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a Ruiz" userId="28c72fce-f8ce-4313-ab15-53a51f48fdae" providerId="ADAL" clId="{9FB16C98-234B-4384-A5A3-F6CC5094A4FB}"/>
    <pc:docChg chg="modSld">
      <pc:chgData name="Lorena Ruiz" userId="28c72fce-f8ce-4313-ab15-53a51f48fdae" providerId="ADAL" clId="{9FB16C98-234B-4384-A5A3-F6CC5094A4FB}" dt="2022-09-26T20:11:42.289" v="103" actId="20577"/>
      <pc:docMkLst>
        <pc:docMk/>
      </pc:docMkLst>
      <pc:sldChg chg="modSp mod">
        <pc:chgData name="Lorena Ruiz" userId="28c72fce-f8ce-4313-ab15-53a51f48fdae" providerId="ADAL" clId="{9FB16C98-234B-4384-A5A3-F6CC5094A4FB}" dt="2022-09-26T20:11:42.289" v="103" actId="20577"/>
        <pc:sldMkLst>
          <pc:docMk/>
          <pc:sldMk cId="3464859297" sldId="257"/>
        </pc:sldMkLst>
        <pc:spChg chg="mod">
          <ac:chgData name="Lorena Ruiz" userId="28c72fce-f8ce-4313-ab15-53a51f48fdae" providerId="ADAL" clId="{9FB16C98-234B-4384-A5A3-F6CC5094A4FB}" dt="2022-09-26T20:11:42.289" v="103" actId="20577"/>
          <ac:spMkLst>
            <pc:docMk/>
            <pc:sldMk cId="3464859297" sldId="257"/>
            <ac:spMk id="4" creationId="{C132D03C-1F32-A626-E3D4-3C5CAF206A51}"/>
          </ac:spMkLst>
        </pc:spChg>
      </pc:sldChg>
      <pc:sldChg chg="modSp mod">
        <pc:chgData name="Lorena Ruiz" userId="28c72fce-f8ce-4313-ab15-53a51f48fdae" providerId="ADAL" clId="{9FB16C98-234B-4384-A5A3-F6CC5094A4FB}" dt="2022-09-26T20:10:31.699" v="0" actId="1076"/>
        <pc:sldMkLst>
          <pc:docMk/>
          <pc:sldMk cId="966455100" sldId="258"/>
        </pc:sldMkLst>
        <pc:spChg chg="mod">
          <ac:chgData name="Lorena Ruiz" userId="28c72fce-f8ce-4313-ab15-53a51f48fdae" providerId="ADAL" clId="{9FB16C98-234B-4384-A5A3-F6CC5094A4FB}" dt="2022-09-26T20:10:31.699" v="0" actId="1076"/>
          <ac:spMkLst>
            <pc:docMk/>
            <pc:sldMk cId="966455100" sldId="258"/>
            <ac:spMk id="6" creationId="{BC5F5E5C-DFDD-4C6B-795E-F134C40757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2C070-BAFD-40DD-0EA1-9E62AB7B3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407BD2-B623-6EFA-0F2E-552347A21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DCF39-DDF7-E8B4-F96B-2FA563589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2AE5B-09B0-4B53-38E5-2E12FFE94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B10FE-992F-6A8C-C553-60BC9626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179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4CDAF-45ED-FFE7-E12B-F3D97DC66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4CFCE6-1A88-EFFC-8A77-CFE2C8C4D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D20B3-3698-4A1F-609C-3F5F6A855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1A564-076D-AE32-4A0C-7DD669692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93266-940F-5932-A9C4-B0B3D500E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517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44DA6D-5F23-420D-CA55-E1037C7258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7E6773-3E8B-B6BB-61D0-63DC80BE6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94CC4-B92E-B94D-F6CB-E7588338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E9B26-5001-7876-E6D3-2F3B8FA0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CD46E-26B4-E9AD-BE04-CDFC76556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39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33BA8-CB7E-265C-4793-CC190C539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06D0E-2A98-D1A8-047E-E59AC4F19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B8DE3-BA01-3585-EF71-5EC5386E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7BC79-8D0C-4A4E-6088-1D3DCA3ED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565A-6516-2E1C-F226-F022DFB9A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918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02485-8515-D99F-9D7C-760F3EFB3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BA624-5538-8388-F097-B0F393654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0DE70-1747-DF1E-5332-A651AF212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76E48-6AC7-06FA-D27C-7BAC55BC9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34243-E0E7-97D3-AEAC-1E868C51B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267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0DB21-2706-8B8F-ED61-CA748C8AA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D7A4D-DFB3-8CCB-64EF-2F0027C97F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C23B10-E00D-371A-2314-82CED80C7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84B93-58D7-DB0F-2ECA-74546362A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9DAE95-0AC3-3A6E-E5E5-27BDE1B2D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069B0-4F13-E296-7333-EBEE8411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719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09C6E-2BF9-6192-6969-82E77AF8A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47B21-AEE6-626A-EE52-7E2E21F9D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0B39BF-88F5-382F-08FB-D9A309790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004E3B-640A-0E4E-804F-A011E1904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41CF14-0766-7CA3-502D-5DCC2D5E3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75A538-9885-3992-A770-D38538C5C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1FD19E-918F-6F6F-B8D7-A09798E29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40FDB-A871-CEC7-93F1-86A51F2B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277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E7977-C74C-12F0-A77B-E2B45F9E8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2C7BD-CB18-5922-ED6C-11C42FD8D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5B21C8-2695-014E-1168-2488591FC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41C1DE-66EC-F39F-7E97-150C49C05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994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96E503-FB1A-436F-3420-41B3EAB6F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0CC290-D5D1-F061-D315-E1346A8D4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EFD5A-1E2D-55B3-D179-19D541130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320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E1A58-7CB0-5794-BF4C-A6FB67CF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B0DDA-AFEA-3E1A-E317-EE25187A7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141D98-70D9-D327-AD30-DCF8DC5DB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6670C-E706-B5C9-AA6F-F36E45E5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0487B-3D2F-D071-7BC2-D4563655D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7E514-8F15-F3DD-D33B-038623B2C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85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C20AD-B9DF-6E16-2DFC-4EC55E048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228B9B-2ED1-CD04-5FF9-58273657F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2A20A1-CD24-64D8-96D3-FE827BD20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2D4D3-E77A-8E38-7638-5CCE76B1B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B09D4-A0C7-CF4B-F796-961363E4F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05536F-5B3D-4F0F-C7E8-A56D6A4F4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971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A8B738-93B8-215F-6747-1A168D41E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50A92-521A-2EC3-69C4-2605A38CD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030D7-8891-3546-9F4B-55DA7C830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B5B93-32A4-4F48-8B22-05D77DB550E2}" type="datetimeFigureOut">
              <a:rPr lang="es-CO" smtClean="0"/>
              <a:t>26/09/2022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AF91E-3203-F17E-BD1F-8D5979FA68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694CD-433D-87C4-28F9-7773E04E2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9743C-C39B-4230-A3F6-C1DD0ACFAC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980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14A9803-4E4A-4697-BCAD-BF95ACE3C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0829"/>
            <a:ext cx="9144000" cy="1204686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Baseline Environmental Study for Kontoor  </a:t>
            </a:r>
            <a:endParaRPr lang="es-CO" sz="36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482859-D79E-DF3A-CDA3-50790A08AC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856" b="16809"/>
          <a:stretch/>
        </p:blipFill>
        <p:spPr>
          <a:xfrm>
            <a:off x="885372" y="2757715"/>
            <a:ext cx="9347200" cy="35385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F2C31DD-C136-59B1-FA0C-C6366CE66453}"/>
              </a:ext>
            </a:extLst>
          </p:cNvPr>
          <p:cNvSpPr txBox="1"/>
          <p:nvPr/>
        </p:nvSpPr>
        <p:spPr>
          <a:xfrm>
            <a:off x="449943" y="1237903"/>
            <a:ext cx="7644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3D3B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Dhruv Agarwal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3D3B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Sr. Director- Global Innovation, Sustainability, Product Development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04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14A9803-4E4A-4697-BCAD-BF95ACE3C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956"/>
            <a:ext cx="9144000" cy="653143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Baseline Environmental Study  </a:t>
            </a:r>
            <a:endParaRPr lang="es-CO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32D03C-1F32-A626-E3D4-3C5CAF206A51}"/>
              </a:ext>
            </a:extLst>
          </p:cNvPr>
          <p:cNvSpPr txBox="1"/>
          <p:nvPr/>
        </p:nvSpPr>
        <p:spPr>
          <a:xfrm>
            <a:off x="312057" y="1293414"/>
            <a:ext cx="115678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Development of a global sustainability-sourcing document. Kontoor wants to </a:t>
            </a: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 a </a:t>
            </a:r>
            <a:r>
              <a:rPr lang="en-US" sz="2000" b="1" i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baseline </a:t>
            </a:r>
            <a:r>
              <a:rPr lang="en-US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measurement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following environmental aspects: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5F5E5C-DFDD-4C6B-795E-F134C4075776}"/>
              </a:ext>
            </a:extLst>
          </p:cNvPr>
          <p:cNvSpPr txBox="1"/>
          <p:nvPr/>
        </p:nvSpPr>
        <p:spPr>
          <a:xfrm>
            <a:off x="312057" y="2120727"/>
            <a:ext cx="11328400" cy="3279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Average Water usage/ha or water usage/ton of lint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Average Fertilizer usage/ha or fertilizer usage/ton of lint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Average </a:t>
            </a: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Pesticide usage/ha or Pesticide usage/ton of lint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Average Lint Yield/ha 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Energy usage/ton of lint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Average GHG/ha or GHG/ton lint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Quantitative or qualitative measurements for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742950" marR="0" lvl="1" indent="-28575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Soil Erosion: Soil health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742950" marR="0" lvl="1" indent="-28575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Biodiversity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742950" marR="0" lvl="1" indent="-28575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Soil Carbon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485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14A9803-4E4A-4697-BCAD-BF95ACE3C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956"/>
            <a:ext cx="9144000" cy="653143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Countries , Timeline of the Project, Funding</a:t>
            </a:r>
            <a:endParaRPr lang="es-CO" sz="3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5F5E5C-DFDD-4C6B-795E-F134C4075776}"/>
              </a:ext>
            </a:extLst>
          </p:cNvPr>
          <p:cNvSpPr txBox="1"/>
          <p:nvPr/>
        </p:nvSpPr>
        <p:spPr>
          <a:xfrm>
            <a:off x="326572" y="1148270"/>
            <a:ext cx="11328400" cy="953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Data for at least the top ten cotton producing countries in the world</a:t>
            </a:r>
          </a:p>
          <a:p>
            <a:pPr marL="285750" marR="0" lvl="0" indent="-28575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</a:rPr>
              <a:t>Study to be updated every </a:t>
            </a: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2 years:  to see the changes and the progress made across various countries in the mix</a:t>
            </a:r>
          </a:p>
          <a:p>
            <a:pPr marL="285750" marR="0" lvl="0" indent="-28575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</a:rPr>
              <a:t>Partial Sponsorship from Kontoor: 10,000 USD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6455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161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Lorena Ruiz</dc:creator>
  <cp:lastModifiedBy>Lorena Ruiz</cp:lastModifiedBy>
  <cp:revision>2</cp:revision>
  <dcterms:created xsi:type="dcterms:W3CDTF">2022-09-26T15:36:13Z</dcterms:created>
  <dcterms:modified xsi:type="dcterms:W3CDTF">2022-09-26T20:11:46Z</dcterms:modified>
</cp:coreProperties>
</file>