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  <p:sldMasterId id="2147483918" r:id="rId8"/>
    <p:sldMasterId id="2147483932" r:id="rId9"/>
    <p:sldMasterId id="2147483937" r:id="rId10"/>
    <p:sldMasterId id="2147483949" r:id="rId11"/>
    <p:sldMasterId id="2147483993" r:id="rId12"/>
    <p:sldMasterId id="2147484036" r:id="rId13"/>
    <p:sldMasterId id="2147484137" r:id="rId14"/>
    <p:sldMasterId id="2147484192" r:id="rId15"/>
  </p:sldMasterIdLst>
  <p:notesMasterIdLst>
    <p:notesMasterId r:id="rId35"/>
  </p:notesMasterIdLst>
  <p:handoutMasterIdLst>
    <p:handoutMasterId r:id="rId36"/>
  </p:handoutMasterIdLst>
  <p:sldIdLst>
    <p:sldId id="746" r:id="rId16"/>
    <p:sldId id="748" r:id="rId17"/>
    <p:sldId id="835" r:id="rId18"/>
    <p:sldId id="824" r:id="rId19"/>
    <p:sldId id="843" r:id="rId20"/>
    <p:sldId id="827" r:id="rId21"/>
    <p:sldId id="828" r:id="rId22"/>
    <p:sldId id="837" r:id="rId23"/>
    <p:sldId id="838" r:id="rId24"/>
    <p:sldId id="839" r:id="rId25"/>
    <p:sldId id="840" r:id="rId26"/>
    <p:sldId id="841" r:id="rId27"/>
    <p:sldId id="829" r:id="rId28"/>
    <p:sldId id="830" r:id="rId29"/>
    <p:sldId id="831" r:id="rId30"/>
    <p:sldId id="826" r:id="rId31"/>
    <p:sldId id="844" r:id="rId32"/>
    <p:sldId id="845" r:id="rId33"/>
    <p:sldId id="775" r:id="rId34"/>
  </p:sldIdLst>
  <p:sldSz cx="9145588" cy="6877050"/>
  <p:notesSz cx="7010400" cy="9296400"/>
  <p:custDataLst>
    <p:tags r:id="rId37"/>
  </p:custDataLst>
  <p:defaultTextStyle>
    <a:defPPr>
      <a:defRPr lang="de-DE"/>
    </a:defPPr>
    <a:lvl1pPr marL="0" algn="l" defTabSz="1217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747" algn="l" defTabSz="1217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493" algn="l" defTabSz="1217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239" algn="l" defTabSz="1217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984" algn="l" defTabSz="1217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3731" algn="l" defTabSz="1217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2478" algn="l" defTabSz="1217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1221" algn="l" defTabSz="1217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9968" algn="l" defTabSz="1217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FDB907-3ED9-4143-B22F-B133F73ED22E}">
          <p14:sldIdLst>
            <p14:sldId id="746"/>
            <p14:sldId id="748"/>
            <p14:sldId id="835"/>
            <p14:sldId id="824"/>
            <p14:sldId id="843"/>
            <p14:sldId id="827"/>
            <p14:sldId id="828"/>
            <p14:sldId id="837"/>
            <p14:sldId id="838"/>
            <p14:sldId id="839"/>
            <p14:sldId id="840"/>
            <p14:sldId id="841"/>
            <p14:sldId id="829"/>
            <p14:sldId id="830"/>
            <p14:sldId id="831"/>
            <p14:sldId id="826"/>
            <p14:sldId id="844"/>
            <p14:sldId id="845"/>
            <p14:sldId id="775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890">
          <p15:clr>
            <a:srgbClr val="A4A3A4"/>
          </p15:clr>
        </p15:guide>
        <p15:guide id="6" pos="3846" userDrawn="1">
          <p15:clr>
            <a:srgbClr val="A4A3A4"/>
          </p15:clr>
        </p15:guide>
        <p15:guide id="19" orient="horz" pos="1026">
          <p15:clr>
            <a:srgbClr val="A4A3A4"/>
          </p15:clr>
        </p15:guide>
        <p15:guide id="25" pos="306">
          <p15:clr>
            <a:srgbClr val="A4A3A4"/>
          </p15:clr>
        </p15:guide>
        <p15:guide id="26" pos="7384">
          <p15:clr>
            <a:srgbClr val="A4A3A4"/>
          </p15:clr>
        </p15:guide>
        <p15:guide id="27" orient="horz" pos="2347">
          <p15:clr>
            <a:srgbClr val="A4A3A4"/>
          </p15:clr>
        </p15:guide>
        <p15:guide id="28" orient="horz" pos="2568">
          <p15:clr>
            <a:srgbClr val="A4A3A4"/>
          </p15:clr>
        </p15:guide>
        <p15:guide id="29" pos="4955">
          <p15:clr>
            <a:srgbClr val="A4A3A4"/>
          </p15:clr>
        </p15:guide>
        <p15:guide id="30" pos="5171">
          <p15:clr>
            <a:srgbClr val="A4A3A4"/>
          </p15:clr>
        </p15:guide>
        <p15:guide id="31" pos="3737">
          <p15:clr>
            <a:srgbClr val="A4A3A4"/>
          </p15:clr>
        </p15:guide>
        <p15:guide id="32" pos="3953">
          <p15:clr>
            <a:srgbClr val="A4A3A4"/>
          </p15:clr>
        </p15:guide>
        <p15:guide id="33" pos="2518">
          <p15:clr>
            <a:srgbClr val="A4A3A4"/>
          </p15:clr>
        </p15:guide>
        <p15:guide id="34" pos="2737">
          <p15:clr>
            <a:srgbClr val="A4A3A4"/>
          </p15:clr>
        </p15:guide>
        <p15:guide id="35" orient="horz" pos="3946">
          <p15:clr>
            <a:srgbClr val="A4A3A4"/>
          </p15:clr>
        </p15:guide>
        <p15:guide id="36" orient="horz" pos="1886">
          <p15:clr>
            <a:srgbClr val="A4A3A4"/>
          </p15:clr>
        </p15:guide>
        <p15:guide id="37" pos="2881">
          <p15:clr>
            <a:srgbClr val="A4A3A4"/>
          </p15:clr>
        </p15:guide>
        <p15:guide id="38" pos="229">
          <p15:clr>
            <a:srgbClr val="A4A3A4"/>
          </p15:clr>
        </p15:guide>
        <p15:guide id="39" pos="5531">
          <p15:clr>
            <a:srgbClr val="A4A3A4"/>
          </p15:clr>
        </p15:guide>
        <p15:guide id="40" pos="3710">
          <p15:clr>
            <a:srgbClr val="A4A3A4"/>
          </p15:clr>
        </p15:guide>
        <p15:guide id="41" pos="3873">
          <p15:clr>
            <a:srgbClr val="A4A3A4"/>
          </p15:clr>
        </p15:guide>
        <p15:guide id="42" pos="2799">
          <p15:clr>
            <a:srgbClr val="A4A3A4"/>
          </p15:clr>
        </p15:guide>
        <p15:guide id="43" pos="2961">
          <p15:clr>
            <a:srgbClr val="A4A3A4"/>
          </p15:clr>
        </p15:guide>
        <p15:guide id="44" pos="1775">
          <p15:clr>
            <a:srgbClr val="A4A3A4"/>
          </p15:clr>
        </p15:guide>
        <p15:guide id="45" pos="20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orient="horz" pos="1618">
          <p15:clr>
            <a:srgbClr val="A4A3A4"/>
          </p15:clr>
        </p15:guide>
        <p15:guide id="5" orient="horz" pos="5593">
          <p15:clr>
            <a:srgbClr val="A4A3A4"/>
          </p15:clr>
        </p15:guide>
        <p15:guide id="6" pos="4248">
          <p15:clr>
            <a:srgbClr val="A4A3A4"/>
          </p15:clr>
        </p15:guide>
        <p15:guide id="7" pos="2209">
          <p15:clr>
            <a:srgbClr val="A4A3A4"/>
          </p15:clr>
        </p15:guide>
        <p15:guide id="8" pos="17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ke Vogel" initials="IV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A00"/>
    <a:srgbClr val="FFFFFF"/>
    <a:srgbClr val="D1E8FF"/>
    <a:srgbClr val="4D4D4D"/>
    <a:srgbClr val="000000"/>
    <a:srgbClr val="CDCDCD"/>
    <a:srgbClr val="85B3E1"/>
    <a:srgbClr val="337FCC"/>
    <a:srgbClr val="215283"/>
    <a:srgbClr val="D2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2543" autoAdjust="0"/>
  </p:normalViewPr>
  <p:slideViewPr>
    <p:cSldViewPr snapToGrid="0" snapToObjects="1">
      <p:cViewPr varScale="1">
        <p:scale>
          <a:sx n="120" d="100"/>
          <a:sy n="120" d="100"/>
        </p:scale>
        <p:origin x="2304" y="192"/>
      </p:cViewPr>
      <p:guideLst>
        <p:guide orient="horz" pos="3890"/>
        <p:guide pos="3846"/>
        <p:guide orient="horz" pos="1026"/>
        <p:guide pos="306"/>
        <p:guide pos="7384"/>
        <p:guide orient="horz" pos="2347"/>
        <p:guide orient="horz" pos="2568"/>
        <p:guide pos="4955"/>
        <p:guide pos="5171"/>
        <p:guide pos="3737"/>
        <p:guide pos="3953"/>
        <p:guide pos="2518"/>
        <p:guide pos="2737"/>
        <p:guide orient="horz" pos="3946"/>
        <p:guide orient="horz" pos="1886"/>
        <p:guide pos="2881"/>
        <p:guide pos="229"/>
        <p:guide pos="5531"/>
        <p:guide pos="3710"/>
        <p:guide pos="3873"/>
        <p:guide pos="2799"/>
        <p:guide pos="2961"/>
        <p:guide pos="1775"/>
        <p:guide pos="20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24" y="-84"/>
      </p:cViewPr>
      <p:guideLst>
        <p:guide orient="horz" pos="3126"/>
        <p:guide pos="2141"/>
        <p:guide orient="horz" pos="2928"/>
        <p:guide orient="horz" pos="1618"/>
        <p:guide orient="horz" pos="5593"/>
        <p:guide pos="4248"/>
        <p:guide pos="2209"/>
        <p:guide pos="1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7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presProps" Target="presProps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9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Master" Target="slideMasters/slideMaster8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2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6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yer_Cross_RGB_1009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407177" y="124884"/>
            <a:ext cx="460048" cy="417766"/>
          </a:xfrm>
          <a:prstGeom prst="rect">
            <a:avLst/>
          </a:prstGeom>
          <a:noFill/>
        </p:spPr>
      </p:pic>
      <p:sp>
        <p:nvSpPr>
          <p:cNvPr id="7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159648" y="128115"/>
            <a:ext cx="3037840" cy="168572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65A1177A-73CE-4C05-BAF6-C96A12152D26}" type="datetimeFigureOut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2"/>
          </p:nvPr>
        </p:nvSpPr>
        <p:spPr bwMode="gray">
          <a:xfrm>
            <a:off x="159648" y="8991624"/>
            <a:ext cx="3037840" cy="1685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3"/>
          </p:nvPr>
        </p:nvSpPr>
        <p:spPr bwMode="gray">
          <a:xfrm>
            <a:off x="3829388" y="8991624"/>
            <a:ext cx="3037840" cy="1685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988FA46-A572-434F-BE1D-6B4ED88124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998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ayer_Cross_RGB_1009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6276967" y="124884"/>
            <a:ext cx="460048" cy="417766"/>
          </a:xfrm>
          <a:prstGeom prst="rect">
            <a:avLst/>
          </a:prstGeom>
          <a:noFill/>
        </p:spPr>
      </p:pic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279609" y="8991624"/>
            <a:ext cx="772892" cy="1685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5A1177A-73CE-4C05-BAF6-C96A12152D26}" type="datetimeFigureOut">
              <a:rPr lang="en-US" noProof="0" smtClean="0"/>
              <a:pPr/>
              <a:t>7/24/18</a:t>
            </a:fld>
            <a:endParaRPr lang="en-US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8938" y="252413"/>
            <a:ext cx="2195512" cy="16510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1432" tIns="45716" rIns="91432" bIns="45716" rtlCol="0" anchor="ctr"/>
          <a:lstStyle/>
          <a:p>
            <a:endParaRPr lang="en-US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279609" y="2555768"/>
            <a:ext cx="6451187" cy="63099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583547" y="8991624"/>
            <a:ext cx="3843310" cy="1685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452102" y="8991624"/>
            <a:ext cx="278694" cy="1685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988FA46-A572-434F-BE1D-6B4ED88124E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701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493" rtl="0" eaLnBrk="1" latinLnBrk="0" hangingPunct="1">
      <a:spcAft>
        <a:spcPts val="200"/>
      </a:spcAft>
      <a:buClr>
        <a:schemeClr val="accent2"/>
      </a:buClr>
      <a:buFont typeface="Wingdings" pitchFamily="2" charset="2"/>
      <a:buNone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43525" indent="-143525" algn="l" defTabSz="1217493" rtl="0" eaLnBrk="1" latinLnBrk="0" hangingPunct="1">
      <a:spcAft>
        <a:spcPts val="200"/>
      </a:spcAft>
      <a:buClr>
        <a:schemeClr val="accent1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287067" indent="-143525" algn="l" defTabSz="1217493" rtl="0" eaLnBrk="1" latinLnBrk="0" hangingPunct="1">
      <a:spcAft>
        <a:spcPts val="200"/>
      </a:spcAft>
      <a:buClr>
        <a:schemeClr val="accent2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430599" indent="-143525" algn="l" defTabSz="1217493" rtl="0" eaLnBrk="1" latinLnBrk="0" hangingPunct="1">
      <a:spcAft>
        <a:spcPts val="200"/>
      </a:spcAft>
      <a:buClr>
        <a:schemeClr val="accent5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574129" indent="-143525" algn="l" defTabSz="1217493" rtl="0" eaLnBrk="1" latinLnBrk="0" hangingPunct="1">
      <a:spcAft>
        <a:spcPts val="200"/>
      </a:spcAft>
      <a:buClr>
        <a:schemeClr val="accent6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574129" indent="-143525" algn="l" defTabSz="1217493" rtl="0" eaLnBrk="1" latinLnBrk="0" hangingPunct="1">
      <a:spcAft>
        <a:spcPts val="200"/>
      </a:spcAft>
      <a:buClr>
        <a:schemeClr val="accent6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574129" indent="-143525" algn="l" defTabSz="1217493" rtl="0" eaLnBrk="1" latinLnBrk="0" hangingPunct="1">
      <a:spcAft>
        <a:spcPts val="200"/>
      </a:spcAft>
      <a:buClr>
        <a:schemeClr val="accent6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574129" indent="-143525" algn="l" defTabSz="1217493" rtl="0" eaLnBrk="1" latinLnBrk="0" hangingPunct="1">
      <a:spcAft>
        <a:spcPts val="200"/>
      </a:spcAft>
      <a:buClr>
        <a:schemeClr val="accent6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574129" indent="-143525" algn="l" defTabSz="1217493" rtl="0" eaLnBrk="1" latinLnBrk="0" hangingPunct="1">
      <a:spcAft>
        <a:spcPts val="200"/>
      </a:spcAft>
      <a:buClr>
        <a:schemeClr val="accent6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/>
          </p:nvPr>
        </p:nvSpPr>
        <p:spPr>
          <a:xfrm>
            <a:off x="688975" y="573088"/>
            <a:ext cx="2287588" cy="1719262"/>
          </a:xfrm>
        </p:spPr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9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688975" y="573088"/>
            <a:ext cx="2287588" cy="1719262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FA46-A572-434F-BE1D-6B4ED88124E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63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688975" y="573088"/>
            <a:ext cx="2287588" cy="1719262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9.bin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3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8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4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8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0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1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6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7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2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3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5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7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7.bin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0440729"/>
              </p:ext>
            </p:extLst>
          </p:nvPr>
        </p:nvGraphicFramePr>
        <p:xfrm>
          <a:off x="1632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 bwMode="auto">
          <a:xfrm>
            <a:off x="232012" y="6480041"/>
            <a:ext cx="8545660" cy="36867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30" tIns="45592" rIns="91130" bIns="45592" numCol="1" rtlCol="0" anchor="ctr" anchorCtr="0" compatLnSpc="1">
            <a:prstTxWarp prst="textNoShape">
              <a:avLst/>
            </a:prstTxWarp>
          </a:bodyPr>
          <a:lstStyle/>
          <a:p>
            <a:pPr algn="ctr" eaLnBrk="1"/>
            <a:endParaRPr lang="en-US" dirty="0"/>
          </a:p>
        </p:txBody>
      </p:sp>
      <p:sp>
        <p:nvSpPr>
          <p:cNvPr id="11" name="Rechteck 10"/>
          <p:cNvSpPr/>
          <p:nvPr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30" tIns="45592" rIns="91130" bIns="45592" numCol="1" rtlCol="0" anchor="ctr" anchorCtr="0" compatLnSpc="1">
            <a:prstTxWarp prst="textNoShape">
              <a:avLst/>
            </a:prstTxWarp>
          </a:bodyPr>
          <a:lstStyle/>
          <a:p>
            <a:pPr algn="ctr" eaLnBrk="1"/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0" y="2041555"/>
            <a:ext cx="9145588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61395" y="6312546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chemeClr val="tx1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62016" y="5843183"/>
            <a:ext cx="8417843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cxnSp>
        <p:nvCxnSpPr>
          <p:cNvPr id="17" name="Gerader Verbinder 10"/>
          <p:cNvCxnSpPr/>
          <p:nvPr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33" y="536603"/>
            <a:ext cx="1949587" cy="112150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ctrTitle"/>
          </p:nvPr>
        </p:nvSpPr>
        <p:spPr bwMode="gray">
          <a:xfrm>
            <a:off x="362090" y="5416517"/>
            <a:ext cx="841558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34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1141608"/>
              </p:ext>
            </p:extLst>
          </p:nvPr>
        </p:nvGraphicFramePr>
        <p:xfrm>
          <a:off x="1679" y="167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9" y="167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10701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9784338"/>
              </p:ext>
            </p:extLst>
          </p:nvPr>
        </p:nvGraphicFramePr>
        <p:xfrm>
          <a:off x="1629" y="162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9" y="162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1283557"/>
            <a:ext cx="9145588" cy="559353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48" tIns="45600" rIns="91148" bIns="456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>
              <a:solidFill>
                <a:srgbClr val="4D4D4D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17205" y="1115777"/>
            <a:ext cx="243280" cy="2684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48" tIns="45600" rIns="91148" bIns="456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0" hasCustomPrompt="1"/>
          </p:nvPr>
        </p:nvSpPr>
        <p:spPr bwMode="gray">
          <a:xfrm>
            <a:off x="337118" y="917007"/>
            <a:ext cx="7342217" cy="307777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9414" y="382193"/>
            <a:ext cx="7349941" cy="48645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44845" y="1626978"/>
            <a:ext cx="8432826" cy="4545705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14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469706" y="1626980"/>
            <a:ext cx="8203798" cy="454808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noProof="0"/>
              <a:t>Text in Arial Regular 18pt</a:t>
            </a:r>
          </a:p>
          <a:p>
            <a:pPr lvl="1"/>
            <a:r>
              <a:rPr lang="en-US" noProof="0"/>
              <a:t>First level</a:t>
            </a:r>
          </a:p>
          <a:p>
            <a:pPr lvl="2"/>
            <a:r>
              <a:rPr lang="en-US" noProof="0"/>
              <a:t>Second level</a:t>
            </a:r>
          </a:p>
          <a:p>
            <a:pPr lvl="3"/>
            <a:r>
              <a:rPr lang="en-US" noProof="0"/>
              <a:t>Third level</a:t>
            </a:r>
          </a:p>
          <a:p>
            <a:pPr lvl="4"/>
            <a:r>
              <a:rPr lang="en-US" noProof="0"/>
              <a:t>Fourth level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784712" y="6442505"/>
            <a:ext cx="6002198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272393" y="6442505"/>
            <a:ext cx="481891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0914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616955"/>
              </p:ext>
            </p:extLst>
          </p:nvPr>
        </p:nvGraphicFramePr>
        <p:xfrm>
          <a:off x="1678" y="167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8" y="167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8395" y="347100"/>
            <a:ext cx="7059250" cy="951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57871953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0" hasCustomPrompt="1"/>
          </p:nvPr>
        </p:nvSpPr>
        <p:spPr bwMode="gray">
          <a:xfrm>
            <a:off x="337119" y="917092"/>
            <a:ext cx="7342217" cy="369332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9498" y="382278"/>
            <a:ext cx="7349941" cy="48645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44845" y="1627064"/>
            <a:ext cx="8432826" cy="4545705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19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2523102"/>
              </p:ext>
            </p:extLst>
          </p:nvPr>
        </p:nvGraphicFramePr>
        <p:xfrm>
          <a:off x="1630" y="163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0" y="163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02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without Sub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9391342"/>
              </p:ext>
            </p:extLst>
          </p:nvPr>
        </p:nvGraphicFramePr>
        <p:xfrm>
          <a:off x="1655" y="165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5" y="165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44912" y="1627004"/>
            <a:ext cx="8431515" cy="454570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gray">
          <a:xfrm>
            <a:off x="329438" y="446436"/>
            <a:ext cx="7349941" cy="8589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83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119881"/>
              </p:ext>
            </p:extLst>
          </p:nvPr>
        </p:nvGraphicFramePr>
        <p:xfrm>
          <a:off x="0" y="5"/>
          <a:ext cx="158778" cy="159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5"/>
                        <a:ext cx="158778" cy="159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468451" y="6442525"/>
            <a:ext cx="481891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1211696"/>
            <a:r>
              <a:rPr lang="en-US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 defTabSz="1211696"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8396" y="540603"/>
            <a:ext cx="7057662" cy="4431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8873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6606936"/>
              </p:ext>
            </p:extLst>
          </p:nvPr>
        </p:nvGraphicFramePr>
        <p:xfrm>
          <a:off x="0" y="5"/>
          <a:ext cx="158778" cy="159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4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5"/>
                        <a:ext cx="158778" cy="159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8396" y="67"/>
            <a:ext cx="7057662" cy="983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9367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729073"/>
              </p:ext>
            </p:extLst>
          </p:nvPr>
        </p:nvGraphicFramePr>
        <p:xfrm>
          <a:off x="1632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79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 noGrp="1"/>
          </p:cNvSpPr>
          <p:nvPr>
            <p:ph type="subTitle" idx="10"/>
          </p:nvPr>
        </p:nvSpPr>
        <p:spPr bwMode="gray">
          <a:xfrm>
            <a:off x="337119" y="916966"/>
            <a:ext cx="7342217" cy="738664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gray">
          <a:xfrm>
            <a:off x="329414" y="382195"/>
            <a:ext cx="7349941" cy="4864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12" y="6442505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pPr defTabSz="1211696"/>
            <a:endParaRPr lang="de-DE" dirty="0">
              <a:solidFill>
                <a:srgbClr val="4D4D4D"/>
              </a:solidFill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6" y="6442505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pPr defTabSz="1211696"/>
            <a:fld id="{E4D9DDD8-B993-4BB2-9C2F-3ABDE1402BAB}" type="slidenum">
              <a:rPr lang="de-DE" smtClean="0">
                <a:solidFill>
                  <a:srgbClr val="4D4D4D"/>
                </a:solidFill>
              </a:rPr>
              <a:pPr defTabSz="1211696"/>
              <a:t>‹#›</a:t>
            </a:fld>
            <a:endParaRPr lang="de-D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2870002"/>
              </p:ext>
            </p:extLst>
          </p:nvPr>
        </p:nvGraphicFramePr>
        <p:xfrm>
          <a:off x="1590" y="1594"/>
          <a:ext cx="1588" cy="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4"/>
                        <a:ext cx="1588" cy="1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1712" y="1819440"/>
            <a:ext cx="8205825" cy="4216480"/>
          </a:xfrm>
        </p:spPr>
        <p:txBody>
          <a:bodyPr/>
          <a:lstStyle/>
          <a:p>
            <a:pPr lvl="0"/>
            <a:r>
              <a:rPr lang="de-DE" dirty="0"/>
              <a:t>Text in Arial 18pt</a:t>
            </a:r>
          </a:p>
          <a:p>
            <a:pPr lvl="1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871531" y="6442460"/>
            <a:ext cx="6002198" cy="43459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1211696"/>
            <a:endParaRPr lang="en-US">
              <a:solidFill>
                <a:srgbClr val="676767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61250" y="6442460"/>
            <a:ext cx="481891" cy="4345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1211696"/>
            <a:r>
              <a:rPr lang="en-US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 defTabSz="1211696"/>
              <a:t>‹#›</a:t>
            </a:fld>
            <a:endParaRPr lang="en-US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0540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gray">
          <a:xfrm>
            <a:off x="0" y="45"/>
            <a:ext cx="9145588" cy="2897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30" tIns="45592" rIns="91130" bIns="45592" numCol="1" rtlCol="0" anchor="ctr" anchorCtr="0" compatLnSpc="1">
            <a:prstTxWarp prst="textNoShape">
              <a:avLst/>
            </a:prstTxWarp>
          </a:bodyPr>
          <a:lstStyle/>
          <a:p>
            <a:pPr algn="ctr" eaLnBrk="1"/>
            <a:endParaRPr 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 bwMode="gray">
          <a:xfrm>
            <a:off x="0" y="44"/>
            <a:ext cx="9145588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cxnSp>
        <p:nvCxnSpPr>
          <p:cNvPr id="6" name="Straight Connector 7"/>
          <p:cNvCxnSpPr/>
          <p:nvPr/>
        </p:nvCxnSpPr>
        <p:spPr bwMode="gray">
          <a:xfrm>
            <a:off x="2166592" y="3187702"/>
            <a:ext cx="0" cy="2873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3877" y="4381162"/>
            <a:ext cx="1671914" cy="48645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/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200"/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3200"/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3200"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Gerader Verbinder 10"/>
          <p:cNvCxnSpPr/>
          <p:nvPr/>
        </p:nvCxnSpPr>
        <p:spPr bwMode="gray">
          <a:xfrm>
            <a:off x="0" y="2906519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2610135" y="3595689"/>
            <a:ext cx="6168009" cy="2057401"/>
          </a:xfrm>
        </p:spPr>
        <p:txBody>
          <a:bodyPr anchor="ctr"/>
          <a:lstStyle>
            <a:lvl1pPr marL="269125" indent="-2691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38248">
              <a:buClr>
                <a:schemeClr val="accent2"/>
              </a:buClr>
              <a:defRPr/>
            </a:lvl2pPr>
            <a:lvl3pPr marL="807371">
              <a:buClr>
                <a:schemeClr val="accent5"/>
              </a:buClr>
              <a:defRPr/>
            </a:lvl3pPr>
            <a:lvl4pPr marL="1076495">
              <a:buClr>
                <a:schemeClr val="accent6"/>
              </a:buCl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3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1179232"/>
              </p:ext>
            </p:extLst>
          </p:nvPr>
        </p:nvGraphicFramePr>
        <p:xfrm>
          <a:off x="1634" y="163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6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4" y="163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12" tIns="45584" rIns="91112" bIns="45584" numCol="1" rtlCol="0" anchor="ctr" anchorCtr="0" compatLnSpc="1">
            <a:prstTxWarp prst="textNoShape">
              <a:avLst/>
            </a:prstTxWarp>
          </a:bodyPr>
          <a:lstStyle/>
          <a:p>
            <a:pPr algn="ctr" defTabSz="1217245"/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35" y="2041555"/>
            <a:ext cx="4521052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cxnSp>
        <p:nvCxnSpPr>
          <p:cNvPr id="17" name="Gerader Verbinder 10"/>
          <p:cNvCxnSpPr/>
          <p:nvPr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ldplatzhalter 6"/>
          <p:cNvSpPr>
            <a:spLocks noGrp="1"/>
          </p:cNvSpPr>
          <p:nvPr>
            <p:ph type="pic" sz="quarter" idx="20"/>
          </p:nvPr>
        </p:nvSpPr>
        <p:spPr bwMode="gray">
          <a:xfrm>
            <a:off x="4624581" y="2041555"/>
            <a:ext cx="4521053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61397" y="6312548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rgbClr val="4D4D4D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62018" y="5843183"/>
            <a:ext cx="8415699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rgbClr val="4D4D4D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 bwMode="gray">
          <a:xfrm>
            <a:off x="362090" y="5416517"/>
            <a:ext cx="841558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rgbClr val="4D4D4D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35" y="536605"/>
            <a:ext cx="1949587" cy="1121500"/>
          </a:xfrm>
          <a:prstGeom prst="rect">
            <a:avLst/>
          </a:prstGeom>
        </p:spPr>
      </p:pic>
      <p:sp>
        <p:nvSpPr>
          <p:cNvPr id="20" name="Rechteck 7"/>
          <p:cNvSpPr/>
          <p:nvPr/>
        </p:nvSpPr>
        <p:spPr bwMode="auto">
          <a:xfrm>
            <a:off x="232047" y="6596674"/>
            <a:ext cx="6976310" cy="2803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12" tIns="45584" rIns="91112" bIns="45584" numCol="1" rtlCol="0" anchor="ctr" anchorCtr="0" compatLnSpc="1">
            <a:prstTxWarp prst="textNoShape">
              <a:avLst/>
            </a:prstTxWarp>
          </a:bodyPr>
          <a:lstStyle/>
          <a:p>
            <a:pPr algn="ctr" defTabSz="1217245"/>
            <a:endParaRPr lang="en-US" dirty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1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8379152"/>
              </p:ext>
            </p:extLst>
          </p:nvPr>
        </p:nvGraphicFramePr>
        <p:xfrm>
          <a:off x="1634" y="163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6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4" y="163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4891" y="1626935"/>
            <a:ext cx="8431515" cy="4545704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2967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8396" y="67"/>
            <a:ext cx="7057662" cy="983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31301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869900"/>
              </p:ext>
            </p:extLst>
          </p:nvPr>
        </p:nvGraphicFramePr>
        <p:xfrm>
          <a:off x="1632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 bwMode="auto">
          <a:xfrm>
            <a:off x="232012" y="6480041"/>
            <a:ext cx="8545660" cy="36867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30" tIns="45592" rIns="91130" bIns="45592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" name="Rechteck 10"/>
          <p:cNvSpPr/>
          <p:nvPr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30" tIns="45592" rIns="91130" bIns="45592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0" y="2041555"/>
            <a:ext cx="9145588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61395" y="6312546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chemeClr val="tx1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62016" y="5843183"/>
            <a:ext cx="8417843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cxnSp>
        <p:nvCxnSpPr>
          <p:cNvPr id="17" name="Gerader Verbinder 10"/>
          <p:cNvCxnSpPr/>
          <p:nvPr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33" y="536603"/>
            <a:ext cx="1949587" cy="112150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ctrTitle"/>
          </p:nvPr>
        </p:nvSpPr>
        <p:spPr bwMode="gray">
          <a:xfrm>
            <a:off x="362090" y="5416517"/>
            <a:ext cx="841558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gray">
          <a:xfrm>
            <a:off x="0" y="45"/>
            <a:ext cx="9145588" cy="2897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30" tIns="45592" rIns="91130" bIns="45592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 bwMode="gray">
          <a:xfrm>
            <a:off x="0" y="44"/>
            <a:ext cx="9145588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cxnSp>
        <p:nvCxnSpPr>
          <p:cNvPr id="6" name="Straight Connector 7"/>
          <p:cNvCxnSpPr/>
          <p:nvPr/>
        </p:nvCxnSpPr>
        <p:spPr bwMode="gray">
          <a:xfrm>
            <a:off x="2166592" y="3187702"/>
            <a:ext cx="0" cy="2873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3877" y="4381162"/>
            <a:ext cx="1671914" cy="48645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/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200"/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3200"/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3200"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Gerader Verbinder 10"/>
          <p:cNvCxnSpPr/>
          <p:nvPr/>
        </p:nvCxnSpPr>
        <p:spPr bwMode="gray">
          <a:xfrm>
            <a:off x="0" y="2906519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2610135" y="3595689"/>
            <a:ext cx="6168009" cy="2057401"/>
          </a:xfrm>
        </p:spPr>
        <p:txBody>
          <a:bodyPr anchor="ctr"/>
          <a:lstStyle>
            <a:lvl1pPr marL="269125" indent="-2691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38248">
              <a:buClr>
                <a:schemeClr val="accent2"/>
              </a:buClr>
              <a:defRPr/>
            </a:lvl2pPr>
            <a:lvl3pPr marL="807371">
              <a:buClr>
                <a:schemeClr val="accent5"/>
              </a:buClr>
              <a:defRPr/>
            </a:lvl3pPr>
            <a:lvl4pPr marL="1076495">
              <a:buClr>
                <a:schemeClr val="accent6"/>
              </a:buCl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8983115"/>
              </p:ext>
            </p:extLst>
          </p:nvPr>
        </p:nvGraphicFramePr>
        <p:xfrm>
          <a:off x="1632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8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5"/>
          <p:cNvSpPr txBox="1">
            <a:spLocks/>
          </p:cNvSpPr>
          <p:nvPr/>
        </p:nvSpPr>
        <p:spPr bwMode="gray">
          <a:xfrm>
            <a:off x="329415" y="412295"/>
            <a:ext cx="7349941" cy="8969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221456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rgbClr val="FF8200"/>
                </a:solidFill>
              </a:rPr>
              <a:t>Content area </a:t>
            </a:r>
            <a:br>
              <a:rPr lang="en-US" dirty="0">
                <a:solidFill>
                  <a:srgbClr val="FF8200"/>
                </a:solidFill>
              </a:rPr>
            </a:br>
            <a:r>
              <a:rPr lang="en-US" dirty="0">
                <a:solidFill>
                  <a:srgbClr val="FF8200"/>
                </a:solidFill>
              </a:rPr>
              <a:t>and guides</a:t>
            </a:r>
          </a:p>
        </p:txBody>
      </p:sp>
      <p:sp>
        <p:nvSpPr>
          <p:cNvPr id="73" name="Rechteck 72"/>
          <p:cNvSpPr/>
          <p:nvPr/>
        </p:nvSpPr>
        <p:spPr bwMode="gray">
          <a:xfrm>
            <a:off x="363907" y="1623747"/>
            <a:ext cx="8414868" cy="4549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44" tIns="60881" rIns="121744" bIns="3229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en-US" sz="1800" dirty="0">
                <a:solidFill>
                  <a:srgbClr val="FE8000"/>
                </a:solidFill>
              </a:rPr>
            </a:br>
            <a:r>
              <a:rPr lang="en-US" sz="1800" dirty="0">
                <a:solidFill>
                  <a:srgbClr val="FE8000"/>
                </a:solidFill>
              </a:rPr>
              <a:t>Please restrict your content to this area</a:t>
            </a:r>
          </a:p>
        </p:txBody>
      </p:sp>
      <p:sp>
        <p:nvSpPr>
          <p:cNvPr id="74" name="Textfeld 73"/>
          <p:cNvSpPr txBox="1"/>
          <p:nvPr/>
        </p:nvSpPr>
        <p:spPr bwMode="gray">
          <a:xfrm>
            <a:off x="356097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75" name="Textfeld 74"/>
          <p:cNvSpPr txBox="1"/>
          <p:nvPr/>
        </p:nvSpPr>
        <p:spPr bwMode="gray">
          <a:xfrm>
            <a:off x="2634847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76" name="Textfeld 75"/>
          <p:cNvSpPr txBox="1"/>
          <p:nvPr/>
        </p:nvSpPr>
        <p:spPr bwMode="gray">
          <a:xfrm>
            <a:off x="3254150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77" name="Textfeld 76"/>
          <p:cNvSpPr txBox="1"/>
          <p:nvPr/>
        </p:nvSpPr>
        <p:spPr bwMode="gray">
          <a:xfrm>
            <a:off x="4702368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8" name="Textfeld 77"/>
          <p:cNvSpPr txBox="1"/>
          <p:nvPr/>
        </p:nvSpPr>
        <p:spPr bwMode="gray">
          <a:xfrm>
            <a:off x="4089517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9" name="Textfeld 78"/>
          <p:cNvSpPr txBox="1"/>
          <p:nvPr/>
        </p:nvSpPr>
        <p:spPr bwMode="gray">
          <a:xfrm>
            <a:off x="5537310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80" name="Textfeld 79"/>
          <p:cNvSpPr txBox="1"/>
          <p:nvPr/>
        </p:nvSpPr>
        <p:spPr bwMode="gray">
          <a:xfrm>
            <a:off x="6147997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8783794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82" name="Textfeld 81"/>
          <p:cNvSpPr txBox="1"/>
          <p:nvPr/>
        </p:nvSpPr>
        <p:spPr bwMode="gray">
          <a:xfrm>
            <a:off x="8793147" y="162538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5.03</a:t>
            </a:r>
          </a:p>
        </p:txBody>
      </p:sp>
      <p:sp>
        <p:nvSpPr>
          <p:cNvPr id="83" name="Textfeld 82"/>
          <p:cNvSpPr txBox="1"/>
          <p:nvPr/>
        </p:nvSpPr>
        <p:spPr bwMode="gray">
          <a:xfrm>
            <a:off x="8793147" y="3720871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0.80</a:t>
            </a:r>
          </a:p>
        </p:txBody>
      </p:sp>
      <p:sp>
        <p:nvSpPr>
          <p:cNvPr id="84" name="Textfeld 83"/>
          <p:cNvSpPr txBox="1"/>
          <p:nvPr/>
        </p:nvSpPr>
        <p:spPr bwMode="gray">
          <a:xfrm>
            <a:off x="8793147" y="4071190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1.77</a:t>
            </a:r>
          </a:p>
        </p:txBody>
      </p:sp>
      <p:grpSp>
        <p:nvGrpSpPr>
          <p:cNvPr id="5" name="Gruppieren 4"/>
          <p:cNvGrpSpPr/>
          <p:nvPr/>
        </p:nvGrpSpPr>
        <p:grpSpPr bwMode="gray">
          <a:xfrm>
            <a:off x="35" y="1626128"/>
            <a:ext cx="9145554" cy="4547298"/>
            <a:chOff x="45" y="1626128"/>
            <a:chExt cx="12209418" cy="4547298"/>
          </a:xfrm>
        </p:grpSpPr>
        <p:cxnSp>
          <p:nvCxnSpPr>
            <p:cNvPr id="85" name="Gerade Verbindung 84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feld 88"/>
          <p:cNvSpPr txBox="1"/>
          <p:nvPr/>
        </p:nvSpPr>
        <p:spPr bwMode="gray">
          <a:xfrm>
            <a:off x="8793147" y="616553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7.60</a:t>
            </a:r>
          </a:p>
        </p:txBody>
      </p:sp>
      <p:grpSp>
        <p:nvGrpSpPr>
          <p:cNvPr id="4" name="Gruppieren 3"/>
          <p:cNvGrpSpPr/>
          <p:nvPr/>
        </p:nvGrpSpPr>
        <p:grpSpPr bwMode="gray">
          <a:xfrm>
            <a:off x="362122" y="0"/>
            <a:ext cx="8416652" cy="6877050"/>
            <a:chOff x="483394" y="0"/>
            <a:chExt cx="11236325" cy="6877050"/>
          </a:xfrm>
        </p:grpSpPr>
        <p:cxnSp>
          <p:nvCxnSpPr>
            <p:cNvPr id="91" name="Gerade Verbindung 90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 bwMode="gray">
          <a:xfrm flipV="1">
            <a:off x="362122" y="-90445"/>
            <a:ext cx="8416652" cy="73819"/>
            <a:chOff x="483394" y="0"/>
            <a:chExt cx="11236325" cy="687705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 bwMode="gray">
          <a:xfrm>
            <a:off x="187674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11.69</a:t>
            </a:r>
          </a:p>
        </p:txBody>
      </p:sp>
      <p:sp>
        <p:nvSpPr>
          <p:cNvPr id="54" name="Textfeld 53"/>
          <p:cNvSpPr txBox="1"/>
          <p:nvPr/>
        </p:nvSpPr>
        <p:spPr bwMode="gray">
          <a:xfrm>
            <a:off x="2816212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4.38</a:t>
            </a:r>
          </a:p>
        </p:txBody>
      </p:sp>
      <p:sp>
        <p:nvSpPr>
          <p:cNvPr id="55" name="Textfeld 54"/>
          <p:cNvSpPr txBox="1"/>
          <p:nvPr/>
        </p:nvSpPr>
        <p:spPr bwMode="gray">
          <a:xfrm>
            <a:off x="3076631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3.66</a:t>
            </a:r>
          </a:p>
        </p:txBody>
      </p:sp>
      <p:sp>
        <p:nvSpPr>
          <p:cNvPr id="56" name="Textfeld 55"/>
          <p:cNvSpPr txBox="1"/>
          <p:nvPr/>
        </p:nvSpPr>
        <p:spPr bwMode="gray">
          <a:xfrm>
            <a:off x="4523832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0.36</a:t>
            </a:r>
          </a:p>
        </p:txBody>
      </p:sp>
      <p:sp>
        <p:nvSpPr>
          <p:cNvPr id="57" name="Textfeld 56"/>
          <p:cNvSpPr txBox="1"/>
          <p:nvPr/>
        </p:nvSpPr>
        <p:spPr bwMode="gray">
          <a:xfrm>
            <a:off x="4265792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0.36</a:t>
            </a:r>
          </a:p>
        </p:txBody>
      </p:sp>
      <p:sp>
        <p:nvSpPr>
          <p:cNvPr id="58" name="Textfeld 57"/>
          <p:cNvSpPr txBox="1"/>
          <p:nvPr/>
        </p:nvSpPr>
        <p:spPr bwMode="gray">
          <a:xfrm>
            <a:off x="5711770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3.66</a:t>
            </a:r>
          </a:p>
        </p:txBody>
      </p:sp>
      <p:sp>
        <p:nvSpPr>
          <p:cNvPr id="59" name="Textfeld 58"/>
          <p:cNvSpPr txBox="1"/>
          <p:nvPr/>
        </p:nvSpPr>
        <p:spPr bwMode="gray">
          <a:xfrm>
            <a:off x="5971002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4.38</a:t>
            </a:r>
          </a:p>
        </p:txBody>
      </p:sp>
      <p:sp>
        <p:nvSpPr>
          <p:cNvPr id="60" name="Textfeld 59"/>
          <p:cNvSpPr txBox="1"/>
          <p:nvPr/>
        </p:nvSpPr>
        <p:spPr bwMode="gray">
          <a:xfrm>
            <a:off x="8602543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11.69</a:t>
            </a:r>
          </a:p>
        </p:txBody>
      </p:sp>
      <p:sp>
        <p:nvSpPr>
          <p:cNvPr id="61" name="Textfeld 60"/>
          <p:cNvSpPr txBox="1"/>
          <p:nvPr/>
        </p:nvSpPr>
        <p:spPr bwMode="gray">
          <a:xfrm>
            <a:off x="9242556" y="1563655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5.03</a:t>
            </a:r>
          </a:p>
        </p:txBody>
      </p:sp>
      <p:sp>
        <p:nvSpPr>
          <p:cNvPr id="62" name="Textfeld 61"/>
          <p:cNvSpPr txBox="1"/>
          <p:nvPr/>
        </p:nvSpPr>
        <p:spPr bwMode="gray">
          <a:xfrm>
            <a:off x="9242556" y="3661802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0.80</a:t>
            </a:r>
          </a:p>
        </p:txBody>
      </p:sp>
      <p:sp>
        <p:nvSpPr>
          <p:cNvPr id="63" name="Textfeld 62"/>
          <p:cNvSpPr txBox="1"/>
          <p:nvPr/>
        </p:nvSpPr>
        <p:spPr bwMode="gray">
          <a:xfrm>
            <a:off x="9242556" y="4015018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1.77</a:t>
            </a:r>
          </a:p>
        </p:txBody>
      </p:sp>
      <p:sp>
        <p:nvSpPr>
          <p:cNvPr id="64" name="Textfeld 63"/>
          <p:cNvSpPr txBox="1"/>
          <p:nvPr/>
        </p:nvSpPr>
        <p:spPr bwMode="gray">
          <a:xfrm>
            <a:off x="9242556" y="6111747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7.60</a:t>
            </a:r>
          </a:p>
        </p:txBody>
      </p:sp>
      <p:grpSp>
        <p:nvGrpSpPr>
          <p:cNvPr id="65" name="Gruppieren 64"/>
          <p:cNvGrpSpPr/>
          <p:nvPr/>
        </p:nvGrpSpPr>
        <p:grpSpPr bwMode="gray">
          <a:xfrm flipH="1">
            <a:off x="9163460" y="1626128"/>
            <a:ext cx="56628" cy="4547298"/>
            <a:chOff x="45" y="1626128"/>
            <a:chExt cx="12209418" cy="4547298"/>
          </a:xfrm>
        </p:grpSpPr>
        <p:cxnSp>
          <p:nvCxnSpPr>
            <p:cNvPr id="66" name="Gerade Verbindung 65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0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1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4944361"/>
              </p:ext>
            </p:extLst>
          </p:nvPr>
        </p:nvGraphicFramePr>
        <p:xfrm>
          <a:off x="1632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8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598774"/>
              </p:ext>
            </p:extLst>
          </p:nvPr>
        </p:nvGraphicFramePr>
        <p:xfrm>
          <a:off x="1633" y="163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3" y="163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4890" y="1626935"/>
            <a:ext cx="8431515" cy="4545704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7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0965075"/>
              </p:ext>
            </p:extLst>
          </p:nvPr>
        </p:nvGraphicFramePr>
        <p:xfrm>
          <a:off x="1632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88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4210370"/>
              </p:ext>
            </p:extLst>
          </p:nvPr>
        </p:nvGraphicFramePr>
        <p:xfrm>
          <a:off x="1630" y="163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0" y="163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1283558"/>
            <a:ext cx="9145588" cy="559353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48" tIns="45600" rIns="91148" bIns="456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>
              <a:solidFill>
                <a:srgbClr val="4D4D4D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17205" y="1115778"/>
            <a:ext cx="243280" cy="2684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48" tIns="45600" rIns="91148" bIns="456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733046"/>
              </p:ext>
            </p:extLst>
          </p:nvPr>
        </p:nvGraphicFramePr>
        <p:xfrm>
          <a:off x="1679" y="167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9" y="167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 userDrawn="1"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707" tIns="45387" rIns="90707" bIns="45387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>
              <a:solidFill>
                <a:srgbClr val="4D4D4D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80" y="2041555"/>
            <a:ext cx="4521052" cy="289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cxnSp>
        <p:nvCxnSpPr>
          <p:cNvPr id="17" name="Gerader Verbinder 10"/>
          <p:cNvCxnSpPr/>
          <p:nvPr userDrawn="1"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 userDrawn="1"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ldplatzhalter 6"/>
          <p:cNvSpPr>
            <a:spLocks noGrp="1"/>
          </p:cNvSpPr>
          <p:nvPr>
            <p:ph type="pic" sz="quarter" idx="20"/>
          </p:nvPr>
        </p:nvSpPr>
        <p:spPr bwMode="gray">
          <a:xfrm>
            <a:off x="4624593" y="2041555"/>
            <a:ext cx="4521053" cy="289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61442" y="6312593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rgbClr val="4D4D4D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62063" y="5843183"/>
            <a:ext cx="8415699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rgbClr val="4D4D4D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 bwMode="gray">
          <a:xfrm>
            <a:off x="362090" y="5416517"/>
            <a:ext cx="841558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rgbClr val="4D4D4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80" y="536650"/>
            <a:ext cx="1949587" cy="1121500"/>
          </a:xfrm>
          <a:prstGeom prst="rect">
            <a:avLst/>
          </a:prstGeom>
        </p:spPr>
      </p:pic>
      <p:sp>
        <p:nvSpPr>
          <p:cNvPr id="20" name="Rechteck 7"/>
          <p:cNvSpPr/>
          <p:nvPr userDrawn="1"/>
        </p:nvSpPr>
        <p:spPr bwMode="auto">
          <a:xfrm>
            <a:off x="232092" y="6596674"/>
            <a:ext cx="6976310" cy="2803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707" tIns="45387" rIns="90707" bIns="45387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 noGrp="1"/>
          </p:cNvSpPr>
          <p:nvPr>
            <p:ph type="subTitle" idx="10"/>
          </p:nvPr>
        </p:nvSpPr>
        <p:spPr bwMode="gray">
          <a:xfrm>
            <a:off x="337119" y="916966"/>
            <a:ext cx="7342217" cy="738664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gray">
          <a:xfrm>
            <a:off x="329414" y="382195"/>
            <a:ext cx="7349941" cy="4864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12" y="6442505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endParaRPr lang="de-DE" dirty="0">
              <a:solidFill>
                <a:srgbClr val="4D4D4D"/>
              </a:solidFill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6" y="6442505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fld id="{E4D9DDD8-B993-4BB2-9C2F-3ABDE1402BAB}" type="slidenum">
              <a:rPr lang="de-DE" smtClean="0">
                <a:solidFill>
                  <a:srgbClr val="4D4D4D"/>
                </a:solidFill>
              </a:rPr>
              <a:pPr/>
              <a:t>‹#›</a:t>
            </a:fld>
            <a:endParaRPr lang="de-D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0" hasCustomPrompt="1"/>
          </p:nvPr>
        </p:nvSpPr>
        <p:spPr bwMode="gray">
          <a:xfrm>
            <a:off x="337119" y="917008"/>
            <a:ext cx="7342217" cy="307777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9414" y="382194"/>
            <a:ext cx="7349941" cy="48645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44845" y="1626979"/>
            <a:ext cx="8432826" cy="4545705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14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7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1945545"/>
              </p:ext>
            </p:extLst>
          </p:nvPr>
        </p:nvGraphicFramePr>
        <p:xfrm>
          <a:off x="1632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 bwMode="auto">
          <a:xfrm>
            <a:off x="232012" y="6480041"/>
            <a:ext cx="8545660" cy="36867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30" tIns="45592" rIns="91130" bIns="45592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" name="Rechteck 10"/>
          <p:cNvSpPr/>
          <p:nvPr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30" tIns="45592" rIns="91130" bIns="45592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0" y="2041555"/>
            <a:ext cx="9145588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61395" y="6312546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chemeClr val="tx1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62016" y="5843183"/>
            <a:ext cx="8417843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cxnSp>
        <p:nvCxnSpPr>
          <p:cNvPr id="17" name="Gerader Verbinder 10"/>
          <p:cNvCxnSpPr/>
          <p:nvPr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33" y="536603"/>
            <a:ext cx="1949587" cy="112150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ctrTitle"/>
          </p:nvPr>
        </p:nvSpPr>
        <p:spPr bwMode="gray">
          <a:xfrm>
            <a:off x="362090" y="5416517"/>
            <a:ext cx="841558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35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gray">
          <a:xfrm>
            <a:off x="0" y="45"/>
            <a:ext cx="9145588" cy="2897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30" tIns="45592" rIns="91130" bIns="45592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 bwMode="gray">
          <a:xfrm>
            <a:off x="0" y="44"/>
            <a:ext cx="9145588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cxnSp>
        <p:nvCxnSpPr>
          <p:cNvPr id="6" name="Straight Connector 7"/>
          <p:cNvCxnSpPr/>
          <p:nvPr/>
        </p:nvCxnSpPr>
        <p:spPr bwMode="gray">
          <a:xfrm>
            <a:off x="2166592" y="3187702"/>
            <a:ext cx="0" cy="2873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3877" y="4381162"/>
            <a:ext cx="1671914" cy="48645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/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200"/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3200"/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3200"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Gerader Verbinder 10"/>
          <p:cNvCxnSpPr/>
          <p:nvPr/>
        </p:nvCxnSpPr>
        <p:spPr bwMode="gray">
          <a:xfrm>
            <a:off x="0" y="2906519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2610135" y="3595689"/>
            <a:ext cx="6168009" cy="2057401"/>
          </a:xfrm>
        </p:spPr>
        <p:txBody>
          <a:bodyPr anchor="ctr"/>
          <a:lstStyle>
            <a:lvl1pPr marL="269125" indent="-2691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38248">
              <a:buClr>
                <a:schemeClr val="accent2"/>
              </a:buClr>
              <a:defRPr/>
            </a:lvl2pPr>
            <a:lvl3pPr marL="807371">
              <a:buClr>
                <a:schemeClr val="accent5"/>
              </a:buClr>
              <a:defRPr/>
            </a:lvl3pPr>
            <a:lvl4pPr marL="1076495">
              <a:buClr>
                <a:schemeClr val="accent6"/>
              </a:buCl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4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9516479"/>
              </p:ext>
            </p:extLst>
          </p:nvPr>
        </p:nvGraphicFramePr>
        <p:xfrm>
          <a:off x="1632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43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5"/>
          <p:cNvSpPr txBox="1">
            <a:spLocks/>
          </p:cNvSpPr>
          <p:nvPr/>
        </p:nvSpPr>
        <p:spPr bwMode="gray">
          <a:xfrm>
            <a:off x="329415" y="412295"/>
            <a:ext cx="7349941" cy="8969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221456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rgbClr val="FF8200"/>
                </a:solidFill>
              </a:rPr>
              <a:t>Content area </a:t>
            </a:r>
            <a:br>
              <a:rPr lang="en-US" dirty="0">
                <a:solidFill>
                  <a:srgbClr val="FF8200"/>
                </a:solidFill>
              </a:rPr>
            </a:br>
            <a:r>
              <a:rPr lang="en-US" dirty="0">
                <a:solidFill>
                  <a:srgbClr val="FF8200"/>
                </a:solidFill>
              </a:rPr>
              <a:t>and guides</a:t>
            </a:r>
          </a:p>
        </p:txBody>
      </p:sp>
      <p:sp>
        <p:nvSpPr>
          <p:cNvPr id="73" name="Rechteck 72"/>
          <p:cNvSpPr/>
          <p:nvPr/>
        </p:nvSpPr>
        <p:spPr bwMode="gray">
          <a:xfrm>
            <a:off x="363907" y="1623747"/>
            <a:ext cx="8414868" cy="4549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44" tIns="60881" rIns="121744" bIns="3229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en-US" sz="1800" dirty="0">
                <a:solidFill>
                  <a:srgbClr val="FE8000"/>
                </a:solidFill>
              </a:rPr>
            </a:br>
            <a:r>
              <a:rPr lang="en-US" sz="1800" dirty="0">
                <a:solidFill>
                  <a:srgbClr val="FE8000"/>
                </a:solidFill>
              </a:rPr>
              <a:t>Please restrict your content to this area</a:t>
            </a:r>
          </a:p>
        </p:txBody>
      </p:sp>
      <p:sp>
        <p:nvSpPr>
          <p:cNvPr id="74" name="Textfeld 73"/>
          <p:cNvSpPr txBox="1"/>
          <p:nvPr/>
        </p:nvSpPr>
        <p:spPr bwMode="gray">
          <a:xfrm>
            <a:off x="356097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75" name="Textfeld 74"/>
          <p:cNvSpPr txBox="1"/>
          <p:nvPr/>
        </p:nvSpPr>
        <p:spPr bwMode="gray">
          <a:xfrm>
            <a:off x="2634847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76" name="Textfeld 75"/>
          <p:cNvSpPr txBox="1"/>
          <p:nvPr/>
        </p:nvSpPr>
        <p:spPr bwMode="gray">
          <a:xfrm>
            <a:off x="3254150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77" name="Textfeld 76"/>
          <p:cNvSpPr txBox="1"/>
          <p:nvPr/>
        </p:nvSpPr>
        <p:spPr bwMode="gray">
          <a:xfrm>
            <a:off x="4702368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8" name="Textfeld 77"/>
          <p:cNvSpPr txBox="1"/>
          <p:nvPr/>
        </p:nvSpPr>
        <p:spPr bwMode="gray">
          <a:xfrm>
            <a:off x="4089517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9" name="Textfeld 78"/>
          <p:cNvSpPr txBox="1"/>
          <p:nvPr/>
        </p:nvSpPr>
        <p:spPr bwMode="gray">
          <a:xfrm>
            <a:off x="5537310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80" name="Textfeld 79"/>
          <p:cNvSpPr txBox="1"/>
          <p:nvPr/>
        </p:nvSpPr>
        <p:spPr bwMode="gray">
          <a:xfrm>
            <a:off x="6147997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8783794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82" name="Textfeld 81"/>
          <p:cNvSpPr txBox="1"/>
          <p:nvPr/>
        </p:nvSpPr>
        <p:spPr bwMode="gray">
          <a:xfrm>
            <a:off x="8793147" y="162538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5.03</a:t>
            </a:r>
          </a:p>
        </p:txBody>
      </p:sp>
      <p:sp>
        <p:nvSpPr>
          <p:cNvPr id="83" name="Textfeld 82"/>
          <p:cNvSpPr txBox="1"/>
          <p:nvPr/>
        </p:nvSpPr>
        <p:spPr bwMode="gray">
          <a:xfrm>
            <a:off x="8793147" y="3720871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0.80</a:t>
            </a:r>
          </a:p>
        </p:txBody>
      </p:sp>
      <p:sp>
        <p:nvSpPr>
          <p:cNvPr id="84" name="Textfeld 83"/>
          <p:cNvSpPr txBox="1"/>
          <p:nvPr/>
        </p:nvSpPr>
        <p:spPr bwMode="gray">
          <a:xfrm>
            <a:off x="8793147" y="4071190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1.77</a:t>
            </a:r>
          </a:p>
        </p:txBody>
      </p:sp>
      <p:grpSp>
        <p:nvGrpSpPr>
          <p:cNvPr id="5" name="Gruppieren 4"/>
          <p:cNvGrpSpPr/>
          <p:nvPr/>
        </p:nvGrpSpPr>
        <p:grpSpPr bwMode="gray">
          <a:xfrm>
            <a:off x="35" y="1626128"/>
            <a:ext cx="9145554" cy="4547298"/>
            <a:chOff x="45" y="1626128"/>
            <a:chExt cx="12209418" cy="4547298"/>
          </a:xfrm>
        </p:grpSpPr>
        <p:cxnSp>
          <p:nvCxnSpPr>
            <p:cNvPr id="85" name="Gerade Verbindung 84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feld 88"/>
          <p:cNvSpPr txBox="1"/>
          <p:nvPr/>
        </p:nvSpPr>
        <p:spPr bwMode="gray">
          <a:xfrm>
            <a:off x="8793147" y="616553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7.60</a:t>
            </a:r>
          </a:p>
        </p:txBody>
      </p:sp>
      <p:grpSp>
        <p:nvGrpSpPr>
          <p:cNvPr id="4" name="Gruppieren 3"/>
          <p:cNvGrpSpPr/>
          <p:nvPr/>
        </p:nvGrpSpPr>
        <p:grpSpPr bwMode="gray">
          <a:xfrm>
            <a:off x="362122" y="0"/>
            <a:ext cx="8416652" cy="6877050"/>
            <a:chOff x="483394" y="0"/>
            <a:chExt cx="11236325" cy="6877050"/>
          </a:xfrm>
        </p:grpSpPr>
        <p:cxnSp>
          <p:nvCxnSpPr>
            <p:cNvPr id="91" name="Gerade Verbindung 90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 bwMode="gray">
          <a:xfrm flipV="1">
            <a:off x="362122" y="-90445"/>
            <a:ext cx="8416652" cy="73819"/>
            <a:chOff x="483394" y="0"/>
            <a:chExt cx="11236325" cy="687705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 bwMode="gray">
          <a:xfrm>
            <a:off x="187674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11.69</a:t>
            </a:r>
          </a:p>
        </p:txBody>
      </p:sp>
      <p:sp>
        <p:nvSpPr>
          <p:cNvPr id="54" name="Textfeld 53"/>
          <p:cNvSpPr txBox="1"/>
          <p:nvPr/>
        </p:nvSpPr>
        <p:spPr bwMode="gray">
          <a:xfrm>
            <a:off x="2816212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4.38</a:t>
            </a:r>
          </a:p>
        </p:txBody>
      </p:sp>
      <p:sp>
        <p:nvSpPr>
          <p:cNvPr id="55" name="Textfeld 54"/>
          <p:cNvSpPr txBox="1"/>
          <p:nvPr/>
        </p:nvSpPr>
        <p:spPr bwMode="gray">
          <a:xfrm>
            <a:off x="3076631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3.66</a:t>
            </a:r>
          </a:p>
        </p:txBody>
      </p:sp>
      <p:sp>
        <p:nvSpPr>
          <p:cNvPr id="56" name="Textfeld 55"/>
          <p:cNvSpPr txBox="1"/>
          <p:nvPr/>
        </p:nvSpPr>
        <p:spPr bwMode="gray">
          <a:xfrm>
            <a:off x="4523832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0.36</a:t>
            </a:r>
          </a:p>
        </p:txBody>
      </p:sp>
      <p:sp>
        <p:nvSpPr>
          <p:cNvPr id="57" name="Textfeld 56"/>
          <p:cNvSpPr txBox="1"/>
          <p:nvPr/>
        </p:nvSpPr>
        <p:spPr bwMode="gray">
          <a:xfrm>
            <a:off x="4265792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0.36</a:t>
            </a:r>
          </a:p>
        </p:txBody>
      </p:sp>
      <p:sp>
        <p:nvSpPr>
          <p:cNvPr id="58" name="Textfeld 57"/>
          <p:cNvSpPr txBox="1"/>
          <p:nvPr/>
        </p:nvSpPr>
        <p:spPr bwMode="gray">
          <a:xfrm>
            <a:off x="5711770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3.66</a:t>
            </a:r>
          </a:p>
        </p:txBody>
      </p:sp>
      <p:sp>
        <p:nvSpPr>
          <p:cNvPr id="59" name="Textfeld 58"/>
          <p:cNvSpPr txBox="1"/>
          <p:nvPr/>
        </p:nvSpPr>
        <p:spPr bwMode="gray">
          <a:xfrm>
            <a:off x="5971002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4.38</a:t>
            </a:r>
          </a:p>
        </p:txBody>
      </p:sp>
      <p:sp>
        <p:nvSpPr>
          <p:cNvPr id="60" name="Textfeld 59"/>
          <p:cNvSpPr txBox="1"/>
          <p:nvPr/>
        </p:nvSpPr>
        <p:spPr bwMode="gray">
          <a:xfrm>
            <a:off x="8602543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11.69</a:t>
            </a:r>
          </a:p>
        </p:txBody>
      </p:sp>
      <p:sp>
        <p:nvSpPr>
          <p:cNvPr id="61" name="Textfeld 60"/>
          <p:cNvSpPr txBox="1"/>
          <p:nvPr/>
        </p:nvSpPr>
        <p:spPr bwMode="gray">
          <a:xfrm>
            <a:off x="9242556" y="1563655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5.03</a:t>
            </a:r>
          </a:p>
        </p:txBody>
      </p:sp>
      <p:sp>
        <p:nvSpPr>
          <p:cNvPr id="62" name="Textfeld 61"/>
          <p:cNvSpPr txBox="1"/>
          <p:nvPr/>
        </p:nvSpPr>
        <p:spPr bwMode="gray">
          <a:xfrm>
            <a:off x="9242556" y="3661802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0.80</a:t>
            </a:r>
          </a:p>
        </p:txBody>
      </p:sp>
      <p:sp>
        <p:nvSpPr>
          <p:cNvPr id="63" name="Textfeld 62"/>
          <p:cNvSpPr txBox="1"/>
          <p:nvPr/>
        </p:nvSpPr>
        <p:spPr bwMode="gray">
          <a:xfrm>
            <a:off x="9242556" y="4015018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1.77</a:t>
            </a:r>
          </a:p>
        </p:txBody>
      </p:sp>
      <p:sp>
        <p:nvSpPr>
          <p:cNvPr id="64" name="Textfeld 63"/>
          <p:cNvSpPr txBox="1"/>
          <p:nvPr/>
        </p:nvSpPr>
        <p:spPr bwMode="gray">
          <a:xfrm>
            <a:off x="9242556" y="6111747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7.60</a:t>
            </a:r>
          </a:p>
        </p:txBody>
      </p:sp>
      <p:grpSp>
        <p:nvGrpSpPr>
          <p:cNvPr id="65" name="Gruppieren 64"/>
          <p:cNvGrpSpPr/>
          <p:nvPr/>
        </p:nvGrpSpPr>
        <p:grpSpPr bwMode="gray">
          <a:xfrm flipH="1">
            <a:off x="9163460" y="1626128"/>
            <a:ext cx="56628" cy="4547298"/>
            <a:chOff x="45" y="1626128"/>
            <a:chExt cx="12209418" cy="4547298"/>
          </a:xfrm>
        </p:grpSpPr>
        <p:cxnSp>
          <p:nvCxnSpPr>
            <p:cNvPr id="66" name="Gerade Verbindung 65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1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3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0132354"/>
              </p:ext>
            </p:extLst>
          </p:nvPr>
        </p:nvGraphicFramePr>
        <p:xfrm>
          <a:off x="1632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2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5"/>
          <p:cNvSpPr txBox="1">
            <a:spLocks/>
          </p:cNvSpPr>
          <p:nvPr/>
        </p:nvSpPr>
        <p:spPr bwMode="gray">
          <a:xfrm>
            <a:off x="329415" y="412295"/>
            <a:ext cx="7349941" cy="8969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221456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5"/>
                </a:solidFill>
              </a:rPr>
              <a:t>Content area 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and guides</a:t>
            </a:r>
          </a:p>
        </p:txBody>
      </p:sp>
      <p:sp>
        <p:nvSpPr>
          <p:cNvPr id="73" name="Rechteck 72"/>
          <p:cNvSpPr/>
          <p:nvPr/>
        </p:nvSpPr>
        <p:spPr bwMode="gray">
          <a:xfrm>
            <a:off x="363907" y="1623747"/>
            <a:ext cx="8414868" cy="4549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44" tIns="60881" rIns="121744" bIns="3229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US" sz="1800" noProof="0" dirty="0">
                <a:solidFill>
                  <a:srgbClr val="FE8000"/>
                </a:solidFill>
              </a:rPr>
            </a:br>
            <a:r>
              <a:rPr lang="en-US" sz="1800" noProof="0" dirty="0">
                <a:solidFill>
                  <a:srgbClr val="FE8000"/>
                </a:solidFill>
              </a:rPr>
              <a:t>Please restrict your content to this area</a:t>
            </a:r>
          </a:p>
        </p:txBody>
      </p:sp>
      <p:sp>
        <p:nvSpPr>
          <p:cNvPr id="74" name="Textfeld 73"/>
          <p:cNvSpPr txBox="1"/>
          <p:nvPr/>
        </p:nvSpPr>
        <p:spPr bwMode="gray">
          <a:xfrm>
            <a:off x="356097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75" name="Textfeld 74"/>
          <p:cNvSpPr txBox="1"/>
          <p:nvPr/>
        </p:nvSpPr>
        <p:spPr bwMode="gray">
          <a:xfrm>
            <a:off x="2634847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76" name="Textfeld 75"/>
          <p:cNvSpPr txBox="1"/>
          <p:nvPr/>
        </p:nvSpPr>
        <p:spPr bwMode="gray">
          <a:xfrm>
            <a:off x="3254150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77" name="Textfeld 76"/>
          <p:cNvSpPr txBox="1"/>
          <p:nvPr/>
        </p:nvSpPr>
        <p:spPr bwMode="gray">
          <a:xfrm>
            <a:off x="4702368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8" name="Textfeld 77"/>
          <p:cNvSpPr txBox="1"/>
          <p:nvPr/>
        </p:nvSpPr>
        <p:spPr bwMode="gray">
          <a:xfrm>
            <a:off x="4089517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9" name="Textfeld 78"/>
          <p:cNvSpPr txBox="1"/>
          <p:nvPr/>
        </p:nvSpPr>
        <p:spPr bwMode="gray">
          <a:xfrm>
            <a:off x="5537310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80" name="Textfeld 79"/>
          <p:cNvSpPr txBox="1"/>
          <p:nvPr/>
        </p:nvSpPr>
        <p:spPr bwMode="gray">
          <a:xfrm>
            <a:off x="6147997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8783794" y="3814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82" name="Textfeld 81"/>
          <p:cNvSpPr txBox="1"/>
          <p:nvPr/>
        </p:nvSpPr>
        <p:spPr bwMode="gray">
          <a:xfrm>
            <a:off x="8793147" y="162538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>
                <a:solidFill>
                  <a:srgbClr val="FE8000"/>
                </a:solidFill>
              </a:rPr>
              <a:t>5.03</a:t>
            </a:r>
          </a:p>
        </p:txBody>
      </p:sp>
      <p:sp>
        <p:nvSpPr>
          <p:cNvPr id="83" name="Textfeld 82"/>
          <p:cNvSpPr txBox="1"/>
          <p:nvPr/>
        </p:nvSpPr>
        <p:spPr bwMode="gray">
          <a:xfrm>
            <a:off x="8793147" y="3720871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>
                <a:solidFill>
                  <a:srgbClr val="FE8000"/>
                </a:solidFill>
              </a:rPr>
              <a:t>0.80</a:t>
            </a:r>
          </a:p>
        </p:txBody>
      </p:sp>
      <p:sp>
        <p:nvSpPr>
          <p:cNvPr id="84" name="Textfeld 83"/>
          <p:cNvSpPr txBox="1"/>
          <p:nvPr/>
        </p:nvSpPr>
        <p:spPr bwMode="gray">
          <a:xfrm>
            <a:off x="8793147" y="4071190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>
                <a:solidFill>
                  <a:srgbClr val="FE8000"/>
                </a:solidFill>
              </a:rPr>
              <a:t>1.77</a:t>
            </a:r>
          </a:p>
        </p:txBody>
      </p:sp>
      <p:grpSp>
        <p:nvGrpSpPr>
          <p:cNvPr id="5" name="Gruppieren 4"/>
          <p:cNvGrpSpPr/>
          <p:nvPr/>
        </p:nvGrpSpPr>
        <p:grpSpPr bwMode="gray">
          <a:xfrm>
            <a:off x="35" y="1626128"/>
            <a:ext cx="9145554" cy="4547298"/>
            <a:chOff x="45" y="1626128"/>
            <a:chExt cx="12209418" cy="4547298"/>
          </a:xfrm>
        </p:grpSpPr>
        <p:cxnSp>
          <p:nvCxnSpPr>
            <p:cNvPr id="85" name="Gerade Verbindung 84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feld 88"/>
          <p:cNvSpPr txBox="1"/>
          <p:nvPr/>
        </p:nvSpPr>
        <p:spPr bwMode="gray">
          <a:xfrm>
            <a:off x="8793147" y="616553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>
                <a:solidFill>
                  <a:srgbClr val="FE8000"/>
                </a:solidFill>
              </a:rPr>
              <a:t>7.60</a:t>
            </a:r>
          </a:p>
        </p:txBody>
      </p:sp>
      <p:grpSp>
        <p:nvGrpSpPr>
          <p:cNvPr id="4" name="Gruppieren 3"/>
          <p:cNvGrpSpPr/>
          <p:nvPr/>
        </p:nvGrpSpPr>
        <p:grpSpPr bwMode="gray">
          <a:xfrm>
            <a:off x="362122" y="0"/>
            <a:ext cx="8416652" cy="6877050"/>
            <a:chOff x="483394" y="0"/>
            <a:chExt cx="11236325" cy="6877050"/>
          </a:xfrm>
        </p:grpSpPr>
        <p:cxnSp>
          <p:nvCxnSpPr>
            <p:cNvPr id="91" name="Gerade Verbindung 90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 bwMode="gray">
          <a:xfrm flipV="1">
            <a:off x="362122" y="-90445"/>
            <a:ext cx="8416652" cy="73819"/>
            <a:chOff x="483394" y="0"/>
            <a:chExt cx="11236325" cy="687705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 bwMode="gray">
          <a:xfrm>
            <a:off x="187674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>
                <a:solidFill>
                  <a:schemeClr val="accent3"/>
                </a:solidFill>
              </a:rPr>
              <a:t>11.69</a:t>
            </a:r>
          </a:p>
        </p:txBody>
      </p:sp>
      <p:sp>
        <p:nvSpPr>
          <p:cNvPr id="54" name="Textfeld 53"/>
          <p:cNvSpPr txBox="1"/>
          <p:nvPr/>
        </p:nvSpPr>
        <p:spPr bwMode="gray">
          <a:xfrm>
            <a:off x="2816212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>
                <a:solidFill>
                  <a:schemeClr val="accent3"/>
                </a:solidFill>
              </a:rPr>
              <a:t>4.38</a:t>
            </a:r>
          </a:p>
        </p:txBody>
      </p:sp>
      <p:sp>
        <p:nvSpPr>
          <p:cNvPr id="55" name="Textfeld 54"/>
          <p:cNvSpPr txBox="1"/>
          <p:nvPr/>
        </p:nvSpPr>
        <p:spPr bwMode="gray">
          <a:xfrm>
            <a:off x="3076631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>
                <a:solidFill>
                  <a:schemeClr val="accent3"/>
                </a:solidFill>
              </a:rPr>
              <a:t>3.66</a:t>
            </a:r>
          </a:p>
        </p:txBody>
      </p:sp>
      <p:sp>
        <p:nvSpPr>
          <p:cNvPr id="56" name="Textfeld 55"/>
          <p:cNvSpPr txBox="1"/>
          <p:nvPr/>
        </p:nvSpPr>
        <p:spPr bwMode="gray">
          <a:xfrm>
            <a:off x="4523832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>
                <a:solidFill>
                  <a:schemeClr val="accent3"/>
                </a:solidFill>
              </a:rPr>
              <a:t>0.36</a:t>
            </a:r>
          </a:p>
        </p:txBody>
      </p:sp>
      <p:sp>
        <p:nvSpPr>
          <p:cNvPr id="57" name="Textfeld 56"/>
          <p:cNvSpPr txBox="1"/>
          <p:nvPr/>
        </p:nvSpPr>
        <p:spPr bwMode="gray">
          <a:xfrm>
            <a:off x="4265792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>
                <a:solidFill>
                  <a:schemeClr val="accent3"/>
                </a:solidFill>
              </a:rPr>
              <a:t>0.36</a:t>
            </a:r>
          </a:p>
        </p:txBody>
      </p:sp>
      <p:sp>
        <p:nvSpPr>
          <p:cNvPr id="58" name="Textfeld 57"/>
          <p:cNvSpPr txBox="1"/>
          <p:nvPr/>
        </p:nvSpPr>
        <p:spPr bwMode="gray">
          <a:xfrm>
            <a:off x="5711770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>
                <a:solidFill>
                  <a:schemeClr val="accent3"/>
                </a:solidFill>
              </a:rPr>
              <a:t>3.66</a:t>
            </a:r>
          </a:p>
        </p:txBody>
      </p:sp>
      <p:sp>
        <p:nvSpPr>
          <p:cNvPr id="59" name="Textfeld 58"/>
          <p:cNvSpPr txBox="1"/>
          <p:nvPr/>
        </p:nvSpPr>
        <p:spPr bwMode="gray">
          <a:xfrm>
            <a:off x="5971002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>
                <a:solidFill>
                  <a:schemeClr val="accent3"/>
                </a:solidFill>
              </a:rPr>
              <a:t>4.38</a:t>
            </a:r>
          </a:p>
        </p:txBody>
      </p:sp>
      <p:sp>
        <p:nvSpPr>
          <p:cNvPr id="60" name="Textfeld 59"/>
          <p:cNvSpPr txBox="1"/>
          <p:nvPr/>
        </p:nvSpPr>
        <p:spPr bwMode="gray">
          <a:xfrm>
            <a:off x="8602543" y="-25292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>
                <a:solidFill>
                  <a:schemeClr val="accent3"/>
                </a:solidFill>
              </a:rPr>
              <a:t>11.69</a:t>
            </a:r>
          </a:p>
        </p:txBody>
      </p:sp>
      <p:sp>
        <p:nvSpPr>
          <p:cNvPr id="61" name="Textfeld 60"/>
          <p:cNvSpPr txBox="1"/>
          <p:nvPr/>
        </p:nvSpPr>
        <p:spPr bwMode="gray">
          <a:xfrm>
            <a:off x="9242556" y="1563655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>
                <a:solidFill>
                  <a:schemeClr val="accent3"/>
                </a:solidFill>
              </a:rPr>
              <a:t>5.03</a:t>
            </a:r>
          </a:p>
        </p:txBody>
      </p:sp>
      <p:sp>
        <p:nvSpPr>
          <p:cNvPr id="62" name="Textfeld 61"/>
          <p:cNvSpPr txBox="1"/>
          <p:nvPr/>
        </p:nvSpPr>
        <p:spPr bwMode="gray">
          <a:xfrm>
            <a:off x="9242556" y="3661802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>
                <a:solidFill>
                  <a:schemeClr val="accent3"/>
                </a:solidFill>
              </a:rPr>
              <a:t>0.80</a:t>
            </a:r>
          </a:p>
        </p:txBody>
      </p:sp>
      <p:sp>
        <p:nvSpPr>
          <p:cNvPr id="63" name="Textfeld 62"/>
          <p:cNvSpPr txBox="1"/>
          <p:nvPr/>
        </p:nvSpPr>
        <p:spPr bwMode="gray">
          <a:xfrm>
            <a:off x="9242556" y="4015018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>
                <a:solidFill>
                  <a:schemeClr val="accent3"/>
                </a:solidFill>
              </a:rPr>
              <a:t>1.77</a:t>
            </a:r>
          </a:p>
        </p:txBody>
      </p:sp>
      <p:sp>
        <p:nvSpPr>
          <p:cNvPr id="64" name="Textfeld 63"/>
          <p:cNvSpPr txBox="1"/>
          <p:nvPr/>
        </p:nvSpPr>
        <p:spPr bwMode="gray">
          <a:xfrm>
            <a:off x="9242556" y="6111747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>
                <a:solidFill>
                  <a:schemeClr val="accent3"/>
                </a:solidFill>
              </a:rPr>
              <a:t>7.60</a:t>
            </a:r>
          </a:p>
        </p:txBody>
      </p:sp>
      <p:grpSp>
        <p:nvGrpSpPr>
          <p:cNvPr id="65" name="Gruppieren 64"/>
          <p:cNvGrpSpPr/>
          <p:nvPr/>
        </p:nvGrpSpPr>
        <p:grpSpPr bwMode="gray">
          <a:xfrm flipH="1">
            <a:off x="9163460" y="1626128"/>
            <a:ext cx="56628" cy="4547298"/>
            <a:chOff x="45" y="1626128"/>
            <a:chExt cx="12209418" cy="4547298"/>
          </a:xfrm>
        </p:grpSpPr>
        <p:cxnSp>
          <p:nvCxnSpPr>
            <p:cNvPr id="66" name="Gerade Verbindung 65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7922693"/>
              </p:ext>
            </p:extLst>
          </p:nvPr>
        </p:nvGraphicFramePr>
        <p:xfrm>
          <a:off x="1633" y="163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3" y="163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4890" y="1626935"/>
            <a:ext cx="8431515" cy="4545704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5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877370"/>
              </p:ext>
            </p:extLst>
          </p:nvPr>
        </p:nvGraphicFramePr>
        <p:xfrm>
          <a:off x="1630" y="163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0" y="163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1283558"/>
            <a:ext cx="9145588" cy="559353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48" tIns="45600" rIns="91148" bIns="456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>
              <a:solidFill>
                <a:srgbClr val="4D4D4D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17205" y="1115778"/>
            <a:ext cx="243280" cy="2684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48" tIns="45600" rIns="91148" bIns="456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3998221"/>
              </p:ext>
            </p:extLst>
          </p:nvPr>
        </p:nvGraphicFramePr>
        <p:xfrm>
          <a:off x="1679" y="167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9" y="167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 userDrawn="1"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707" tIns="45387" rIns="90707" bIns="45387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>
              <a:solidFill>
                <a:srgbClr val="4D4D4D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80" y="2041555"/>
            <a:ext cx="4521052" cy="289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cxnSp>
        <p:nvCxnSpPr>
          <p:cNvPr id="17" name="Gerader Verbinder 10"/>
          <p:cNvCxnSpPr/>
          <p:nvPr userDrawn="1"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 userDrawn="1"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ldplatzhalter 6"/>
          <p:cNvSpPr>
            <a:spLocks noGrp="1"/>
          </p:cNvSpPr>
          <p:nvPr>
            <p:ph type="pic" sz="quarter" idx="20"/>
          </p:nvPr>
        </p:nvSpPr>
        <p:spPr bwMode="gray">
          <a:xfrm>
            <a:off x="4624593" y="2041555"/>
            <a:ext cx="4521053" cy="289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61442" y="6312593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rgbClr val="4D4D4D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62063" y="5843183"/>
            <a:ext cx="8415699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rgbClr val="4D4D4D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 bwMode="gray">
          <a:xfrm>
            <a:off x="362090" y="5416517"/>
            <a:ext cx="841558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rgbClr val="4D4D4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80" y="536650"/>
            <a:ext cx="1949587" cy="1121500"/>
          </a:xfrm>
          <a:prstGeom prst="rect">
            <a:avLst/>
          </a:prstGeom>
        </p:spPr>
      </p:pic>
      <p:sp>
        <p:nvSpPr>
          <p:cNvPr id="20" name="Rechteck 7"/>
          <p:cNvSpPr/>
          <p:nvPr userDrawn="1"/>
        </p:nvSpPr>
        <p:spPr bwMode="auto">
          <a:xfrm>
            <a:off x="232092" y="6596674"/>
            <a:ext cx="6976310" cy="2803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707" tIns="45387" rIns="90707" bIns="45387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 noGrp="1"/>
          </p:cNvSpPr>
          <p:nvPr>
            <p:ph type="subTitle" idx="10"/>
          </p:nvPr>
        </p:nvSpPr>
        <p:spPr bwMode="gray">
          <a:xfrm>
            <a:off x="337119" y="916966"/>
            <a:ext cx="7342217" cy="738664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gray">
          <a:xfrm>
            <a:off x="329414" y="382195"/>
            <a:ext cx="7349941" cy="4864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12" y="6442505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endParaRPr lang="de-DE" dirty="0">
              <a:solidFill>
                <a:srgbClr val="4D4D4D"/>
              </a:solidFill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6" y="6442505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fld id="{E4D9DDD8-B993-4BB2-9C2F-3ABDE1402BAB}" type="slidenum">
              <a:rPr lang="de-DE" smtClean="0">
                <a:solidFill>
                  <a:srgbClr val="4D4D4D"/>
                </a:solidFill>
              </a:rPr>
              <a:pPr/>
              <a:t>‹#›</a:t>
            </a:fld>
            <a:endParaRPr lang="de-D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0" hasCustomPrompt="1"/>
          </p:nvPr>
        </p:nvSpPr>
        <p:spPr bwMode="gray">
          <a:xfrm>
            <a:off x="337119" y="917008"/>
            <a:ext cx="7342217" cy="307777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9414" y="382194"/>
            <a:ext cx="7349941" cy="48645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44845" y="1626979"/>
            <a:ext cx="8432826" cy="4545705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14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8787563"/>
              </p:ext>
            </p:extLst>
          </p:nvPr>
        </p:nvGraphicFramePr>
        <p:xfrm>
          <a:off x="1630" y="163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0" y="163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 bwMode="auto">
          <a:xfrm>
            <a:off x="232012" y="6480039"/>
            <a:ext cx="8545660" cy="36867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48" tIns="45600" rIns="91148" bIns="45600" numCol="1" rtlCol="0" anchor="ctr" anchorCtr="0" compatLnSpc="1">
            <a:prstTxWarp prst="textNoShape">
              <a:avLst/>
            </a:prstTxWarp>
          </a:bodyPr>
          <a:lstStyle/>
          <a:p>
            <a:pPr algn="ctr" defTabSz="1217741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" name="Rechteck 10"/>
          <p:cNvSpPr/>
          <p:nvPr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48" tIns="45600" rIns="91148" bIns="45600" numCol="1" rtlCol="0" anchor="ctr" anchorCtr="0" compatLnSpc="1">
            <a:prstTxWarp prst="textNoShape">
              <a:avLst/>
            </a:prstTxWarp>
          </a:bodyPr>
          <a:lstStyle/>
          <a:p>
            <a:pPr algn="ctr" defTabSz="1217741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0" y="2041555"/>
            <a:ext cx="9145588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61393" y="6312544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chemeClr val="tx1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62014" y="5843183"/>
            <a:ext cx="8417843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cxnSp>
        <p:nvCxnSpPr>
          <p:cNvPr id="17" name="Gerader Verbinder 10"/>
          <p:cNvCxnSpPr/>
          <p:nvPr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32" y="536601"/>
            <a:ext cx="1949587" cy="112150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ctrTitle"/>
          </p:nvPr>
        </p:nvSpPr>
        <p:spPr bwMode="gray">
          <a:xfrm>
            <a:off x="362090" y="5416517"/>
            <a:ext cx="841558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76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gray">
          <a:xfrm>
            <a:off x="0" y="43"/>
            <a:ext cx="9145588" cy="2897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48" tIns="45600" rIns="91148" bIns="45600" numCol="1" rtlCol="0" anchor="ctr" anchorCtr="0" compatLnSpc="1">
            <a:prstTxWarp prst="textNoShape">
              <a:avLst/>
            </a:prstTxWarp>
          </a:bodyPr>
          <a:lstStyle/>
          <a:p>
            <a:pPr algn="ctr" defTabSz="1217741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 bwMode="gray">
          <a:xfrm>
            <a:off x="0" y="42"/>
            <a:ext cx="9145588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cxnSp>
        <p:nvCxnSpPr>
          <p:cNvPr id="6" name="Straight Connector 7"/>
          <p:cNvCxnSpPr/>
          <p:nvPr/>
        </p:nvCxnSpPr>
        <p:spPr bwMode="gray">
          <a:xfrm>
            <a:off x="2166592" y="3187702"/>
            <a:ext cx="0" cy="2873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3877" y="4381162"/>
            <a:ext cx="1671914" cy="48645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/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200"/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3200"/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3200"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Gerader Verbinder 10"/>
          <p:cNvCxnSpPr/>
          <p:nvPr/>
        </p:nvCxnSpPr>
        <p:spPr bwMode="gray">
          <a:xfrm>
            <a:off x="0" y="2906519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2610135" y="3595689"/>
            <a:ext cx="6168009" cy="2057401"/>
          </a:xfrm>
        </p:spPr>
        <p:txBody>
          <a:bodyPr anchor="ctr"/>
          <a:lstStyle>
            <a:lvl1pPr marL="269179" indent="-269179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38358">
              <a:buClr>
                <a:schemeClr val="accent2"/>
              </a:buClr>
              <a:defRPr/>
            </a:lvl2pPr>
            <a:lvl3pPr marL="807535">
              <a:buClr>
                <a:schemeClr val="accent5"/>
              </a:buClr>
              <a:defRPr/>
            </a:lvl3pPr>
            <a:lvl4pPr marL="1076715">
              <a:buClr>
                <a:schemeClr val="accent6"/>
              </a:buCl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33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062384"/>
              </p:ext>
            </p:extLst>
          </p:nvPr>
        </p:nvGraphicFramePr>
        <p:xfrm>
          <a:off x="1630" y="163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0" y="163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5"/>
          <p:cNvSpPr txBox="1">
            <a:spLocks/>
          </p:cNvSpPr>
          <p:nvPr/>
        </p:nvSpPr>
        <p:spPr bwMode="gray">
          <a:xfrm>
            <a:off x="329414" y="412295"/>
            <a:ext cx="7349941" cy="8969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221456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rgbClr val="FF8200"/>
                </a:solidFill>
              </a:rPr>
              <a:t>Content area </a:t>
            </a:r>
            <a:br>
              <a:rPr lang="en-US" dirty="0">
                <a:solidFill>
                  <a:srgbClr val="FF8200"/>
                </a:solidFill>
              </a:rPr>
            </a:br>
            <a:r>
              <a:rPr lang="en-US" dirty="0">
                <a:solidFill>
                  <a:srgbClr val="FF8200"/>
                </a:solidFill>
              </a:rPr>
              <a:t>and guides</a:t>
            </a:r>
          </a:p>
        </p:txBody>
      </p:sp>
      <p:sp>
        <p:nvSpPr>
          <p:cNvPr id="73" name="Rechteck 72"/>
          <p:cNvSpPr/>
          <p:nvPr/>
        </p:nvSpPr>
        <p:spPr bwMode="gray">
          <a:xfrm>
            <a:off x="363905" y="1623747"/>
            <a:ext cx="8414868" cy="4549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68" tIns="60893" rIns="121768" bIns="3230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7741"/>
            <a:br>
              <a:rPr lang="en-US" sz="1800" dirty="0">
                <a:solidFill>
                  <a:srgbClr val="FE8000"/>
                </a:solidFill>
              </a:rPr>
            </a:br>
            <a:r>
              <a:rPr lang="en-US" sz="1800" dirty="0">
                <a:solidFill>
                  <a:srgbClr val="FE8000"/>
                </a:solidFill>
              </a:rPr>
              <a:t>Please restrict your content to this area</a:t>
            </a:r>
          </a:p>
        </p:txBody>
      </p:sp>
      <p:sp>
        <p:nvSpPr>
          <p:cNvPr id="74" name="Textfeld 73"/>
          <p:cNvSpPr txBox="1"/>
          <p:nvPr/>
        </p:nvSpPr>
        <p:spPr bwMode="gray">
          <a:xfrm>
            <a:off x="356095" y="38145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1100" dirty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75" name="Textfeld 74"/>
          <p:cNvSpPr txBox="1"/>
          <p:nvPr/>
        </p:nvSpPr>
        <p:spPr bwMode="gray">
          <a:xfrm>
            <a:off x="2634845" y="38145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1100" dirty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76" name="Textfeld 75"/>
          <p:cNvSpPr txBox="1"/>
          <p:nvPr/>
        </p:nvSpPr>
        <p:spPr bwMode="gray">
          <a:xfrm>
            <a:off x="3254150" y="38145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1100" dirty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77" name="Textfeld 76"/>
          <p:cNvSpPr txBox="1"/>
          <p:nvPr/>
        </p:nvSpPr>
        <p:spPr bwMode="gray">
          <a:xfrm>
            <a:off x="4702366" y="38145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1100" dirty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8" name="Textfeld 77"/>
          <p:cNvSpPr txBox="1"/>
          <p:nvPr/>
        </p:nvSpPr>
        <p:spPr bwMode="gray">
          <a:xfrm>
            <a:off x="4089517" y="38145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1100" dirty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9" name="Textfeld 78"/>
          <p:cNvSpPr txBox="1"/>
          <p:nvPr/>
        </p:nvSpPr>
        <p:spPr bwMode="gray">
          <a:xfrm>
            <a:off x="5537308" y="38145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1100" dirty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80" name="Textfeld 79"/>
          <p:cNvSpPr txBox="1"/>
          <p:nvPr/>
        </p:nvSpPr>
        <p:spPr bwMode="gray">
          <a:xfrm>
            <a:off x="6147995" y="38145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1100" dirty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8783794" y="38145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1100" dirty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82" name="Textfeld 81"/>
          <p:cNvSpPr txBox="1"/>
          <p:nvPr/>
        </p:nvSpPr>
        <p:spPr bwMode="gray">
          <a:xfrm>
            <a:off x="8793145" y="1625380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1100" dirty="0">
                <a:solidFill>
                  <a:srgbClr val="FE8000"/>
                </a:solidFill>
              </a:rPr>
              <a:t>5.03</a:t>
            </a:r>
          </a:p>
        </p:txBody>
      </p:sp>
      <p:sp>
        <p:nvSpPr>
          <p:cNvPr id="83" name="Textfeld 82"/>
          <p:cNvSpPr txBox="1"/>
          <p:nvPr/>
        </p:nvSpPr>
        <p:spPr bwMode="gray">
          <a:xfrm>
            <a:off x="8793145" y="3720869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1100" dirty="0">
                <a:solidFill>
                  <a:srgbClr val="FE8000"/>
                </a:solidFill>
              </a:rPr>
              <a:t>0.80</a:t>
            </a:r>
          </a:p>
        </p:txBody>
      </p:sp>
      <p:sp>
        <p:nvSpPr>
          <p:cNvPr id="84" name="Textfeld 83"/>
          <p:cNvSpPr txBox="1"/>
          <p:nvPr/>
        </p:nvSpPr>
        <p:spPr bwMode="gray">
          <a:xfrm>
            <a:off x="8793145" y="4071188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1100" dirty="0">
                <a:solidFill>
                  <a:srgbClr val="FE8000"/>
                </a:solidFill>
              </a:rPr>
              <a:t>1.77</a:t>
            </a:r>
          </a:p>
        </p:txBody>
      </p:sp>
      <p:grpSp>
        <p:nvGrpSpPr>
          <p:cNvPr id="5" name="Gruppieren 4"/>
          <p:cNvGrpSpPr/>
          <p:nvPr/>
        </p:nvGrpSpPr>
        <p:grpSpPr bwMode="gray">
          <a:xfrm>
            <a:off x="35" y="1626128"/>
            <a:ext cx="9145554" cy="4547298"/>
            <a:chOff x="45" y="1626128"/>
            <a:chExt cx="12209418" cy="4547298"/>
          </a:xfrm>
        </p:grpSpPr>
        <p:cxnSp>
          <p:nvCxnSpPr>
            <p:cNvPr id="85" name="Gerade Verbindung 84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feld 88"/>
          <p:cNvSpPr txBox="1"/>
          <p:nvPr/>
        </p:nvSpPr>
        <p:spPr bwMode="gray">
          <a:xfrm>
            <a:off x="8793145" y="6165535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1100" dirty="0">
                <a:solidFill>
                  <a:srgbClr val="FE8000"/>
                </a:solidFill>
              </a:rPr>
              <a:t>7.60</a:t>
            </a:r>
          </a:p>
        </p:txBody>
      </p:sp>
      <p:grpSp>
        <p:nvGrpSpPr>
          <p:cNvPr id="4" name="Gruppieren 3"/>
          <p:cNvGrpSpPr/>
          <p:nvPr/>
        </p:nvGrpSpPr>
        <p:grpSpPr bwMode="gray">
          <a:xfrm>
            <a:off x="362120" y="0"/>
            <a:ext cx="8416652" cy="6877050"/>
            <a:chOff x="483394" y="0"/>
            <a:chExt cx="11236325" cy="6877050"/>
          </a:xfrm>
        </p:grpSpPr>
        <p:cxnSp>
          <p:nvCxnSpPr>
            <p:cNvPr id="91" name="Gerade Verbindung 90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 bwMode="gray">
          <a:xfrm flipV="1">
            <a:off x="362120" y="-90447"/>
            <a:ext cx="8416652" cy="73819"/>
            <a:chOff x="483394" y="0"/>
            <a:chExt cx="11236325" cy="687705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 bwMode="gray">
          <a:xfrm>
            <a:off x="187672" y="-252929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700" dirty="0">
                <a:solidFill>
                  <a:srgbClr val="005598"/>
                </a:solidFill>
              </a:rPr>
              <a:t>11.69</a:t>
            </a:r>
          </a:p>
        </p:txBody>
      </p:sp>
      <p:sp>
        <p:nvSpPr>
          <p:cNvPr id="54" name="Textfeld 53"/>
          <p:cNvSpPr txBox="1"/>
          <p:nvPr/>
        </p:nvSpPr>
        <p:spPr bwMode="gray">
          <a:xfrm>
            <a:off x="2816212" y="-252929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700" dirty="0">
                <a:solidFill>
                  <a:srgbClr val="005598"/>
                </a:solidFill>
              </a:rPr>
              <a:t>4.38</a:t>
            </a:r>
          </a:p>
        </p:txBody>
      </p:sp>
      <p:sp>
        <p:nvSpPr>
          <p:cNvPr id="55" name="Textfeld 54"/>
          <p:cNvSpPr txBox="1"/>
          <p:nvPr/>
        </p:nvSpPr>
        <p:spPr bwMode="gray">
          <a:xfrm>
            <a:off x="3076631" y="-252929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700" dirty="0">
                <a:solidFill>
                  <a:srgbClr val="005598"/>
                </a:solidFill>
              </a:rPr>
              <a:t>3.66</a:t>
            </a:r>
          </a:p>
        </p:txBody>
      </p:sp>
      <p:sp>
        <p:nvSpPr>
          <p:cNvPr id="56" name="Textfeld 55"/>
          <p:cNvSpPr txBox="1"/>
          <p:nvPr/>
        </p:nvSpPr>
        <p:spPr bwMode="gray">
          <a:xfrm>
            <a:off x="4523830" y="-252929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700" dirty="0">
                <a:solidFill>
                  <a:srgbClr val="005598"/>
                </a:solidFill>
              </a:rPr>
              <a:t>0.36</a:t>
            </a:r>
          </a:p>
        </p:txBody>
      </p:sp>
      <p:sp>
        <p:nvSpPr>
          <p:cNvPr id="57" name="Textfeld 56"/>
          <p:cNvSpPr txBox="1"/>
          <p:nvPr/>
        </p:nvSpPr>
        <p:spPr bwMode="gray">
          <a:xfrm>
            <a:off x="4265790" y="-252929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700" dirty="0">
                <a:solidFill>
                  <a:srgbClr val="005598"/>
                </a:solidFill>
              </a:rPr>
              <a:t>0.36</a:t>
            </a:r>
          </a:p>
        </p:txBody>
      </p:sp>
      <p:sp>
        <p:nvSpPr>
          <p:cNvPr id="58" name="Textfeld 57"/>
          <p:cNvSpPr txBox="1"/>
          <p:nvPr/>
        </p:nvSpPr>
        <p:spPr bwMode="gray">
          <a:xfrm>
            <a:off x="5711768" y="-252929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700" dirty="0">
                <a:solidFill>
                  <a:srgbClr val="005598"/>
                </a:solidFill>
              </a:rPr>
              <a:t>3.66</a:t>
            </a:r>
          </a:p>
        </p:txBody>
      </p:sp>
      <p:sp>
        <p:nvSpPr>
          <p:cNvPr id="59" name="Textfeld 58"/>
          <p:cNvSpPr txBox="1"/>
          <p:nvPr/>
        </p:nvSpPr>
        <p:spPr bwMode="gray">
          <a:xfrm>
            <a:off x="5971000" y="-252929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700" dirty="0">
                <a:solidFill>
                  <a:srgbClr val="005598"/>
                </a:solidFill>
              </a:rPr>
              <a:t>4.38</a:t>
            </a:r>
          </a:p>
        </p:txBody>
      </p:sp>
      <p:sp>
        <p:nvSpPr>
          <p:cNvPr id="60" name="Textfeld 59"/>
          <p:cNvSpPr txBox="1"/>
          <p:nvPr/>
        </p:nvSpPr>
        <p:spPr bwMode="gray">
          <a:xfrm>
            <a:off x="8602541" y="-252929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700" dirty="0">
                <a:solidFill>
                  <a:srgbClr val="005598"/>
                </a:solidFill>
              </a:rPr>
              <a:t>11.69</a:t>
            </a:r>
          </a:p>
        </p:txBody>
      </p:sp>
      <p:sp>
        <p:nvSpPr>
          <p:cNvPr id="61" name="Textfeld 60"/>
          <p:cNvSpPr txBox="1"/>
          <p:nvPr/>
        </p:nvSpPr>
        <p:spPr bwMode="gray">
          <a:xfrm>
            <a:off x="9242556" y="1563653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700" dirty="0">
                <a:solidFill>
                  <a:srgbClr val="005598"/>
                </a:solidFill>
              </a:rPr>
              <a:t>5.03</a:t>
            </a:r>
          </a:p>
        </p:txBody>
      </p:sp>
      <p:sp>
        <p:nvSpPr>
          <p:cNvPr id="62" name="Textfeld 61"/>
          <p:cNvSpPr txBox="1"/>
          <p:nvPr/>
        </p:nvSpPr>
        <p:spPr bwMode="gray">
          <a:xfrm>
            <a:off x="9242556" y="3661800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700" dirty="0">
                <a:solidFill>
                  <a:srgbClr val="005598"/>
                </a:solidFill>
              </a:rPr>
              <a:t>0.80</a:t>
            </a:r>
          </a:p>
        </p:txBody>
      </p:sp>
      <p:sp>
        <p:nvSpPr>
          <p:cNvPr id="63" name="Textfeld 62"/>
          <p:cNvSpPr txBox="1"/>
          <p:nvPr/>
        </p:nvSpPr>
        <p:spPr bwMode="gray">
          <a:xfrm>
            <a:off x="9242556" y="4015016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700" dirty="0">
                <a:solidFill>
                  <a:srgbClr val="005598"/>
                </a:solidFill>
              </a:rPr>
              <a:t>1.77</a:t>
            </a:r>
          </a:p>
        </p:txBody>
      </p:sp>
      <p:sp>
        <p:nvSpPr>
          <p:cNvPr id="64" name="Textfeld 63"/>
          <p:cNvSpPr txBox="1"/>
          <p:nvPr/>
        </p:nvSpPr>
        <p:spPr bwMode="gray">
          <a:xfrm>
            <a:off x="9242556" y="6111745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7741"/>
            <a:r>
              <a:rPr lang="en-US" sz="700" dirty="0">
                <a:solidFill>
                  <a:srgbClr val="005598"/>
                </a:solidFill>
              </a:rPr>
              <a:t>7.60</a:t>
            </a:r>
          </a:p>
        </p:txBody>
      </p:sp>
      <p:grpSp>
        <p:nvGrpSpPr>
          <p:cNvPr id="65" name="Gruppieren 64"/>
          <p:cNvGrpSpPr/>
          <p:nvPr/>
        </p:nvGrpSpPr>
        <p:grpSpPr bwMode="gray">
          <a:xfrm flipH="1">
            <a:off x="9163460" y="1626128"/>
            <a:ext cx="56628" cy="4547298"/>
            <a:chOff x="45" y="1626128"/>
            <a:chExt cx="12209418" cy="4547298"/>
          </a:xfrm>
        </p:grpSpPr>
        <p:cxnSp>
          <p:nvCxnSpPr>
            <p:cNvPr id="66" name="Gerade Verbindung 65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9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8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0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0520316"/>
              </p:ext>
            </p:extLst>
          </p:nvPr>
        </p:nvGraphicFramePr>
        <p:xfrm>
          <a:off x="1630" y="163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0" y="163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43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9073680"/>
              </p:ext>
            </p:extLst>
          </p:nvPr>
        </p:nvGraphicFramePr>
        <p:xfrm>
          <a:off x="1628" y="162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" y="162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1283556"/>
            <a:ext cx="9145588" cy="559353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68" tIns="45608" rIns="91168" bIns="45608" numCol="1" rtlCol="0" anchor="ctr" anchorCtr="0" compatLnSpc="1">
            <a:prstTxWarp prst="textNoShape">
              <a:avLst/>
            </a:prstTxWarp>
          </a:bodyPr>
          <a:lstStyle/>
          <a:p>
            <a:pPr algn="ctr" defTabSz="1217741"/>
            <a:endParaRPr lang="en-US" dirty="0" err="1">
              <a:solidFill>
                <a:srgbClr val="4D4D4D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17205" y="1115776"/>
            <a:ext cx="243280" cy="2684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68" tIns="45608" rIns="91168" bIns="45608" numCol="1" rtlCol="0" anchor="ctr" anchorCtr="0" compatLnSpc="1">
            <a:prstTxWarp prst="textNoShape">
              <a:avLst/>
            </a:prstTxWarp>
          </a:bodyPr>
          <a:lstStyle/>
          <a:p>
            <a:pPr algn="ctr" defTabSz="1217741"/>
            <a:endParaRPr lang="en-US" dirty="0" err="1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0151236"/>
              </p:ext>
            </p:extLst>
          </p:nvPr>
        </p:nvGraphicFramePr>
        <p:xfrm>
          <a:off x="1677" y="167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7" y="167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 userDrawn="1"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725" tIns="45397" rIns="90725" bIns="45397" numCol="1" rtlCol="0" anchor="ctr" anchorCtr="0" compatLnSpc="1">
            <a:prstTxWarp prst="textNoShape">
              <a:avLst/>
            </a:prstTxWarp>
          </a:bodyPr>
          <a:lstStyle/>
          <a:p>
            <a:pPr algn="ctr" defTabSz="1217741"/>
            <a:endParaRPr lang="en-US" dirty="0" err="1">
              <a:solidFill>
                <a:srgbClr val="4D4D4D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78" y="2041555"/>
            <a:ext cx="4521052" cy="289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cxnSp>
        <p:nvCxnSpPr>
          <p:cNvPr id="17" name="Gerader Verbinder 10"/>
          <p:cNvCxnSpPr/>
          <p:nvPr userDrawn="1"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 userDrawn="1"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ldplatzhalter 6"/>
          <p:cNvSpPr>
            <a:spLocks noGrp="1"/>
          </p:cNvSpPr>
          <p:nvPr>
            <p:ph type="pic" sz="quarter" idx="20"/>
          </p:nvPr>
        </p:nvSpPr>
        <p:spPr bwMode="gray">
          <a:xfrm>
            <a:off x="4624593" y="2041555"/>
            <a:ext cx="4521053" cy="289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61440" y="6312591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rgbClr val="4D4D4D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62061" y="5843183"/>
            <a:ext cx="8415699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rgbClr val="4D4D4D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 bwMode="gray">
          <a:xfrm>
            <a:off x="362090" y="5416517"/>
            <a:ext cx="841558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rgbClr val="4D4D4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78" y="536648"/>
            <a:ext cx="1949587" cy="1121500"/>
          </a:xfrm>
          <a:prstGeom prst="rect">
            <a:avLst/>
          </a:prstGeom>
        </p:spPr>
      </p:pic>
      <p:sp>
        <p:nvSpPr>
          <p:cNvPr id="20" name="Rechteck 7"/>
          <p:cNvSpPr/>
          <p:nvPr userDrawn="1"/>
        </p:nvSpPr>
        <p:spPr bwMode="auto">
          <a:xfrm>
            <a:off x="232089" y="6596674"/>
            <a:ext cx="6976310" cy="2803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725" tIns="45397" rIns="90725" bIns="45397" numCol="1" rtlCol="0" anchor="ctr" anchorCtr="0" compatLnSpc="1">
            <a:prstTxWarp prst="textNoShape">
              <a:avLst/>
            </a:prstTxWarp>
          </a:bodyPr>
          <a:lstStyle/>
          <a:p>
            <a:pPr algn="ctr" defTabSz="1217741"/>
            <a:endParaRPr lang="en-US" dirty="0" err="1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0" hasCustomPrompt="1"/>
          </p:nvPr>
        </p:nvSpPr>
        <p:spPr bwMode="gray">
          <a:xfrm>
            <a:off x="337119" y="917006"/>
            <a:ext cx="7342217" cy="307777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9411" y="382192"/>
            <a:ext cx="7349941" cy="48645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44845" y="1626977"/>
            <a:ext cx="8432826" cy="4545705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14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94" y="347077"/>
            <a:ext cx="7059250" cy="951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941412" y="6442502"/>
            <a:ext cx="6062207" cy="434591"/>
          </a:xfrm>
          <a:prstGeom prst="rect">
            <a:avLst/>
          </a:prstGeom>
        </p:spPr>
        <p:txBody>
          <a:bodyPr lIns="91168" tIns="45608" rIns="91168" bIns="45608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1217741">
              <a:defRPr/>
            </a:pP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56146" y="6442502"/>
            <a:ext cx="570966" cy="434591"/>
          </a:xfrm>
          <a:prstGeom prst="rect">
            <a:avLst/>
          </a:prstGeom>
        </p:spPr>
        <p:txBody>
          <a:bodyPr lIns="91168" tIns="45608" rIns="91168" bIns="45608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1217741">
              <a:defRPr/>
            </a:pPr>
            <a:r>
              <a:rPr lang="en-GB">
                <a:solidFill>
                  <a:srgbClr val="4D4D4D"/>
                </a:solidFill>
              </a:rPr>
              <a:t>Page </a:t>
            </a:r>
            <a:fld id="{FDA11CCC-96FD-481E-9B4B-82EC94B31864}" type="slidenum">
              <a:rPr lang="en-GB" smtClean="0">
                <a:solidFill>
                  <a:srgbClr val="4D4D4D"/>
                </a:solidFill>
              </a:rPr>
              <a:pPr defTabSz="1217741">
                <a:defRPr/>
              </a:pPr>
              <a:t>‹#›</a:t>
            </a:fld>
            <a:endParaRPr lang="en-GB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77297"/>
      </p:ext>
    </p:extLst>
  </p:cSld>
  <p:clrMapOvr>
    <a:masterClrMapping/>
  </p:clrMapOvr>
  <p:transition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94" y="347077"/>
            <a:ext cx="7059250" cy="951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41412" y="6442502"/>
            <a:ext cx="6062207" cy="434591"/>
          </a:xfrm>
          <a:prstGeom prst="rect">
            <a:avLst/>
          </a:prstGeom>
        </p:spPr>
        <p:txBody>
          <a:bodyPr lIns="91168" tIns="45608" rIns="91168" bIns="45608"/>
          <a:lstStyle>
            <a:lvl1pPr>
              <a:defRPr/>
            </a:lvl1pPr>
          </a:lstStyle>
          <a:p>
            <a:pPr defTabSz="1217741">
              <a:defRPr/>
            </a:pPr>
            <a:endParaRPr lang="en-GB">
              <a:solidFill>
                <a:srgbClr val="4D4D4D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56146" y="6442502"/>
            <a:ext cx="570966" cy="434591"/>
          </a:xfrm>
          <a:prstGeom prst="rect">
            <a:avLst/>
          </a:prstGeom>
        </p:spPr>
        <p:txBody>
          <a:bodyPr lIns="91168" tIns="45608" rIns="91168" bIns="45608"/>
          <a:lstStyle>
            <a:lvl1pPr>
              <a:defRPr/>
            </a:lvl1pPr>
          </a:lstStyle>
          <a:p>
            <a:pPr defTabSz="1217741">
              <a:defRPr/>
            </a:pPr>
            <a:r>
              <a:rPr lang="en-GB">
                <a:solidFill>
                  <a:srgbClr val="4D4D4D"/>
                </a:solidFill>
              </a:rPr>
              <a:t>Page </a:t>
            </a:r>
            <a:fld id="{7517CA9E-E5CA-4C13-84A2-17CC5A5F767F}" type="slidenum">
              <a:rPr lang="en-GB" smtClean="0">
                <a:solidFill>
                  <a:srgbClr val="4D4D4D"/>
                </a:solidFill>
              </a:rPr>
              <a:pPr defTabSz="1217741">
                <a:defRPr/>
              </a:pPr>
              <a:t>‹#›</a:t>
            </a:fld>
            <a:endParaRPr lang="en-GB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22422"/>
      </p:ext>
    </p:extLst>
  </p:cSld>
  <p:clrMapOvr>
    <a:masterClrMapping/>
  </p:clrMapOvr>
  <p:transition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93859" y="1668322"/>
            <a:ext cx="8077014" cy="46483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39309288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94" y="347077"/>
            <a:ext cx="7059250" cy="951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1689" y="6442500"/>
            <a:ext cx="6001792" cy="434591"/>
          </a:xfrm>
          <a:prstGeom prst="rect">
            <a:avLst/>
          </a:prstGeom>
        </p:spPr>
        <p:txBody>
          <a:bodyPr lIns="91291" tIns="45661" rIns="91291" bIns="45661"/>
          <a:lstStyle>
            <a:lvl1pPr algn="l">
              <a:defRPr sz="800">
                <a:solidFill>
                  <a:srgbClr val="676767"/>
                </a:solidFill>
              </a:defRPr>
            </a:lvl1pPr>
          </a:lstStyle>
          <a:p>
            <a:pPr defTabSz="1217741"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60426" y="6442500"/>
            <a:ext cx="482684" cy="434591"/>
          </a:xfrm>
          <a:prstGeom prst="rect">
            <a:avLst/>
          </a:prstGeom>
        </p:spPr>
        <p:txBody>
          <a:bodyPr lIns="91291" tIns="45661" rIns="91291" bIns="45661"/>
          <a:lstStyle>
            <a:lvl1pPr algn="r">
              <a:defRPr sz="800">
                <a:solidFill>
                  <a:srgbClr val="676767"/>
                </a:solidFill>
              </a:defRPr>
            </a:lvl1pPr>
          </a:lstStyle>
          <a:p>
            <a:pPr defTabSz="1217741">
              <a:defRPr/>
            </a:pPr>
            <a:r>
              <a:rPr lang="en-GB"/>
              <a:t>Page </a:t>
            </a:r>
            <a:fld id="{541D51A6-2B7C-4282-AFB7-CAB86380B4CA}" type="slidenum">
              <a:rPr lang="en-GB" smtClean="0"/>
              <a:pPr defTabSz="1217741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12986"/>
      </p:ext>
    </p:extLst>
  </p:cSld>
  <p:clrMapOvr>
    <a:masterClrMapping/>
  </p:clrMapOvr>
  <p:transition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468395" y="1626974"/>
            <a:ext cx="4017072" cy="454808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Text in Arial Regular 18pt</a:t>
            </a:r>
          </a:p>
          <a:p>
            <a:pPr lvl="1"/>
            <a:r>
              <a:rPr lang="en-US" noProof="0"/>
              <a:t>First level</a:t>
            </a:r>
          </a:p>
          <a:p>
            <a:pPr lvl="2"/>
            <a:r>
              <a:rPr lang="en-US" noProof="0"/>
              <a:t>Second level</a:t>
            </a:r>
          </a:p>
          <a:p>
            <a:pPr lvl="3"/>
            <a:r>
              <a:rPr lang="en-US" noProof="0"/>
              <a:t>Third level</a:t>
            </a:r>
          </a:p>
          <a:p>
            <a:pPr lvl="4"/>
            <a:r>
              <a:rPr lang="en-US" noProof="0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4660135" y="1626974"/>
            <a:ext cx="4013381" cy="454808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Text in Arial Regular 18pt</a:t>
            </a:r>
          </a:p>
          <a:p>
            <a:pPr lvl="1"/>
            <a:r>
              <a:rPr lang="en-US" noProof="0"/>
              <a:t>First level</a:t>
            </a:r>
          </a:p>
          <a:p>
            <a:pPr lvl="2"/>
            <a:r>
              <a:rPr lang="en-US" noProof="0"/>
              <a:t>Second level</a:t>
            </a:r>
          </a:p>
          <a:p>
            <a:pPr lvl="3"/>
            <a:r>
              <a:rPr lang="en-US" noProof="0"/>
              <a:t>Third level</a:t>
            </a:r>
          </a:p>
          <a:p>
            <a:pPr lvl="4"/>
            <a:r>
              <a:rPr lang="en-US" noProof="0"/>
              <a:t>Fourth level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784713" y="6442500"/>
            <a:ext cx="6002198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1217741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272359" y="6442500"/>
            <a:ext cx="481890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1217741"/>
            <a:r>
              <a:rPr lang="en-US">
                <a:solidFill>
                  <a:srgbClr val="4D4D4D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4D4D4D"/>
                </a:solidFill>
              </a:rPr>
              <a:pPr defTabSz="1217741"/>
              <a:t>‹#›</a:t>
            </a:fld>
            <a:endParaRPr 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29657"/>
      </p:ext>
    </p:extLst>
  </p:cSld>
  <p:clrMapOvr>
    <a:masterClrMapping/>
  </p:clrMapOvr>
  <p:transition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idx="1"/>
          </p:nvPr>
        </p:nvSpPr>
        <p:spPr bwMode="gray">
          <a:xfrm>
            <a:off x="468394" y="1631749"/>
            <a:ext cx="8378967" cy="4543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Text in Arial Regular 18pt</a:t>
            </a:r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872471" y="6483729"/>
            <a:ext cx="4449957" cy="39332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1217741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1360715" y="6483770"/>
            <a:ext cx="481891" cy="3933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1217741"/>
            <a:r>
              <a:rPr lang="en-US">
                <a:solidFill>
                  <a:srgbClr val="4D4D4D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4D4D4D"/>
                </a:solidFill>
              </a:rPr>
              <a:pPr defTabSz="1217741"/>
              <a:t>‹#›</a:t>
            </a:fld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3707387"/>
              </p:ext>
            </p:extLst>
          </p:nvPr>
        </p:nvGraphicFramePr>
        <p:xfrm>
          <a:off x="1632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27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350805"/>
              </p:ext>
            </p:extLst>
          </p:nvPr>
        </p:nvGraphicFramePr>
        <p:xfrm>
          <a:off x="1627" y="162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7" y="162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 bwMode="auto">
          <a:xfrm>
            <a:off x="232012" y="6480036"/>
            <a:ext cx="8545660" cy="36867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78" tIns="45612" rIns="91178" bIns="45612" numCol="1" rtlCol="0" anchor="ctr" anchorCtr="0" compatLnSpc="1">
            <a:prstTxWarp prst="textNoShape">
              <a:avLst/>
            </a:prstTxWarp>
          </a:bodyPr>
          <a:lstStyle/>
          <a:p>
            <a:pPr algn="ctr" defTabSz="1218111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" name="Rechteck 10"/>
          <p:cNvSpPr/>
          <p:nvPr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78" tIns="45612" rIns="91178" bIns="45612" numCol="1" rtlCol="0" anchor="ctr" anchorCtr="0" compatLnSpc="1">
            <a:prstTxWarp prst="textNoShape">
              <a:avLst/>
            </a:prstTxWarp>
          </a:bodyPr>
          <a:lstStyle/>
          <a:p>
            <a:pPr algn="ctr" defTabSz="1218111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0" y="2041555"/>
            <a:ext cx="9145588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61390" y="6312541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chemeClr val="tx1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62011" y="5843183"/>
            <a:ext cx="8417843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cxnSp>
        <p:nvCxnSpPr>
          <p:cNvPr id="17" name="Gerader Verbinder 10"/>
          <p:cNvCxnSpPr/>
          <p:nvPr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29" y="536598"/>
            <a:ext cx="1949587" cy="112150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ctrTitle"/>
          </p:nvPr>
        </p:nvSpPr>
        <p:spPr bwMode="gray">
          <a:xfrm>
            <a:off x="362090" y="5416517"/>
            <a:ext cx="841558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659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gray">
          <a:xfrm>
            <a:off x="0" y="40"/>
            <a:ext cx="9145588" cy="2897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78" tIns="45612" rIns="91178" bIns="45612" numCol="1" rtlCol="0" anchor="ctr" anchorCtr="0" compatLnSpc="1">
            <a:prstTxWarp prst="textNoShape">
              <a:avLst/>
            </a:prstTxWarp>
          </a:bodyPr>
          <a:lstStyle/>
          <a:p>
            <a:pPr algn="ctr" defTabSz="1218111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 bwMode="gray">
          <a:xfrm>
            <a:off x="0" y="39"/>
            <a:ext cx="9145588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cxnSp>
        <p:nvCxnSpPr>
          <p:cNvPr id="6" name="Straight Connector 7"/>
          <p:cNvCxnSpPr/>
          <p:nvPr/>
        </p:nvCxnSpPr>
        <p:spPr bwMode="gray">
          <a:xfrm>
            <a:off x="2166592" y="3187702"/>
            <a:ext cx="0" cy="2873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3877" y="4381162"/>
            <a:ext cx="1671914" cy="48645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/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200"/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3200"/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3200"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Gerader Verbinder 10"/>
          <p:cNvCxnSpPr/>
          <p:nvPr/>
        </p:nvCxnSpPr>
        <p:spPr bwMode="gray">
          <a:xfrm>
            <a:off x="0" y="2906519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2610135" y="3595689"/>
            <a:ext cx="6168009" cy="2057401"/>
          </a:xfrm>
        </p:spPr>
        <p:txBody>
          <a:bodyPr anchor="ctr"/>
          <a:lstStyle>
            <a:lvl1pPr marL="269260" indent="-26926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38523">
              <a:buClr>
                <a:schemeClr val="accent2"/>
              </a:buClr>
              <a:defRPr/>
            </a:lvl2pPr>
            <a:lvl3pPr marL="807781">
              <a:buClr>
                <a:schemeClr val="accent5"/>
              </a:buClr>
              <a:defRPr/>
            </a:lvl3pPr>
            <a:lvl4pPr marL="1077042">
              <a:buClr>
                <a:schemeClr val="accent6"/>
              </a:buCl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5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0598395"/>
              </p:ext>
            </p:extLst>
          </p:nvPr>
        </p:nvGraphicFramePr>
        <p:xfrm>
          <a:off x="1627" y="162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3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7" y="162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89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5"/>
          <p:cNvSpPr txBox="1">
            <a:spLocks/>
          </p:cNvSpPr>
          <p:nvPr/>
        </p:nvSpPr>
        <p:spPr bwMode="gray">
          <a:xfrm>
            <a:off x="329411" y="412295"/>
            <a:ext cx="7349941" cy="8969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221456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rgbClr val="FF8200"/>
                </a:solidFill>
              </a:rPr>
              <a:t>Content area </a:t>
            </a:r>
            <a:br>
              <a:rPr lang="en-US" dirty="0">
                <a:solidFill>
                  <a:srgbClr val="FF8200"/>
                </a:solidFill>
              </a:rPr>
            </a:br>
            <a:r>
              <a:rPr lang="en-US" dirty="0">
                <a:solidFill>
                  <a:srgbClr val="FF8200"/>
                </a:solidFill>
              </a:rPr>
              <a:t>and guides</a:t>
            </a:r>
          </a:p>
        </p:txBody>
      </p:sp>
      <p:sp>
        <p:nvSpPr>
          <p:cNvPr id="73" name="Rechteck 72"/>
          <p:cNvSpPr/>
          <p:nvPr/>
        </p:nvSpPr>
        <p:spPr bwMode="gray">
          <a:xfrm>
            <a:off x="363902" y="1623747"/>
            <a:ext cx="8414868" cy="4549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04" tIns="60911" rIns="121804" bIns="323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111"/>
            <a:br>
              <a:rPr lang="en-US" sz="1800" dirty="0">
                <a:solidFill>
                  <a:srgbClr val="FE8000"/>
                </a:solidFill>
              </a:rPr>
            </a:br>
            <a:r>
              <a:rPr lang="en-US" sz="1800" dirty="0">
                <a:solidFill>
                  <a:srgbClr val="FE8000"/>
                </a:solidFill>
              </a:rPr>
              <a:t>Please restrict your content to this area</a:t>
            </a:r>
          </a:p>
        </p:txBody>
      </p:sp>
      <p:sp>
        <p:nvSpPr>
          <p:cNvPr id="74" name="Textfeld 73"/>
          <p:cNvSpPr txBox="1"/>
          <p:nvPr/>
        </p:nvSpPr>
        <p:spPr bwMode="gray">
          <a:xfrm>
            <a:off x="356092" y="3814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1100" dirty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75" name="Textfeld 74"/>
          <p:cNvSpPr txBox="1"/>
          <p:nvPr/>
        </p:nvSpPr>
        <p:spPr bwMode="gray">
          <a:xfrm>
            <a:off x="2634842" y="3814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1100" dirty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76" name="Textfeld 75"/>
          <p:cNvSpPr txBox="1"/>
          <p:nvPr/>
        </p:nvSpPr>
        <p:spPr bwMode="gray">
          <a:xfrm>
            <a:off x="3254150" y="3814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1100" dirty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77" name="Textfeld 76"/>
          <p:cNvSpPr txBox="1"/>
          <p:nvPr/>
        </p:nvSpPr>
        <p:spPr bwMode="gray">
          <a:xfrm>
            <a:off x="4702363" y="3814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1100" dirty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8" name="Textfeld 77"/>
          <p:cNvSpPr txBox="1"/>
          <p:nvPr/>
        </p:nvSpPr>
        <p:spPr bwMode="gray">
          <a:xfrm>
            <a:off x="4089517" y="3814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1100" dirty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9" name="Textfeld 78"/>
          <p:cNvSpPr txBox="1"/>
          <p:nvPr/>
        </p:nvSpPr>
        <p:spPr bwMode="gray">
          <a:xfrm>
            <a:off x="5537305" y="3814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1100" dirty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80" name="Textfeld 79"/>
          <p:cNvSpPr txBox="1"/>
          <p:nvPr/>
        </p:nvSpPr>
        <p:spPr bwMode="gray">
          <a:xfrm>
            <a:off x="6147992" y="3814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1100" dirty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8783794" y="3814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1100" dirty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82" name="Textfeld 81"/>
          <p:cNvSpPr txBox="1"/>
          <p:nvPr/>
        </p:nvSpPr>
        <p:spPr bwMode="gray">
          <a:xfrm>
            <a:off x="8793142" y="1625377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1100" dirty="0">
                <a:solidFill>
                  <a:srgbClr val="FE8000"/>
                </a:solidFill>
              </a:rPr>
              <a:t>5.03</a:t>
            </a:r>
          </a:p>
        </p:txBody>
      </p:sp>
      <p:sp>
        <p:nvSpPr>
          <p:cNvPr id="83" name="Textfeld 82"/>
          <p:cNvSpPr txBox="1"/>
          <p:nvPr/>
        </p:nvSpPr>
        <p:spPr bwMode="gray">
          <a:xfrm>
            <a:off x="8793142" y="3720866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1100" dirty="0">
                <a:solidFill>
                  <a:srgbClr val="FE8000"/>
                </a:solidFill>
              </a:rPr>
              <a:t>0.80</a:t>
            </a:r>
          </a:p>
        </p:txBody>
      </p:sp>
      <p:sp>
        <p:nvSpPr>
          <p:cNvPr id="84" name="Textfeld 83"/>
          <p:cNvSpPr txBox="1"/>
          <p:nvPr/>
        </p:nvSpPr>
        <p:spPr bwMode="gray">
          <a:xfrm>
            <a:off x="8793142" y="4071185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1100" dirty="0">
                <a:solidFill>
                  <a:srgbClr val="FE8000"/>
                </a:solidFill>
              </a:rPr>
              <a:t>1.77</a:t>
            </a:r>
          </a:p>
        </p:txBody>
      </p:sp>
      <p:grpSp>
        <p:nvGrpSpPr>
          <p:cNvPr id="5" name="Gruppieren 4"/>
          <p:cNvGrpSpPr/>
          <p:nvPr/>
        </p:nvGrpSpPr>
        <p:grpSpPr bwMode="gray">
          <a:xfrm>
            <a:off x="35" y="1626128"/>
            <a:ext cx="9145554" cy="4547298"/>
            <a:chOff x="45" y="1626128"/>
            <a:chExt cx="12209418" cy="4547298"/>
          </a:xfrm>
        </p:grpSpPr>
        <p:cxnSp>
          <p:nvCxnSpPr>
            <p:cNvPr id="85" name="Gerade Verbindung 84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feld 88"/>
          <p:cNvSpPr txBox="1"/>
          <p:nvPr/>
        </p:nvSpPr>
        <p:spPr bwMode="gray">
          <a:xfrm>
            <a:off x="8793142" y="616553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1100" dirty="0">
                <a:solidFill>
                  <a:srgbClr val="FE8000"/>
                </a:solidFill>
              </a:rPr>
              <a:t>7.60</a:t>
            </a:r>
          </a:p>
        </p:txBody>
      </p:sp>
      <p:grpSp>
        <p:nvGrpSpPr>
          <p:cNvPr id="4" name="Gruppieren 3"/>
          <p:cNvGrpSpPr/>
          <p:nvPr/>
        </p:nvGrpSpPr>
        <p:grpSpPr bwMode="gray">
          <a:xfrm>
            <a:off x="362117" y="0"/>
            <a:ext cx="8416652" cy="6877050"/>
            <a:chOff x="483394" y="0"/>
            <a:chExt cx="11236325" cy="6877050"/>
          </a:xfrm>
        </p:grpSpPr>
        <p:cxnSp>
          <p:nvCxnSpPr>
            <p:cNvPr id="91" name="Gerade Verbindung 90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 bwMode="gray">
          <a:xfrm flipV="1">
            <a:off x="362117" y="-90450"/>
            <a:ext cx="8416652" cy="73819"/>
            <a:chOff x="483394" y="0"/>
            <a:chExt cx="11236325" cy="687705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 bwMode="gray">
          <a:xfrm>
            <a:off x="187669" y="-25293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700" dirty="0">
                <a:solidFill>
                  <a:srgbClr val="005598"/>
                </a:solidFill>
              </a:rPr>
              <a:t>11.69</a:t>
            </a:r>
          </a:p>
        </p:txBody>
      </p:sp>
      <p:sp>
        <p:nvSpPr>
          <p:cNvPr id="54" name="Textfeld 53"/>
          <p:cNvSpPr txBox="1"/>
          <p:nvPr/>
        </p:nvSpPr>
        <p:spPr bwMode="gray">
          <a:xfrm>
            <a:off x="2816212" y="-25293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700" dirty="0">
                <a:solidFill>
                  <a:srgbClr val="005598"/>
                </a:solidFill>
              </a:rPr>
              <a:t>4.38</a:t>
            </a:r>
          </a:p>
        </p:txBody>
      </p:sp>
      <p:sp>
        <p:nvSpPr>
          <p:cNvPr id="55" name="Textfeld 54"/>
          <p:cNvSpPr txBox="1"/>
          <p:nvPr/>
        </p:nvSpPr>
        <p:spPr bwMode="gray">
          <a:xfrm>
            <a:off x="3076631" y="-25293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700" dirty="0">
                <a:solidFill>
                  <a:srgbClr val="005598"/>
                </a:solidFill>
              </a:rPr>
              <a:t>3.66</a:t>
            </a:r>
          </a:p>
        </p:txBody>
      </p:sp>
      <p:sp>
        <p:nvSpPr>
          <p:cNvPr id="56" name="Textfeld 55"/>
          <p:cNvSpPr txBox="1"/>
          <p:nvPr/>
        </p:nvSpPr>
        <p:spPr bwMode="gray">
          <a:xfrm>
            <a:off x="4523827" y="-25293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700" dirty="0">
                <a:solidFill>
                  <a:srgbClr val="005598"/>
                </a:solidFill>
              </a:rPr>
              <a:t>0.36</a:t>
            </a:r>
          </a:p>
        </p:txBody>
      </p:sp>
      <p:sp>
        <p:nvSpPr>
          <p:cNvPr id="57" name="Textfeld 56"/>
          <p:cNvSpPr txBox="1"/>
          <p:nvPr/>
        </p:nvSpPr>
        <p:spPr bwMode="gray">
          <a:xfrm>
            <a:off x="4265787" y="-25293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700" dirty="0">
                <a:solidFill>
                  <a:srgbClr val="005598"/>
                </a:solidFill>
              </a:rPr>
              <a:t>0.36</a:t>
            </a:r>
          </a:p>
        </p:txBody>
      </p:sp>
      <p:sp>
        <p:nvSpPr>
          <p:cNvPr id="58" name="Textfeld 57"/>
          <p:cNvSpPr txBox="1"/>
          <p:nvPr/>
        </p:nvSpPr>
        <p:spPr bwMode="gray">
          <a:xfrm>
            <a:off x="5711765" y="-25293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700" dirty="0">
                <a:solidFill>
                  <a:srgbClr val="005598"/>
                </a:solidFill>
              </a:rPr>
              <a:t>3.66</a:t>
            </a:r>
          </a:p>
        </p:txBody>
      </p:sp>
      <p:sp>
        <p:nvSpPr>
          <p:cNvPr id="59" name="Textfeld 58"/>
          <p:cNvSpPr txBox="1"/>
          <p:nvPr/>
        </p:nvSpPr>
        <p:spPr bwMode="gray">
          <a:xfrm>
            <a:off x="5970997" y="-25293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700" dirty="0">
                <a:solidFill>
                  <a:srgbClr val="005598"/>
                </a:solidFill>
              </a:rPr>
              <a:t>4.38</a:t>
            </a:r>
          </a:p>
        </p:txBody>
      </p:sp>
      <p:sp>
        <p:nvSpPr>
          <p:cNvPr id="60" name="Textfeld 59"/>
          <p:cNvSpPr txBox="1"/>
          <p:nvPr/>
        </p:nvSpPr>
        <p:spPr bwMode="gray">
          <a:xfrm>
            <a:off x="8602538" y="-25293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700" dirty="0">
                <a:solidFill>
                  <a:srgbClr val="005598"/>
                </a:solidFill>
              </a:rPr>
              <a:t>11.69</a:t>
            </a:r>
          </a:p>
        </p:txBody>
      </p:sp>
      <p:sp>
        <p:nvSpPr>
          <p:cNvPr id="61" name="Textfeld 60"/>
          <p:cNvSpPr txBox="1"/>
          <p:nvPr/>
        </p:nvSpPr>
        <p:spPr bwMode="gray">
          <a:xfrm>
            <a:off x="9242556" y="1563650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700" dirty="0">
                <a:solidFill>
                  <a:srgbClr val="005598"/>
                </a:solidFill>
              </a:rPr>
              <a:t>5.03</a:t>
            </a:r>
          </a:p>
        </p:txBody>
      </p:sp>
      <p:sp>
        <p:nvSpPr>
          <p:cNvPr id="62" name="Textfeld 61"/>
          <p:cNvSpPr txBox="1"/>
          <p:nvPr/>
        </p:nvSpPr>
        <p:spPr bwMode="gray">
          <a:xfrm>
            <a:off x="9242556" y="3661797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700" dirty="0">
                <a:solidFill>
                  <a:srgbClr val="005598"/>
                </a:solidFill>
              </a:rPr>
              <a:t>0.80</a:t>
            </a:r>
          </a:p>
        </p:txBody>
      </p:sp>
      <p:sp>
        <p:nvSpPr>
          <p:cNvPr id="63" name="Textfeld 62"/>
          <p:cNvSpPr txBox="1"/>
          <p:nvPr/>
        </p:nvSpPr>
        <p:spPr bwMode="gray">
          <a:xfrm>
            <a:off x="9242556" y="4015013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700" dirty="0">
                <a:solidFill>
                  <a:srgbClr val="005598"/>
                </a:solidFill>
              </a:rPr>
              <a:t>1.77</a:t>
            </a:r>
          </a:p>
        </p:txBody>
      </p:sp>
      <p:sp>
        <p:nvSpPr>
          <p:cNvPr id="64" name="Textfeld 63"/>
          <p:cNvSpPr txBox="1"/>
          <p:nvPr/>
        </p:nvSpPr>
        <p:spPr bwMode="gray">
          <a:xfrm>
            <a:off x="9242556" y="6111742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111"/>
            <a:r>
              <a:rPr lang="en-US" sz="700" dirty="0">
                <a:solidFill>
                  <a:srgbClr val="005598"/>
                </a:solidFill>
              </a:rPr>
              <a:t>7.60</a:t>
            </a:r>
          </a:p>
        </p:txBody>
      </p:sp>
      <p:grpSp>
        <p:nvGrpSpPr>
          <p:cNvPr id="65" name="Gruppieren 64"/>
          <p:cNvGrpSpPr/>
          <p:nvPr/>
        </p:nvGrpSpPr>
        <p:grpSpPr bwMode="gray">
          <a:xfrm flipH="1">
            <a:off x="9163460" y="1626128"/>
            <a:ext cx="56628" cy="4547298"/>
            <a:chOff x="45" y="1626128"/>
            <a:chExt cx="12209418" cy="4547298"/>
          </a:xfrm>
        </p:grpSpPr>
        <p:cxnSp>
          <p:nvCxnSpPr>
            <p:cNvPr id="66" name="Gerade Verbindung 65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1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0132842"/>
              </p:ext>
            </p:extLst>
          </p:nvPr>
        </p:nvGraphicFramePr>
        <p:xfrm>
          <a:off x="1627" y="162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7" y="162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9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0038406"/>
              </p:ext>
            </p:extLst>
          </p:nvPr>
        </p:nvGraphicFramePr>
        <p:xfrm>
          <a:off x="1625" y="162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4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" y="162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1283553"/>
            <a:ext cx="9145588" cy="559353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98" tIns="45620" rIns="91198" bIns="45620" numCol="1" rtlCol="0" anchor="ctr" anchorCtr="0" compatLnSpc="1">
            <a:prstTxWarp prst="textNoShape">
              <a:avLst/>
            </a:prstTxWarp>
          </a:bodyPr>
          <a:lstStyle/>
          <a:p>
            <a:pPr algn="ctr" defTabSz="1218111"/>
            <a:endParaRPr lang="en-US" dirty="0" err="1">
              <a:solidFill>
                <a:srgbClr val="4D4D4D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17205" y="1115773"/>
            <a:ext cx="243280" cy="2684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98" tIns="45620" rIns="91198" bIns="45620" numCol="1" rtlCol="0" anchor="ctr" anchorCtr="0" compatLnSpc="1">
            <a:prstTxWarp prst="textNoShape">
              <a:avLst/>
            </a:prstTxWarp>
          </a:bodyPr>
          <a:lstStyle/>
          <a:p>
            <a:pPr algn="ctr" defTabSz="1218111"/>
            <a:endParaRPr lang="en-US" dirty="0" err="1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8849458"/>
              </p:ext>
            </p:extLst>
          </p:nvPr>
        </p:nvGraphicFramePr>
        <p:xfrm>
          <a:off x="1674" y="167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" y="167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 userDrawn="1"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752" tIns="45412" rIns="90752" bIns="45412" numCol="1" rtlCol="0" anchor="ctr" anchorCtr="0" compatLnSpc="1">
            <a:prstTxWarp prst="textNoShape">
              <a:avLst/>
            </a:prstTxWarp>
          </a:bodyPr>
          <a:lstStyle/>
          <a:p>
            <a:pPr algn="ctr" defTabSz="1218111"/>
            <a:endParaRPr lang="en-US" dirty="0" err="1">
              <a:solidFill>
                <a:srgbClr val="4D4D4D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75" y="2041555"/>
            <a:ext cx="4521052" cy="289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cxnSp>
        <p:nvCxnSpPr>
          <p:cNvPr id="17" name="Gerader Verbinder 10"/>
          <p:cNvCxnSpPr/>
          <p:nvPr userDrawn="1"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 userDrawn="1"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ldplatzhalter 6"/>
          <p:cNvSpPr>
            <a:spLocks noGrp="1"/>
          </p:cNvSpPr>
          <p:nvPr>
            <p:ph type="pic" sz="quarter" idx="20"/>
          </p:nvPr>
        </p:nvSpPr>
        <p:spPr bwMode="gray">
          <a:xfrm>
            <a:off x="4624593" y="2041555"/>
            <a:ext cx="4521053" cy="289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61437" y="6312588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rgbClr val="4D4D4D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62058" y="5843183"/>
            <a:ext cx="8415699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rgbClr val="4D4D4D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 bwMode="gray">
          <a:xfrm>
            <a:off x="362090" y="5416517"/>
            <a:ext cx="841558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rgbClr val="4D4D4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75" y="536645"/>
            <a:ext cx="1949587" cy="1121500"/>
          </a:xfrm>
          <a:prstGeom prst="rect">
            <a:avLst/>
          </a:prstGeom>
        </p:spPr>
      </p:pic>
      <p:sp>
        <p:nvSpPr>
          <p:cNvPr id="20" name="Rechteck 7"/>
          <p:cNvSpPr/>
          <p:nvPr userDrawn="1"/>
        </p:nvSpPr>
        <p:spPr bwMode="auto">
          <a:xfrm>
            <a:off x="232086" y="6596674"/>
            <a:ext cx="6976310" cy="2803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752" tIns="45412" rIns="90752" bIns="45412" numCol="1" rtlCol="0" anchor="ctr" anchorCtr="0" compatLnSpc="1">
            <a:prstTxWarp prst="textNoShape">
              <a:avLst/>
            </a:prstTxWarp>
          </a:bodyPr>
          <a:lstStyle/>
          <a:p>
            <a:pPr algn="ctr" defTabSz="1218111"/>
            <a:endParaRPr lang="en-US" dirty="0" err="1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0" hasCustomPrompt="1"/>
          </p:nvPr>
        </p:nvSpPr>
        <p:spPr bwMode="gray">
          <a:xfrm>
            <a:off x="337119" y="917003"/>
            <a:ext cx="7342217" cy="307777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9408" y="382189"/>
            <a:ext cx="7349941" cy="48645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44845" y="1626974"/>
            <a:ext cx="8432826" cy="4545705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14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97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94" y="347074"/>
            <a:ext cx="7059250" cy="951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941412" y="6442499"/>
            <a:ext cx="6062207" cy="434591"/>
          </a:xfrm>
          <a:prstGeom prst="rect">
            <a:avLst/>
          </a:prstGeom>
        </p:spPr>
        <p:txBody>
          <a:bodyPr lIns="91198" tIns="45620" rIns="91198" bIns="4562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1218111">
              <a:defRPr/>
            </a:pP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56146" y="6442499"/>
            <a:ext cx="570966" cy="434591"/>
          </a:xfrm>
          <a:prstGeom prst="rect">
            <a:avLst/>
          </a:prstGeom>
        </p:spPr>
        <p:txBody>
          <a:bodyPr lIns="91198" tIns="45620" rIns="91198" bIns="4562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1218111">
              <a:defRPr/>
            </a:pPr>
            <a:r>
              <a:rPr lang="en-GB">
                <a:solidFill>
                  <a:srgbClr val="4D4D4D"/>
                </a:solidFill>
              </a:rPr>
              <a:t>Page </a:t>
            </a:r>
            <a:fld id="{FDA11CCC-96FD-481E-9B4B-82EC94B31864}" type="slidenum">
              <a:rPr lang="en-GB" smtClean="0">
                <a:solidFill>
                  <a:srgbClr val="4D4D4D"/>
                </a:solidFill>
              </a:rPr>
              <a:pPr defTabSz="1218111">
                <a:defRPr/>
              </a:pPr>
              <a:t>‹#›</a:t>
            </a:fld>
            <a:endParaRPr lang="en-GB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5173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1457205"/>
              </p:ext>
            </p:extLst>
          </p:nvPr>
        </p:nvGraphicFramePr>
        <p:xfrm>
          <a:off x="1630" y="163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0" y="163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1283558"/>
            <a:ext cx="9145588" cy="559353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48" tIns="45600" rIns="91148" bIns="456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4" name="Rectangle 3"/>
          <p:cNvSpPr/>
          <p:nvPr/>
        </p:nvSpPr>
        <p:spPr bwMode="auto">
          <a:xfrm>
            <a:off x="7617205" y="1115778"/>
            <a:ext cx="243280" cy="2684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48" tIns="45600" rIns="91148" bIns="456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2752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94" y="347074"/>
            <a:ext cx="7059250" cy="951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41412" y="6442499"/>
            <a:ext cx="6062207" cy="434591"/>
          </a:xfrm>
          <a:prstGeom prst="rect">
            <a:avLst/>
          </a:prstGeom>
        </p:spPr>
        <p:txBody>
          <a:bodyPr lIns="91198" tIns="45620" rIns="91198" bIns="45620"/>
          <a:lstStyle>
            <a:lvl1pPr>
              <a:defRPr/>
            </a:lvl1pPr>
          </a:lstStyle>
          <a:p>
            <a:pPr defTabSz="1218111">
              <a:defRPr/>
            </a:pPr>
            <a:endParaRPr lang="en-GB">
              <a:solidFill>
                <a:srgbClr val="4D4D4D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56146" y="6442499"/>
            <a:ext cx="570966" cy="434591"/>
          </a:xfrm>
          <a:prstGeom prst="rect">
            <a:avLst/>
          </a:prstGeom>
        </p:spPr>
        <p:txBody>
          <a:bodyPr lIns="91198" tIns="45620" rIns="91198" bIns="45620"/>
          <a:lstStyle>
            <a:lvl1pPr>
              <a:defRPr/>
            </a:lvl1pPr>
          </a:lstStyle>
          <a:p>
            <a:pPr defTabSz="1218111">
              <a:defRPr/>
            </a:pPr>
            <a:r>
              <a:rPr lang="en-GB">
                <a:solidFill>
                  <a:srgbClr val="4D4D4D"/>
                </a:solidFill>
              </a:rPr>
              <a:t>Page </a:t>
            </a:r>
            <a:fld id="{7517CA9E-E5CA-4C13-84A2-17CC5A5F767F}" type="slidenum">
              <a:rPr lang="en-GB" smtClean="0">
                <a:solidFill>
                  <a:srgbClr val="4D4D4D"/>
                </a:solidFill>
              </a:rPr>
              <a:pPr defTabSz="1218111">
                <a:defRPr/>
              </a:pPr>
              <a:t>‹#›</a:t>
            </a:fld>
            <a:endParaRPr lang="en-GB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36824"/>
      </p:ext>
    </p:extLst>
  </p:cSld>
  <p:clrMapOvr>
    <a:masterClrMapping/>
  </p:clrMapOvr>
  <p:transition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93859" y="1668322"/>
            <a:ext cx="8077014" cy="46483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6130018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469706" y="1626976"/>
            <a:ext cx="8203798" cy="454808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noProof="0"/>
              <a:t>Text in Arial Regular 18pt</a:t>
            </a:r>
          </a:p>
          <a:p>
            <a:pPr lvl="1"/>
            <a:r>
              <a:rPr lang="en-US" noProof="0"/>
              <a:t>First level</a:t>
            </a:r>
          </a:p>
          <a:p>
            <a:pPr lvl="2"/>
            <a:r>
              <a:rPr lang="en-US" noProof="0"/>
              <a:t>Second level</a:t>
            </a:r>
          </a:p>
          <a:p>
            <a:pPr lvl="3"/>
            <a:r>
              <a:rPr lang="en-US" noProof="0"/>
              <a:t>Third level</a:t>
            </a:r>
          </a:p>
          <a:p>
            <a:pPr lvl="4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6056384"/>
      </p:ext>
    </p:extLst>
  </p:cSld>
  <p:clrMapOvr>
    <a:masterClrMapping/>
  </p:clrMapOvr>
  <p:transition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94" y="347074"/>
            <a:ext cx="7059250" cy="951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1689" y="6442497"/>
            <a:ext cx="6001792" cy="434591"/>
          </a:xfrm>
          <a:prstGeom prst="rect">
            <a:avLst/>
          </a:prstGeom>
        </p:spPr>
        <p:txBody>
          <a:bodyPr lIns="91321" tIns="45673" rIns="91321" bIns="45673"/>
          <a:lstStyle>
            <a:lvl1pPr algn="l">
              <a:defRPr sz="800">
                <a:solidFill>
                  <a:srgbClr val="676767"/>
                </a:solidFill>
              </a:defRPr>
            </a:lvl1pPr>
          </a:lstStyle>
          <a:p>
            <a:pPr defTabSz="1218111"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60426" y="6442497"/>
            <a:ext cx="482684" cy="434591"/>
          </a:xfrm>
          <a:prstGeom prst="rect">
            <a:avLst/>
          </a:prstGeom>
        </p:spPr>
        <p:txBody>
          <a:bodyPr lIns="91321" tIns="45673" rIns="91321" bIns="45673"/>
          <a:lstStyle>
            <a:lvl1pPr algn="r">
              <a:defRPr sz="800">
                <a:solidFill>
                  <a:srgbClr val="676767"/>
                </a:solidFill>
              </a:defRPr>
            </a:lvl1pPr>
          </a:lstStyle>
          <a:p>
            <a:pPr defTabSz="1218111">
              <a:defRPr/>
            </a:pPr>
            <a:r>
              <a:rPr lang="en-GB"/>
              <a:t>Page </a:t>
            </a:r>
            <a:fld id="{541D51A6-2B7C-4282-AFB7-CAB86380B4CA}" type="slidenum">
              <a:rPr lang="en-GB" smtClean="0"/>
              <a:pPr defTabSz="1218111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18460"/>
      </p:ext>
    </p:extLst>
  </p:cSld>
  <p:clrMapOvr>
    <a:masterClrMapping/>
  </p:clrMapOvr>
  <p:transition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idx="1"/>
          </p:nvPr>
        </p:nvSpPr>
        <p:spPr bwMode="gray">
          <a:xfrm>
            <a:off x="468394" y="1631746"/>
            <a:ext cx="8378967" cy="4543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Text in Arial Regular 18pt</a:t>
            </a:r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872468" y="6483729"/>
            <a:ext cx="4449957" cy="39332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1218111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1360712" y="6483767"/>
            <a:ext cx="481891" cy="3933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1218111"/>
            <a:r>
              <a:rPr lang="en-US">
                <a:solidFill>
                  <a:srgbClr val="4D4D4D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4D4D4D"/>
                </a:solidFill>
              </a:rPr>
              <a:pPr defTabSz="1218111"/>
              <a:t>‹#›</a:t>
            </a:fld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2186" y="1737234"/>
            <a:ext cx="2716240" cy="594599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4EE2CC2-BC3E-4ACD-820C-B6CEBF9F983C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Chart Pool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532379" y="2431684"/>
            <a:ext cx="2716093" cy="1444000"/>
          </a:xfrm>
        </p:spPr>
        <p:txBody>
          <a:bodyPr anchor="t"/>
          <a:lstStyle>
            <a:lvl1pPr>
              <a:defRPr sz="3200" i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034329" y="4052293"/>
            <a:ext cx="360734" cy="18022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915401">
              <a:defRPr/>
            </a:pPr>
            <a:r>
              <a:rPr lang="en-US" sz="1000" kern="0" dirty="0">
                <a:solidFill>
                  <a:srgbClr val="FF3162"/>
                </a:solidFill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061123" y="4273990"/>
            <a:ext cx="2187304" cy="1083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3059315" y="0"/>
            <a:ext cx="6088064" cy="6877050"/>
          </a:xfrm>
          <a:custGeom>
            <a:avLst/>
            <a:gdLst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6858000 h 6858000"/>
              <a:gd name="connsiteX4" fmla="*/ 8112572 w 8112573"/>
              <a:gd name="connsiteY4" fmla="*/ 5739354 h 6858000"/>
              <a:gd name="connsiteX5" fmla="*/ 3275459 w 8112573"/>
              <a:gd name="connsiteY5" fmla="*/ 6858000 h 6858000"/>
              <a:gd name="connsiteX6" fmla="*/ 0 w 8112573"/>
              <a:gd name="connsiteY6" fmla="*/ 685800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5739354 h 6858000"/>
              <a:gd name="connsiteX4" fmla="*/ 3275459 w 8112573"/>
              <a:gd name="connsiteY4" fmla="*/ 6858000 h 6858000"/>
              <a:gd name="connsiteX5" fmla="*/ 0 w 8112573"/>
              <a:gd name="connsiteY5" fmla="*/ 6858000 h 6858000"/>
              <a:gd name="connsiteX6" fmla="*/ 1341581 w 8112573"/>
              <a:gd name="connsiteY6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5739354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  <a:gd name="connsiteX0" fmla="*/ 1341581 w 8114953"/>
              <a:gd name="connsiteY0" fmla="*/ 0 h 6858000"/>
              <a:gd name="connsiteX1" fmla="*/ 8112573 w 8114953"/>
              <a:gd name="connsiteY1" fmla="*/ 0 h 6858000"/>
              <a:gd name="connsiteX2" fmla="*/ 8114953 w 8114953"/>
              <a:gd name="connsiteY2" fmla="*/ 6003673 h 6858000"/>
              <a:gd name="connsiteX3" fmla="*/ 3275459 w 8114953"/>
              <a:gd name="connsiteY3" fmla="*/ 6858000 h 6858000"/>
              <a:gd name="connsiteX4" fmla="*/ 0 w 8114953"/>
              <a:gd name="connsiteY4" fmla="*/ 6858000 h 6858000"/>
              <a:gd name="connsiteX5" fmla="*/ 1341581 w 811495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953" h="6858000">
                <a:moveTo>
                  <a:pt x="1341581" y="0"/>
                </a:moveTo>
                <a:lnTo>
                  <a:pt x="8112573" y="0"/>
                </a:lnTo>
                <a:cubicBezTo>
                  <a:pt x="8112573" y="1913118"/>
                  <a:pt x="8114953" y="4090555"/>
                  <a:pt x="8114953" y="6003673"/>
                </a:cubicBezTo>
                <a:lnTo>
                  <a:pt x="3275459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39835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6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526417" y="706808"/>
            <a:ext cx="540164" cy="7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2186" y="1737234"/>
            <a:ext cx="2716240" cy="594599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5E4A9F7-D78E-468A-A360-94E75254FACF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Chart Pool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532379" y="2431684"/>
            <a:ext cx="2716093" cy="1444000"/>
          </a:xfrm>
        </p:spPr>
        <p:txBody>
          <a:bodyPr anchor="t"/>
          <a:lstStyle>
            <a:lvl1pPr>
              <a:defRPr sz="32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034329" y="4052293"/>
            <a:ext cx="360734" cy="18022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915401">
              <a:defRPr/>
            </a:pPr>
            <a:r>
              <a:rPr lang="en-US" sz="1000" kern="0" dirty="0">
                <a:solidFill>
                  <a:srgbClr val="00BCFF"/>
                </a:solidFill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061123" y="4273990"/>
            <a:ext cx="2187304" cy="1083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3059355" y="0"/>
            <a:ext cx="6086279" cy="6877050"/>
          </a:xfrm>
          <a:custGeom>
            <a:avLst/>
            <a:gdLst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6858000 h 6858000"/>
              <a:gd name="connsiteX4" fmla="*/ 8112572 w 8112573"/>
              <a:gd name="connsiteY4" fmla="*/ 5739354 h 6858000"/>
              <a:gd name="connsiteX5" fmla="*/ 3275459 w 8112573"/>
              <a:gd name="connsiteY5" fmla="*/ 6858000 h 6858000"/>
              <a:gd name="connsiteX6" fmla="*/ 0 w 8112573"/>
              <a:gd name="connsiteY6" fmla="*/ 685800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5739354 h 6858000"/>
              <a:gd name="connsiteX4" fmla="*/ 3275459 w 8112573"/>
              <a:gd name="connsiteY4" fmla="*/ 6858000 h 6858000"/>
              <a:gd name="connsiteX5" fmla="*/ 0 w 8112573"/>
              <a:gd name="connsiteY5" fmla="*/ 6858000 h 6858000"/>
              <a:gd name="connsiteX6" fmla="*/ 1341581 w 8112573"/>
              <a:gd name="connsiteY6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5739354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6001292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2573" h="6858000">
                <a:moveTo>
                  <a:pt x="1341581" y="0"/>
                </a:moveTo>
                <a:lnTo>
                  <a:pt x="8112573" y="0"/>
                </a:lnTo>
                <a:cubicBezTo>
                  <a:pt x="8112573" y="1913118"/>
                  <a:pt x="8112572" y="4088174"/>
                  <a:pt x="8112572" y="6001292"/>
                </a:cubicBezTo>
                <a:lnTo>
                  <a:pt x="3275459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39835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2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526417" y="706808"/>
            <a:ext cx="540164" cy="7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2186" y="1737234"/>
            <a:ext cx="2716240" cy="594599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F481F5A-DD5A-4D89-AC1E-AF4D265AE7BE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Chart Pool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532379" y="2431684"/>
            <a:ext cx="2716093" cy="1444000"/>
          </a:xfrm>
        </p:spPr>
        <p:txBody>
          <a:bodyPr anchor="t"/>
          <a:lstStyle>
            <a:lvl1pPr>
              <a:defRPr sz="3200" i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034329" y="4052293"/>
            <a:ext cx="360734" cy="18022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915401">
              <a:defRPr/>
            </a:pPr>
            <a:r>
              <a:rPr lang="en-US" sz="1000" kern="0" dirty="0">
                <a:solidFill>
                  <a:srgbClr val="89D329"/>
                </a:solidFill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061123" y="4273990"/>
            <a:ext cx="2187304" cy="1083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3059312" y="0"/>
            <a:ext cx="6088065" cy="6877050"/>
          </a:xfrm>
          <a:custGeom>
            <a:avLst/>
            <a:gdLst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6858000 h 6858000"/>
              <a:gd name="connsiteX4" fmla="*/ 8112572 w 8112573"/>
              <a:gd name="connsiteY4" fmla="*/ 5739354 h 6858000"/>
              <a:gd name="connsiteX5" fmla="*/ 3275459 w 8112573"/>
              <a:gd name="connsiteY5" fmla="*/ 6858000 h 6858000"/>
              <a:gd name="connsiteX6" fmla="*/ 0 w 8112573"/>
              <a:gd name="connsiteY6" fmla="*/ 685800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5739354 h 6858000"/>
              <a:gd name="connsiteX4" fmla="*/ 3275459 w 8112573"/>
              <a:gd name="connsiteY4" fmla="*/ 6858000 h 6858000"/>
              <a:gd name="connsiteX5" fmla="*/ 0 w 8112573"/>
              <a:gd name="connsiteY5" fmla="*/ 6858000 h 6858000"/>
              <a:gd name="connsiteX6" fmla="*/ 1341581 w 8112573"/>
              <a:gd name="connsiteY6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5739354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  <a:gd name="connsiteX0" fmla="*/ 1341581 w 8114954"/>
              <a:gd name="connsiteY0" fmla="*/ 0 h 6858000"/>
              <a:gd name="connsiteX1" fmla="*/ 8112573 w 8114954"/>
              <a:gd name="connsiteY1" fmla="*/ 0 h 6858000"/>
              <a:gd name="connsiteX2" fmla="*/ 8114954 w 8114954"/>
              <a:gd name="connsiteY2" fmla="*/ 6003672 h 6858000"/>
              <a:gd name="connsiteX3" fmla="*/ 3275459 w 8114954"/>
              <a:gd name="connsiteY3" fmla="*/ 6858000 h 6858000"/>
              <a:gd name="connsiteX4" fmla="*/ 0 w 8114954"/>
              <a:gd name="connsiteY4" fmla="*/ 6858000 h 6858000"/>
              <a:gd name="connsiteX5" fmla="*/ 1341581 w 811495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954" h="6858000">
                <a:moveTo>
                  <a:pt x="1341581" y="0"/>
                </a:moveTo>
                <a:lnTo>
                  <a:pt x="8112573" y="0"/>
                </a:lnTo>
                <a:cubicBezTo>
                  <a:pt x="8112573" y="1913118"/>
                  <a:pt x="8114954" y="4090554"/>
                  <a:pt x="8114954" y="6003672"/>
                </a:cubicBezTo>
                <a:lnTo>
                  <a:pt x="3275459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39835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2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526417" y="706808"/>
            <a:ext cx="540164" cy="7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483029" y="404661"/>
            <a:ext cx="7220195" cy="866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3"/>
          </p:nvPr>
        </p:nvSpPr>
        <p:spPr bwMode="gray">
          <a:xfrm>
            <a:off x="1504507" y="1848842"/>
            <a:ext cx="3511067" cy="4653922"/>
          </a:xfrm>
        </p:spPr>
        <p:txBody>
          <a:bodyPr/>
          <a:lstStyle>
            <a:lvl1pPr marL="269919" indent="-269919">
              <a:spcBef>
                <a:spcPts val="1800"/>
              </a:spcBef>
              <a:spcAft>
                <a:spcPts val="0"/>
              </a:spcAft>
              <a:buFontTx/>
              <a:buBlip>
                <a:blip r:embed="rId2"/>
              </a:buBlip>
              <a:defRPr sz="2000"/>
            </a:lvl1pPr>
            <a:lvl2pPr marL="539835" indent="-269919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 sz="2000"/>
            </a:lvl2pPr>
            <a:lvl3pPr marL="809754" indent="-269919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 sz="2000"/>
            </a:lvl3pPr>
            <a:lvl4pPr marL="1079670" indent="-269919">
              <a:spcBef>
                <a:spcPts val="600"/>
              </a:spcBef>
              <a:spcAft>
                <a:spcPts val="0"/>
              </a:spcAft>
              <a:buFontTx/>
              <a:buBlip>
                <a:blip r:embed="rId5"/>
              </a:buBlip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  <a:lvl6pPr>
              <a:spcBef>
                <a:spcPts val="600"/>
              </a:spcBef>
              <a:spcAft>
                <a:spcPts val="0"/>
              </a:spcAft>
              <a:defRPr sz="2000"/>
            </a:lvl6pPr>
            <a:lvl7pPr>
              <a:spcBef>
                <a:spcPts val="600"/>
              </a:spcBef>
              <a:spcAft>
                <a:spcPts val="0"/>
              </a:spcAft>
              <a:defRPr sz="2000"/>
            </a:lvl7pPr>
            <a:lvl8pPr>
              <a:spcBef>
                <a:spcPts val="600"/>
              </a:spcBef>
              <a:spcAft>
                <a:spcPts val="0"/>
              </a:spcAft>
              <a:defRPr sz="2000"/>
            </a:lvl8pPr>
            <a:lvl9pPr>
              <a:spcBef>
                <a:spcPts val="600"/>
              </a:spcBef>
              <a:spcAft>
                <a:spcPts val="0"/>
              </a:spcAft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5730D0D-69BB-4D6C-8769-049EFE67821B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731227" y="6636316"/>
            <a:ext cx="4284300" cy="108300"/>
          </a:xfrm>
        </p:spPr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46927" y="6636316"/>
            <a:ext cx="294334" cy="108300"/>
          </a:xfrm>
        </p:spPr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‹#›</a:t>
            </a:fld>
            <a:endParaRPr lang="en-US" dirty="0">
              <a:solidFill>
                <a:srgbClr val="00BCFF"/>
              </a:solidFill>
            </a:endParaRPr>
          </a:p>
        </p:txBody>
      </p:sp>
      <p:pic>
        <p:nvPicPr>
          <p:cNvPr id="9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26417" y="706808"/>
            <a:ext cx="540398" cy="7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854956" y="1"/>
            <a:ext cx="3290632" cy="6877050"/>
            <a:chOff x="7804236" y="1"/>
            <a:chExt cx="4386177" cy="6858000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black">
            <a:xfrm>
              <a:off x="7804236" y="1"/>
              <a:ext cx="2489310" cy="6858000"/>
            </a:xfrm>
            <a:custGeom>
              <a:avLst/>
              <a:gdLst>
                <a:gd name="T0" fmla="*/ 9 w 1857"/>
                <a:gd name="T1" fmla="*/ 5116 h 5116"/>
                <a:gd name="T2" fmla="*/ 1857 w 1857"/>
                <a:gd name="T3" fmla="*/ 0 h 5116"/>
                <a:gd name="T4" fmla="*/ 1847 w 1857"/>
                <a:gd name="T5" fmla="*/ 0 h 5116"/>
                <a:gd name="T6" fmla="*/ 0 w 1857"/>
                <a:gd name="T7" fmla="*/ 5116 h 5116"/>
                <a:gd name="T8" fmla="*/ 9 w 1857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5116">
                  <a:moveTo>
                    <a:pt x="9" y="5116"/>
                  </a:moveTo>
                  <a:lnTo>
                    <a:pt x="1857" y="0"/>
                  </a:lnTo>
                  <a:lnTo>
                    <a:pt x="1847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2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black">
            <a:xfrm>
              <a:off x="8456276" y="1408976"/>
              <a:ext cx="3734137" cy="5449024"/>
            </a:xfrm>
            <a:custGeom>
              <a:avLst/>
              <a:gdLst>
                <a:gd name="T0" fmla="*/ 0 w 2785"/>
                <a:gd name="T1" fmla="*/ 4064 h 4064"/>
                <a:gd name="T2" fmla="*/ 11 w 2785"/>
                <a:gd name="T3" fmla="*/ 4064 h 4064"/>
                <a:gd name="T4" fmla="*/ 2785 w 2785"/>
                <a:gd name="T5" fmla="*/ 17 h 4064"/>
                <a:gd name="T6" fmla="*/ 2785 w 2785"/>
                <a:gd name="T7" fmla="*/ 0 h 4064"/>
                <a:gd name="T8" fmla="*/ 0 w 2785"/>
                <a:gd name="T9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" h="4064">
                  <a:moveTo>
                    <a:pt x="0" y="4064"/>
                  </a:moveTo>
                  <a:lnTo>
                    <a:pt x="11" y="4064"/>
                  </a:lnTo>
                  <a:lnTo>
                    <a:pt x="2785" y="17"/>
                  </a:lnTo>
                  <a:lnTo>
                    <a:pt x="2785" y="0"/>
                  </a:lnTo>
                  <a:lnTo>
                    <a:pt x="0" y="40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2"/>
              <a:endParaRPr lang="de-DE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6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invGray">
          <a:xfrm>
            <a:off x="48" y="0"/>
            <a:ext cx="1578911" cy="6880234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1175"/>
              <a:gd name="connsiteX1" fmla="*/ 2104575 w 2104575"/>
              <a:gd name="connsiteY1" fmla="*/ 0 h 6861175"/>
              <a:gd name="connsiteX2" fmla="*/ 650732 w 2104575"/>
              <a:gd name="connsiteY2" fmla="*/ 6861175 h 6861175"/>
              <a:gd name="connsiteX3" fmla="*/ 0 w 2104575"/>
              <a:gd name="connsiteY3" fmla="*/ 6858000 h 6861175"/>
              <a:gd name="connsiteX4" fmla="*/ 0 w 2104575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1175">
                <a:moveTo>
                  <a:pt x="0" y="0"/>
                </a:moveTo>
                <a:lnTo>
                  <a:pt x="2104575" y="0"/>
                </a:lnTo>
                <a:lnTo>
                  <a:pt x="650732" y="68611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61A5D"/>
              </a:gs>
              <a:gs pos="50000">
                <a:srgbClr val="E61A5D"/>
              </a:gs>
              <a:gs pos="84000">
                <a:srgbClr val="E61A5D">
                  <a:alpha val="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13" tIns="45708" rIns="91413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4122"/>
            <a:endParaRPr lang="en-US" sz="1800" dirty="0" err="1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A0E0A66-341F-4A53-996D-01459E40242F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/// Bayer 16:9 Template Chart Pool /// December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5136134" y="3073367"/>
            <a:ext cx="3376026" cy="722000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3" name="Group 219"/>
          <p:cNvGrpSpPr>
            <a:grpSpLocks noChangeAspect="1"/>
          </p:cNvGrpSpPr>
          <p:nvPr/>
        </p:nvGrpSpPr>
        <p:grpSpPr bwMode="gray">
          <a:xfrm>
            <a:off x="148335" y="619038"/>
            <a:ext cx="296527" cy="397100"/>
            <a:chOff x="6936" y="180"/>
            <a:chExt cx="526" cy="527"/>
          </a:xfrm>
          <a:solidFill>
            <a:schemeClr val="bg1"/>
          </a:solidFill>
        </p:grpSpPr>
        <p:sp>
          <p:nvSpPr>
            <p:cNvPr id="25" name="Freeform 220"/>
            <p:cNvSpPr>
              <a:spLocks/>
            </p:cNvSpPr>
            <p:nvPr/>
          </p:nvSpPr>
          <p:spPr bwMode="gray">
            <a:xfrm>
              <a:off x="7156" y="407"/>
              <a:ext cx="89" cy="70"/>
            </a:xfrm>
            <a:custGeom>
              <a:avLst/>
              <a:gdLst>
                <a:gd name="T0" fmla="*/ 67 w 89"/>
                <a:gd name="T1" fmla="*/ 0 h 70"/>
                <a:gd name="T2" fmla="*/ 89 w 89"/>
                <a:gd name="T3" fmla="*/ 0 h 70"/>
                <a:gd name="T4" fmla="*/ 53 w 89"/>
                <a:gd name="T5" fmla="*/ 46 h 70"/>
                <a:gd name="T6" fmla="*/ 53 w 89"/>
                <a:gd name="T7" fmla="*/ 70 h 70"/>
                <a:gd name="T8" fmla="*/ 36 w 89"/>
                <a:gd name="T9" fmla="*/ 70 h 70"/>
                <a:gd name="T10" fmla="*/ 36 w 89"/>
                <a:gd name="T11" fmla="*/ 46 h 70"/>
                <a:gd name="T12" fmla="*/ 0 w 89"/>
                <a:gd name="T13" fmla="*/ 0 h 70"/>
                <a:gd name="T14" fmla="*/ 19 w 89"/>
                <a:gd name="T15" fmla="*/ 0 h 70"/>
                <a:gd name="T16" fmla="*/ 43 w 89"/>
                <a:gd name="T17" fmla="*/ 34 h 70"/>
                <a:gd name="T18" fmla="*/ 67 w 8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67" y="0"/>
                  </a:moveTo>
                  <a:lnTo>
                    <a:pt x="89" y="0"/>
                  </a:lnTo>
                  <a:lnTo>
                    <a:pt x="53" y="46"/>
                  </a:lnTo>
                  <a:lnTo>
                    <a:pt x="53" y="70"/>
                  </a:lnTo>
                  <a:lnTo>
                    <a:pt x="36" y="70"/>
                  </a:lnTo>
                  <a:lnTo>
                    <a:pt x="36" y="4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1"/>
            <p:cNvSpPr>
              <a:spLocks/>
            </p:cNvSpPr>
            <p:nvPr/>
          </p:nvSpPr>
          <p:spPr bwMode="gray">
            <a:xfrm>
              <a:off x="7254" y="407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9 h 70"/>
                <a:gd name="T8" fmla="*/ 62 w 65"/>
                <a:gd name="T9" fmla="*/ 29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6 h 70"/>
                <a:gd name="T16" fmla="*/ 65 w 65"/>
                <a:gd name="T17" fmla="*/ 56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62" y="29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65" y="56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22"/>
            <p:cNvSpPr>
              <a:spLocks/>
            </p:cNvSpPr>
            <p:nvPr/>
          </p:nvSpPr>
          <p:spPr bwMode="gray">
            <a:xfrm>
              <a:off x="7168" y="496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7 h 70"/>
                <a:gd name="T8" fmla="*/ 62 w 65"/>
                <a:gd name="T9" fmla="*/ 27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5 h 70"/>
                <a:gd name="T16" fmla="*/ 65 w 65"/>
                <a:gd name="T17" fmla="*/ 55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5"/>
                  </a:lnTo>
                  <a:lnTo>
                    <a:pt x="65" y="55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23"/>
            <p:cNvSpPr>
              <a:spLocks noEditPoints="1"/>
            </p:cNvSpPr>
            <p:nvPr/>
          </p:nvSpPr>
          <p:spPr bwMode="gray">
            <a:xfrm>
              <a:off x="7343" y="407"/>
              <a:ext cx="69" cy="70"/>
            </a:xfrm>
            <a:custGeom>
              <a:avLst/>
              <a:gdLst>
                <a:gd name="T0" fmla="*/ 16 w 69"/>
                <a:gd name="T1" fmla="*/ 29 h 70"/>
                <a:gd name="T2" fmla="*/ 43 w 69"/>
                <a:gd name="T3" fmla="*/ 29 h 70"/>
                <a:gd name="T4" fmla="*/ 43 w 69"/>
                <a:gd name="T5" fmla="*/ 29 h 70"/>
                <a:gd name="T6" fmla="*/ 45 w 69"/>
                <a:gd name="T7" fmla="*/ 29 h 70"/>
                <a:gd name="T8" fmla="*/ 45 w 69"/>
                <a:gd name="T9" fmla="*/ 29 h 70"/>
                <a:gd name="T10" fmla="*/ 48 w 69"/>
                <a:gd name="T11" fmla="*/ 29 h 70"/>
                <a:gd name="T12" fmla="*/ 48 w 69"/>
                <a:gd name="T13" fmla="*/ 27 h 70"/>
                <a:gd name="T14" fmla="*/ 48 w 69"/>
                <a:gd name="T15" fmla="*/ 27 h 70"/>
                <a:gd name="T16" fmla="*/ 48 w 69"/>
                <a:gd name="T17" fmla="*/ 27 h 70"/>
                <a:gd name="T18" fmla="*/ 50 w 69"/>
                <a:gd name="T19" fmla="*/ 24 h 70"/>
                <a:gd name="T20" fmla="*/ 50 w 69"/>
                <a:gd name="T21" fmla="*/ 24 h 70"/>
                <a:gd name="T22" fmla="*/ 50 w 69"/>
                <a:gd name="T23" fmla="*/ 22 h 70"/>
                <a:gd name="T24" fmla="*/ 50 w 69"/>
                <a:gd name="T25" fmla="*/ 22 h 70"/>
                <a:gd name="T26" fmla="*/ 50 w 69"/>
                <a:gd name="T27" fmla="*/ 20 h 70"/>
                <a:gd name="T28" fmla="*/ 48 w 69"/>
                <a:gd name="T29" fmla="*/ 20 h 70"/>
                <a:gd name="T30" fmla="*/ 48 w 69"/>
                <a:gd name="T31" fmla="*/ 17 h 70"/>
                <a:gd name="T32" fmla="*/ 48 w 69"/>
                <a:gd name="T33" fmla="*/ 17 h 70"/>
                <a:gd name="T34" fmla="*/ 48 w 69"/>
                <a:gd name="T35" fmla="*/ 17 h 70"/>
                <a:gd name="T36" fmla="*/ 45 w 69"/>
                <a:gd name="T37" fmla="*/ 15 h 70"/>
                <a:gd name="T38" fmla="*/ 45 w 69"/>
                <a:gd name="T39" fmla="*/ 15 h 70"/>
                <a:gd name="T40" fmla="*/ 43 w 69"/>
                <a:gd name="T41" fmla="*/ 15 h 70"/>
                <a:gd name="T42" fmla="*/ 43 w 69"/>
                <a:gd name="T43" fmla="*/ 15 h 70"/>
                <a:gd name="T44" fmla="*/ 43 w 69"/>
                <a:gd name="T45" fmla="*/ 15 h 70"/>
                <a:gd name="T46" fmla="*/ 16 w 69"/>
                <a:gd name="T47" fmla="*/ 70 h 70"/>
                <a:gd name="T48" fmla="*/ 43 w 69"/>
                <a:gd name="T49" fmla="*/ 0 h 70"/>
                <a:gd name="T50" fmla="*/ 48 w 69"/>
                <a:gd name="T51" fmla="*/ 0 h 70"/>
                <a:gd name="T52" fmla="*/ 50 w 69"/>
                <a:gd name="T53" fmla="*/ 0 h 70"/>
                <a:gd name="T54" fmla="*/ 52 w 69"/>
                <a:gd name="T55" fmla="*/ 3 h 70"/>
                <a:gd name="T56" fmla="*/ 55 w 69"/>
                <a:gd name="T57" fmla="*/ 5 h 70"/>
                <a:gd name="T58" fmla="*/ 57 w 69"/>
                <a:gd name="T59" fmla="*/ 5 h 70"/>
                <a:gd name="T60" fmla="*/ 60 w 69"/>
                <a:gd name="T61" fmla="*/ 8 h 70"/>
                <a:gd name="T62" fmla="*/ 62 w 69"/>
                <a:gd name="T63" fmla="*/ 10 h 70"/>
                <a:gd name="T64" fmla="*/ 64 w 69"/>
                <a:gd name="T65" fmla="*/ 15 h 70"/>
                <a:gd name="T66" fmla="*/ 64 w 69"/>
                <a:gd name="T67" fmla="*/ 17 h 70"/>
                <a:gd name="T68" fmla="*/ 64 w 69"/>
                <a:gd name="T69" fmla="*/ 20 h 70"/>
                <a:gd name="T70" fmla="*/ 64 w 69"/>
                <a:gd name="T71" fmla="*/ 24 h 70"/>
                <a:gd name="T72" fmla="*/ 64 w 69"/>
                <a:gd name="T73" fmla="*/ 27 h 70"/>
                <a:gd name="T74" fmla="*/ 64 w 69"/>
                <a:gd name="T75" fmla="*/ 29 h 70"/>
                <a:gd name="T76" fmla="*/ 64 w 69"/>
                <a:gd name="T77" fmla="*/ 32 h 70"/>
                <a:gd name="T78" fmla="*/ 62 w 69"/>
                <a:gd name="T79" fmla="*/ 34 h 70"/>
                <a:gd name="T80" fmla="*/ 60 w 69"/>
                <a:gd name="T81" fmla="*/ 36 h 70"/>
                <a:gd name="T82" fmla="*/ 60 w 69"/>
                <a:gd name="T83" fmla="*/ 36 h 70"/>
                <a:gd name="T84" fmla="*/ 57 w 69"/>
                <a:gd name="T85" fmla="*/ 39 h 70"/>
                <a:gd name="T86" fmla="*/ 55 w 69"/>
                <a:gd name="T87" fmla="*/ 41 h 70"/>
                <a:gd name="T88" fmla="*/ 52 w 69"/>
                <a:gd name="T89" fmla="*/ 41 h 70"/>
                <a:gd name="T90" fmla="*/ 50 w 69"/>
                <a:gd name="T91" fmla="*/ 44 h 70"/>
                <a:gd name="T92" fmla="*/ 50 w 69"/>
                <a:gd name="T9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70">
                  <a:moveTo>
                    <a:pt x="43" y="15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close/>
                  <a:moveTo>
                    <a:pt x="31" y="44"/>
                  </a:moveTo>
                  <a:lnTo>
                    <a:pt x="16" y="4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69" y="70"/>
                  </a:lnTo>
                  <a:lnTo>
                    <a:pt x="50" y="70"/>
                  </a:lnTo>
                  <a:lnTo>
                    <a:pt x="31" y="44"/>
                  </a:ln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24"/>
            <p:cNvSpPr>
              <a:spLocks noEditPoints="1"/>
            </p:cNvSpPr>
            <p:nvPr/>
          </p:nvSpPr>
          <p:spPr bwMode="gray">
            <a:xfrm>
              <a:off x="7168" y="587"/>
              <a:ext cx="77" cy="70"/>
            </a:xfrm>
            <a:custGeom>
              <a:avLst/>
              <a:gdLst>
                <a:gd name="T0" fmla="*/ 48 w 77"/>
                <a:gd name="T1" fmla="*/ 0 h 70"/>
                <a:gd name="T2" fmla="*/ 50 w 77"/>
                <a:gd name="T3" fmla="*/ 0 h 70"/>
                <a:gd name="T4" fmla="*/ 53 w 77"/>
                <a:gd name="T5" fmla="*/ 0 h 70"/>
                <a:gd name="T6" fmla="*/ 55 w 77"/>
                <a:gd name="T7" fmla="*/ 3 h 70"/>
                <a:gd name="T8" fmla="*/ 60 w 77"/>
                <a:gd name="T9" fmla="*/ 3 h 70"/>
                <a:gd name="T10" fmla="*/ 62 w 77"/>
                <a:gd name="T11" fmla="*/ 5 h 70"/>
                <a:gd name="T12" fmla="*/ 65 w 77"/>
                <a:gd name="T13" fmla="*/ 7 h 70"/>
                <a:gd name="T14" fmla="*/ 65 w 77"/>
                <a:gd name="T15" fmla="*/ 10 h 70"/>
                <a:gd name="T16" fmla="*/ 67 w 77"/>
                <a:gd name="T17" fmla="*/ 12 h 70"/>
                <a:gd name="T18" fmla="*/ 67 w 77"/>
                <a:gd name="T19" fmla="*/ 15 h 70"/>
                <a:gd name="T20" fmla="*/ 69 w 77"/>
                <a:gd name="T21" fmla="*/ 19 h 70"/>
                <a:gd name="T22" fmla="*/ 69 w 77"/>
                <a:gd name="T23" fmla="*/ 22 h 70"/>
                <a:gd name="T24" fmla="*/ 69 w 77"/>
                <a:gd name="T25" fmla="*/ 24 h 70"/>
                <a:gd name="T26" fmla="*/ 67 w 77"/>
                <a:gd name="T27" fmla="*/ 27 h 70"/>
                <a:gd name="T28" fmla="*/ 67 w 77"/>
                <a:gd name="T29" fmla="*/ 29 h 70"/>
                <a:gd name="T30" fmla="*/ 67 w 77"/>
                <a:gd name="T31" fmla="*/ 31 h 70"/>
                <a:gd name="T32" fmla="*/ 65 w 77"/>
                <a:gd name="T33" fmla="*/ 34 h 70"/>
                <a:gd name="T34" fmla="*/ 62 w 77"/>
                <a:gd name="T35" fmla="*/ 36 h 70"/>
                <a:gd name="T36" fmla="*/ 62 w 77"/>
                <a:gd name="T37" fmla="*/ 36 h 70"/>
                <a:gd name="T38" fmla="*/ 60 w 77"/>
                <a:gd name="T39" fmla="*/ 39 h 70"/>
                <a:gd name="T40" fmla="*/ 57 w 77"/>
                <a:gd name="T41" fmla="*/ 41 h 70"/>
                <a:gd name="T42" fmla="*/ 55 w 77"/>
                <a:gd name="T43" fmla="*/ 41 h 70"/>
                <a:gd name="T44" fmla="*/ 57 w 77"/>
                <a:gd name="T45" fmla="*/ 70 h 70"/>
                <a:gd name="T46" fmla="*/ 17 w 77"/>
                <a:gd name="T47" fmla="*/ 70 h 70"/>
                <a:gd name="T48" fmla="*/ 53 w 77"/>
                <a:gd name="T49" fmla="*/ 22 h 70"/>
                <a:gd name="T50" fmla="*/ 53 w 77"/>
                <a:gd name="T51" fmla="*/ 19 h 70"/>
                <a:gd name="T52" fmla="*/ 53 w 77"/>
                <a:gd name="T53" fmla="*/ 19 h 70"/>
                <a:gd name="T54" fmla="*/ 53 w 77"/>
                <a:gd name="T55" fmla="*/ 19 h 70"/>
                <a:gd name="T56" fmla="*/ 53 w 77"/>
                <a:gd name="T57" fmla="*/ 17 h 70"/>
                <a:gd name="T58" fmla="*/ 50 w 77"/>
                <a:gd name="T59" fmla="*/ 17 h 70"/>
                <a:gd name="T60" fmla="*/ 50 w 77"/>
                <a:gd name="T61" fmla="*/ 15 h 70"/>
                <a:gd name="T62" fmla="*/ 50 w 77"/>
                <a:gd name="T63" fmla="*/ 15 h 70"/>
                <a:gd name="T64" fmla="*/ 48 w 77"/>
                <a:gd name="T65" fmla="*/ 15 h 70"/>
                <a:gd name="T66" fmla="*/ 48 w 77"/>
                <a:gd name="T67" fmla="*/ 15 h 70"/>
                <a:gd name="T68" fmla="*/ 45 w 77"/>
                <a:gd name="T69" fmla="*/ 15 h 70"/>
                <a:gd name="T70" fmla="*/ 17 w 77"/>
                <a:gd name="T71" fmla="*/ 15 h 70"/>
                <a:gd name="T72" fmla="*/ 45 w 77"/>
                <a:gd name="T73" fmla="*/ 29 h 70"/>
                <a:gd name="T74" fmla="*/ 48 w 77"/>
                <a:gd name="T75" fmla="*/ 29 h 70"/>
                <a:gd name="T76" fmla="*/ 48 w 77"/>
                <a:gd name="T77" fmla="*/ 29 h 70"/>
                <a:gd name="T78" fmla="*/ 48 w 77"/>
                <a:gd name="T79" fmla="*/ 29 h 70"/>
                <a:gd name="T80" fmla="*/ 50 w 77"/>
                <a:gd name="T81" fmla="*/ 27 h 70"/>
                <a:gd name="T82" fmla="*/ 50 w 77"/>
                <a:gd name="T83" fmla="*/ 27 h 70"/>
                <a:gd name="T84" fmla="*/ 50 w 77"/>
                <a:gd name="T85" fmla="*/ 27 h 70"/>
                <a:gd name="T86" fmla="*/ 53 w 77"/>
                <a:gd name="T87" fmla="*/ 24 h 70"/>
                <a:gd name="T88" fmla="*/ 53 w 77"/>
                <a:gd name="T89" fmla="*/ 24 h 70"/>
                <a:gd name="T90" fmla="*/ 53 w 77"/>
                <a:gd name="T91" fmla="*/ 22 h 70"/>
                <a:gd name="T92" fmla="*/ 53 w 77"/>
                <a:gd name="T9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77" y="70"/>
                  </a:lnTo>
                  <a:lnTo>
                    <a:pt x="57" y="70"/>
                  </a:lnTo>
                  <a:lnTo>
                    <a:pt x="36" y="43"/>
                  </a:lnTo>
                  <a:lnTo>
                    <a:pt x="17" y="43"/>
                  </a:lnTo>
                  <a:lnTo>
                    <a:pt x="17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53" y="22"/>
                  </a:moveTo>
                  <a:lnTo>
                    <a:pt x="53" y="22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25"/>
            <p:cNvSpPr>
              <a:spLocks noEditPoints="1"/>
            </p:cNvSpPr>
            <p:nvPr/>
          </p:nvSpPr>
          <p:spPr bwMode="gray">
            <a:xfrm>
              <a:off x="7075" y="407"/>
              <a:ext cx="86" cy="70"/>
            </a:xfrm>
            <a:custGeom>
              <a:avLst/>
              <a:gdLst>
                <a:gd name="T0" fmla="*/ 43 w 86"/>
                <a:gd name="T1" fmla="*/ 17 h 70"/>
                <a:gd name="T2" fmla="*/ 28 w 86"/>
                <a:gd name="T3" fmla="*/ 46 h 70"/>
                <a:gd name="T4" fmla="*/ 57 w 86"/>
                <a:gd name="T5" fmla="*/ 46 h 70"/>
                <a:gd name="T6" fmla="*/ 43 w 86"/>
                <a:gd name="T7" fmla="*/ 17 h 70"/>
                <a:gd name="T8" fmla="*/ 43 w 86"/>
                <a:gd name="T9" fmla="*/ 17 h 70"/>
                <a:gd name="T10" fmla="*/ 86 w 86"/>
                <a:gd name="T11" fmla="*/ 70 h 70"/>
                <a:gd name="T12" fmla="*/ 69 w 86"/>
                <a:gd name="T13" fmla="*/ 70 h 70"/>
                <a:gd name="T14" fmla="*/ 62 w 86"/>
                <a:gd name="T15" fmla="*/ 58 h 70"/>
                <a:gd name="T16" fmla="*/ 21 w 86"/>
                <a:gd name="T17" fmla="*/ 58 h 70"/>
                <a:gd name="T18" fmla="*/ 16 w 86"/>
                <a:gd name="T19" fmla="*/ 70 h 70"/>
                <a:gd name="T20" fmla="*/ 0 w 86"/>
                <a:gd name="T21" fmla="*/ 70 h 70"/>
                <a:gd name="T22" fmla="*/ 33 w 86"/>
                <a:gd name="T23" fmla="*/ 0 h 70"/>
                <a:gd name="T24" fmla="*/ 50 w 86"/>
                <a:gd name="T25" fmla="*/ 0 h 70"/>
                <a:gd name="T26" fmla="*/ 86 w 86"/>
                <a:gd name="T27" fmla="*/ 70 h 70"/>
                <a:gd name="T28" fmla="*/ 86 w 86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0">
                  <a:moveTo>
                    <a:pt x="43" y="17"/>
                  </a:moveTo>
                  <a:lnTo>
                    <a:pt x="28" y="46"/>
                  </a:lnTo>
                  <a:lnTo>
                    <a:pt x="57" y="46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70"/>
                  </a:moveTo>
                  <a:lnTo>
                    <a:pt x="69" y="70"/>
                  </a:lnTo>
                  <a:lnTo>
                    <a:pt x="62" y="58"/>
                  </a:lnTo>
                  <a:lnTo>
                    <a:pt x="21" y="58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26"/>
            <p:cNvSpPr>
              <a:spLocks noEditPoints="1"/>
            </p:cNvSpPr>
            <p:nvPr/>
          </p:nvSpPr>
          <p:spPr bwMode="gray">
            <a:xfrm>
              <a:off x="7156" y="319"/>
              <a:ext cx="86" cy="69"/>
            </a:xfrm>
            <a:custGeom>
              <a:avLst/>
              <a:gdLst>
                <a:gd name="T0" fmla="*/ 43 w 86"/>
                <a:gd name="T1" fmla="*/ 17 h 69"/>
                <a:gd name="T2" fmla="*/ 29 w 86"/>
                <a:gd name="T3" fmla="*/ 43 h 69"/>
                <a:gd name="T4" fmla="*/ 57 w 86"/>
                <a:gd name="T5" fmla="*/ 43 h 69"/>
                <a:gd name="T6" fmla="*/ 43 w 86"/>
                <a:gd name="T7" fmla="*/ 17 h 69"/>
                <a:gd name="T8" fmla="*/ 43 w 86"/>
                <a:gd name="T9" fmla="*/ 17 h 69"/>
                <a:gd name="T10" fmla="*/ 86 w 86"/>
                <a:gd name="T11" fmla="*/ 69 h 69"/>
                <a:gd name="T12" fmla="*/ 69 w 86"/>
                <a:gd name="T13" fmla="*/ 69 h 69"/>
                <a:gd name="T14" fmla="*/ 65 w 86"/>
                <a:gd name="T15" fmla="*/ 57 h 69"/>
                <a:gd name="T16" fmla="*/ 24 w 86"/>
                <a:gd name="T17" fmla="*/ 57 h 69"/>
                <a:gd name="T18" fmla="*/ 17 w 86"/>
                <a:gd name="T19" fmla="*/ 69 h 69"/>
                <a:gd name="T20" fmla="*/ 0 w 86"/>
                <a:gd name="T21" fmla="*/ 69 h 69"/>
                <a:gd name="T22" fmla="*/ 36 w 86"/>
                <a:gd name="T23" fmla="*/ 0 h 69"/>
                <a:gd name="T24" fmla="*/ 53 w 86"/>
                <a:gd name="T25" fmla="*/ 0 h 69"/>
                <a:gd name="T26" fmla="*/ 86 w 86"/>
                <a:gd name="T27" fmla="*/ 69 h 69"/>
                <a:gd name="T28" fmla="*/ 86 w 8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69">
                  <a:moveTo>
                    <a:pt x="43" y="17"/>
                  </a:moveTo>
                  <a:lnTo>
                    <a:pt x="29" y="43"/>
                  </a:lnTo>
                  <a:lnTo>
                    <a:pt x="57" y="43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69"/>
                  </a:moveTo>
                  <a:lnTo>
                    <a:pt x="69" y="69"/>
                  </a:lnTo>
                  <a:lnTo>
                    <a:pt x="65" y="57"/>
                  </a:lnTo>
                  <a:lnTo>
                    <a:pt x="24" y="57"/>
                  </a:lnTo>
                  <a:lnTo>
                    <a:pt x="17" y="69"/>
                  </a:lnTo>
                  <a:lnTo>
                    <a:pt x="0" y="69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6" y="69"/>
                  </a:lnTo>
                  <a:lnTo>
                    <a:pt x="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27"/>
            <p:cNvSpPr>
              <a:spLocks noEditPoints="1"/>
            </p:cNvSpPr>
            <p:nvPr/>
          </p:nvSpPr>
          <p:spPr bwMode="gray">
            <a:xfrm>
              <a:off x="6991" y="407"/>
              <a:ext cx="69" cy="70"/>
            </a:xfrm>
            <a:custGeom>
              <a:avLst/>
              <a:gdLst>
                <a:gd name="T0" fmla="*/ 65 w 69"/>
                <a:gd name="T1" fmla="*/ 36 h 70"/>
                <a:gd name="T2" fmla="*/ 67 w 69"/>
                <a:gd name="T3" fmla="*/ 39 h 70"/>
                <a:gd name="T4" fmla="*/ 69 w 69"/>
                <a:gd name="T5" fmla="*/ 44 h 70"/>
                <a:gd name="T6" fmla="*/ 69 w 69"/>
                <a:gd name="T7" fmla="*/ 46 h 70"/>
                <a:gd name="T8" fmla="*/ 69 w 69"/>
                <a:gd name="T9" fmla="*/ 48 h 70"/>
                <a:gd name="T10" fmla="*/ 69 w 69"/>
                <a:gd name="T11" fmla="*/ 51 h 70"/>
                <a:gd name="T12" fmla="*/ 69 w 69"/>
                <a:gd name="T13" fmla="*/ 56 h 70"/>
                <a:gd name="T14" fmla="*/ 69 w 69"/>
                <a:gd name="T15" fmla="*/ 58 h 70"/>
                <a:gd name="T16" fmla="*/ 67 w 69"/>
                <a:gd name="T17" fmla="*/ 63 h 70"/>
                <a:gd name="T18" fmla="*/ 65 w 69"/>
                <a:gd name="T19" fmla="*/ 65 h 70"/>
                <a:gd name="T20" fmla="*/ 60 w 69"/>
                <a:gd name="T21" fmla="*/ 68 h 70"/>
                <a:gd name="T22" fmla="*/ 55 w 69"/>
                <a:gd name="T23" fmla="*/ 70 h 70"/>
                <a:gd name="T24" fmla="*/ 53 w 69"/>
                <a:gd name="T25" fmla="*/ 70 h 70"/>
                <a:gd name="T26" fmla="*/ 0 w 69"/>
                <a:gd name="T27" fmla="*/ 70 h 70"/>
                <a:gd name="T28" fmla="*/ 50 w 69"/>
                <a:gd name="T29" fmla="*/ 0 h 70"/>
                <a:gd name="T30" fmla="*/ 53 w 69"/>
                <a:gd name="T31" fmla="*/ 0 h 70"/>
                <a:gd name="T32" fmla="*/ 57 w 69"/>
                <a:gd name="T33" fmla="*/ 3 h 70"/>
                <a:gd name="T34" fmla="*/ 60 w 69"/>
                <a:gd name="T35" fmla="*/ 5 h 70"/>
                <a:gd name="T36" fmla="*/ 62 w 69"/>
                <a:gd name="T37" fmla="*/ 8 h 70"/>
                <a:gd name="T38" fmla="*/ 65 w 69"/>
                <a:gd name="T39" fmla="*/ 12 h 70"/>
                <a:gd name="T40" fmla="*/ 67 w 69"/>
                <a:gd name="T41" fmla="*/ 15 h 70"/>
                <a:gd name="T42" fmla="*/ 67 w 69"/>
                <a:gd name="T43" fmla="*/ 20 h 70"/>
                <a:gd name="T44" fmla="*/ 67 w 69"/>
                <a:gd name="T45" fmla="*/ 22 h 70"/>
                <a:gd name="T46" fmla="*/ 67 w 69"/>
                <a:gd name="T47" fmla="*/ 27 h 70"/>
                <a:gd name="T48" fmla="*/ 67 w 69"/>
                <a:gd name="T49" fmla="*/ 29 h 70"/>
                <a:gd name="T50" fmla="*/ 65 w 69"/>
                <a:gd name="T51" fmla="*/ 34 h 70"/>
                <a:gd name="T52" fmla="*/ 17 w 69"/>
                <a:gd name="T53" fmla="*/ 58 h 70"/>
                <a:gd name="T54" fmla="*/ 48 w 69"/>
                <a:gd name="T55" fmla="*/ 58 h 70"/>
                <a:gd name="T56" fmla="*/ 50 w 69"/>
                <a:gd name="T57" fmla="*/ 56 h 70"/>
                <a:gd name="T58" fmla="*/ 50 w 69"/>
                <a:gd name="T59" fmla="*/ 56 h 70"/>
                <a:gd name="T60" fmla="*/ 53 w 69"/>
                <a:gd name="T61" fmla="*/ 56 h 70"/>
                <a:gd name="T62" fmla="*/ 53 w 69"/>
                <a:gd name="T63" fmla="*/ 53 h 70"/>
                <a:gd name="T64" fmla="*/ 53 w 69"/>
                <a:gd name="T65" fmla="*/ 53 h 70"/>
                <a:gd name="T66" fmla="*/ 55 w 69"/>
                <a:gd name="T67" fmla="*/ 51 h 70"/>
                <a:gd name="T68" fmla="*/ 55 w 69"/>
                <a:gd name="T69" fmla="*/ 48 h 70"/>
                <a:gd name="T70" fmla="*/ 55 w 69"/>
                <a:gd name="T71" fmla="*/ 48 h 70"/>
                <a:gd name="T72" fmla="*/ 55 w 69"/>
                <a:gd name="T73" fmla="*/ 46 h 70"/>
                <a:gd name="T74" fmla="*/ 53 w 69"/>
                <a:gd name="T75" fmla="*/ 46 h 70"/>
                <a:gd name="T76" fmla="*/ 53 w 69"/>
                <a:gd name="T77" fmla="*/ 44 h 70"/>
                <a:gd name="T78" fmla="*/ 50 w 69"/>
                <a:gd name="T79" fmla="*/ 44 h 70"/>
                <a:gd name="T80" fmla="*/ 50 w 69"/>
                <a:gd name="T81" fmla="*/ 41 h 70"/>
                <a:gd name="T82" fmla="*/ 48 w 69"/>
                <a:gd name="T83" fmla="*/ 41 h 70"/>
                <a:gd name="T84" fmla="*/ 48 w 69"/>
                <a:gd name="T85" fmla="*/ 41 h 70"/>
                <a:gd name="T86" fmla="*/ 17 w 69"/>
                <a:gd name="T87" fmla="*/ 58 h 70"/>
                <a:gd name="T88" fmla="*/ 45 w 69"/>
                <a:gd name="T89" fmla="*/ 29 h 70"/>
                <a:gd name="T90" fmla="*/ 48 w 69"/>
                <a:gd name="T91" fmla="*/ 27 h 70"/>
                <a:gd name="T92" fmla="*/ 50 w 69"/>
                <a:gd name="T93" fmla="*/ 27 h 70"/>
                <a:gd name="T94" fmla="*/ 53 w 69"/>
                <a:gd name="T95" fmla="*/ 24 h 70"/>
                <a:gd name="T96" fmla="*/ 53 w 69"/>
                <a:gd name="T97" fmla="*/ 22 h 70"/>
                <a:gd name="T98" fmla="*/ 53 w 69"/>
                <a:gd name="T99" fmla="*/ 22 h 70"/>
                <a:gd name="T100" fmla="*/ 53 w 69"/>
                <a:gd name="T101" fmla="*/ 20 h 70"/>
                <a:gd name="T102" fmla="*/ 50 w 69"/>
                <a:gd name="T103" fmla="*/ 17 h 70"/>
                <a:gd name="T104" fmla="*/ 50 w 69"/>
                <a:gd name="T105" fmla="*/ 15 h 70"/>
                <a:gd name="T106" fmla="*/ 48 w 69"/>
                <a:gd name="T107" fmla="*/ 15 h 70"/>
                <a:gd name="T108" fmla="*/ 45 w 69"/>
                <a:gd name="T109" fmla="*/ 15 h 70"/>
                <a:gd name="T110" fmla="*/ 14 w 69"/>
                <a:gd name="T111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70">
                  <a:moveTo>
                    <a:pt x="62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7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17" y="58"/>
                  </a:lnTo>
                  <a:close/>
                  <a:moveTo>
                    <a:pt x="14" y="29"/>
                  </a:move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28"/>
            <p:cNvSpPr>
              <a:spLocks noEditPoints="1"/>
            </p:cNvSpPr>
            <p:nvPr/>
          </p:nvSpPr>
          <p:spPr bwMode="gray">
            <a:xfrm>
              <a:off x="7168" y="232"/>
              <a:ext cx="72" cy="70"/>
            </a:xfrm>
            <a:custGeom>
              <a:avLst/>
              <a:gdLst>
                <a:gd name="T0" fmla="*/ 67 w 72"/>
                <a:gd name="T1" fmla="*/ 36 h 70"/>
                <a:gd name="T2" fmla="*/ 69 w 72"/>
                <a:gd name="T3" fmla="*/ 39 h 70"/>
                <a:gd name="T4" fmla="*/ 69 w 72"/>
                <a:gd name="T5" fmla="*/ 41 h 70"/>
                <a:gd name="T6" fmla="*/ 72 w 72"/>
                <a:gd name="T7" fmla="*/ 44 h 70"/>
                <a:gd name="T8" fmla="*/ 72 w 72"/>
                <a:gd name="T9" fmla="*/ 46 h 70"/>
                <a:gd name="T10" fmla="*/ 72 w 72"/>
                <a:gd name="T11" fmla="*/ 51 h 70"/>
                <a:gd name="T12" fmla="*/ 69 w 72"/>
                <a:gd name="T13" fmla="*/ 53 h 70"/>
                <a:gd name="T14" fmla="*/ 69 w 72"/>
                <a:gd name="T15" fmla="*/ 58 h 70"/>
                <a:gd name="T16" fmla="*/ 67 w 72"/>
                <a:gd name="T17" fmla="*/ 60 h 70"/>
                <a:gd name="T18" fmla="*/ 65 w 72"/>
                <a:gd name="T19" fmla="*/ 65 h 70"/>
                <a:gd name="T20" fmla="*/ 60 w 72"/>
                <a:gd name="T21" fmla="*/ 68 h 70"/>
                <a:gd name="T22" fmla="*/ 57 w 72"/>
                <a:gd name="T23" fmla="*/ 68 h 70"/>
                <a:gd name="T24" fmla="*/ 53 w 72"/>
                <a:gd name="T25" fmla="*/ 70 h 70"/>
                <a:gd name="T26" fmla="*/ 0 w 72"/>
                <a:gd name="T27" fmla="*/ 70 h 70"/>
                <a:gd name="T28" fmla="*/ 50 w 72"/>
                <a:gd name="T29" fmla="*/ 0 h 70"/>
                <a:gd name="T30" fmla="*/ 55 w 72"/>
                <a:gd name="T31" fmla="*/ 0 h 70"/>
                <a:gd name="T32" fmla="*/ 57 w 72"/>
                <a:gd name="T33" fmla="*/ 3 h 70"/>
                <a:gd name="T34" fmla="*/ 60 w 72"/>
                <a:gd name="T35" fmla="*/ 5 h 70"/>
                <a:gd name="T36" fmla="*/ 65 w 72"/>
                <a:gd name="T37" fmla="*/ 8 h 70"/>
                <a:gd name="T38" fmla="*/ 67 w 72"/>
                <a:gd name="T39" fmla="*/ 10 h 70"/>
                <a:gd name="T40" fmla="*/ 67 w 72"/>
                <a:gd name="T41" fmla="*/ 15 h 70"/>
                <a:gd name="T42" fmla="*/ 69 w 72"/>
                <a:gd name="T43" fmla="*/ 17 h 70"/>
                <a:gd name="T44" fmla="*/ 69 w 72"/>
                <a:gd name="T45" fmla="*/ 22 h 70"/>
                <a:gd name="T46" fmla="*/ 67 w 72"/>
                <a:gd name="T47" fmla="*/ 24 h 70"/>
                <a:gd name="T48" fmla="*/ 67 w 72"/>
                <a:gd name="T49" fmla="*/ 29 h 70"/>
                <a:gd name="T50" fmla="*/ 65 w 72"/>
                <a:gd name="T51" fmla="*/ 32 h 70"/>
                <a:gd name="T52" fmla="*/ 17 w 72"/>
                <a:gd name="T53" fmla="*/ 56 h 70"/>
                <a:gd name="T54" fmla="*/ 48 w 72"/>
                <a:gd name="T55" fmla="*/ 56 h 70"/>
                <a:gd name="T56" fmla="*/ 50 w 72"/>
                <a:gd name="T57" fmla="*/ 56 h 70"/>
                <a:gd name="T58" fmla="*/ 50 w 72"/>
                <a:gd name="T59" fmla="*/ 56 h 70"/>
                <a:gd name="T60" fmla="*/ 53 w 72"/>
                <a:gd name="T61" fmla="*/ 53 h 70"/>
                <a:gd name="T62" fmla="*/ 53 w 72"/>
                <a:gd name="T63" fmla="*/ 53 h 70"/>
                <a:gd name="T64" fmla="*/ 55 w 72"/>
                <a:gd name="T65" fmla="*/ 51 h 70"/>
                <a:gd name="T66" fmla="*/ 55 w 72"/>
                <a:gd name="T67" fmla="*/ 51 h 70"/>
                <a:gd name="T68" fmla="*/ 55 w 72"/>
                <a:gd name="T69" fmla="*/ 48 h 70"/>
                <a:gd name="T70" fmla="*/ 55 w 72"/>
                <a:gd name="T71" fmla="*/ 46 h 70"/>
                <a:gd name="T72" fmla="*/ 55 w 72"/>
                <a:gd name="T73" fmla="*/ 46 h 70"/>
                <a:gd name="T74" fmla="*/ 55 w 72"/>
                <a:gd name="T75" fmla="*/ 44 h 70"/>
                <a:gd name="T76" fmla="*/ 53 w 72"/>
                <a:gd name="T77" fmla="*/ 44 h 70"/>
                <a:gd name="T78" fmla="*/ 53 w 72"/>
                <a:gd name="T79" fmla="*/ 41 h 70"/>
                <a:gd name="T80" fmla="*/ 50 w 72"/>
                <a:gd name="T81" fmla="*/ 41 h 70"/>
                <a:gd name="T82" fmla="*/ 50 w 72"/>
                <a:gd name="T83" fmla="*/ 41 h 70"/>
                <a:gd name="T84" fmla="*/ 48 w 72"/>
                <a:gd name="T85" fmla="*/ 41 h 70"/>
                <a:gd name="T86" fmla="*/ 17 w 72"/>
                <a:gd name="T87" fmla="*/ 56 h 70"/>
                <a:gd name="T88" fmla="*/ 45 w 72"/>
                <a:gd name="T89" fmla="*/ 27 h 70"/>
                <a:gd name="T90" fmla="*/ 48 w 72"/>
                <a:gd name="T91" fmla="*/ 27 h 70"/>
                <a:gd name="T92" fmla="*/ 50 w 72"/>
                <a:gd name="T93" fmla="*/ 24 h 70"/>
                <a:gd name="T94" fmla="*/ 53 w 72"/>
                <a:gd name="T95" fmla="*/ 24 h 70"/>
                <a:gd name="T96" fmla="*/ 53 w 72"/>
                <a:gd name="T97" fmla="*/ 22 h 70"/>
                <a:gd name="T98" fmla="*/ 53 w 72"/>
                <a:gd name="T99" fmla="*/ 20 h 70"/>
                <a:gd name="T100" fmla="*/ 53 w 72"/>
                <a:gd name="T101" fmla="*/ 20 h 70"/>
                <a:gd name="T102" fmla="*/ 50 w 72"/>
                <a:gd name="T103" fmla="*/ 17 h 70"/>
                <a:gd name="T104" fmla="*/ 50 w 72"/>
                <a:gd name="T105" fmla="*/ 15 h 70"/>
                <a:gd name="T106" fmla="*/ 48 w 72"/>
                <a:gd name="T107" fmla="*/ 15 h 70"/>
                <a:gd name="T108" fmla="*/ 45 w 72"/>
                <a:gd name="T109" fmla="*/ 15 h 70"/>
                <a:gd name="T110" fmla="*/ 17 w 72"/>
                <a:gd name="T11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0">
                  <a:moveTo>
                    <a:pt x="65" y="34"/>
                  </a:moveTo>
                  <a:lnTo>
                    <a:pt x="65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close/>
                  <a:moveTo>
                    <a:pt x="17" y="56"/>
                  </a:move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7" y="27"/>
                  </a:move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29"/>
            <p:cNvSpPr>
              <a:spLocks noEditPoints="1"/>
            </p:cNvSpPr>
            <p:nvPr/>
          </p:nvSpPr>
          <p:spPr bwMode="gray">
            <a:xfrm>
              <a:off x="6936" y="180"/>
              <a:ext cx="526" cy="527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208 h 220"/>
                <a:gd name="T12" fmla="*/ 12 w 220"/>
                <a:gd name="T13" fmla="*/ 110 h 220"/>
                <a:gd name="T14" fmla="*/ 110 w 220"/>
                <a:gd name="T15" fmla="*/ 12 h 220"/>
                <a:gd name="T16" fmla="*/ 208 w 220"/>
                <a:gd name="T17" fmla="*/ 110 h 220"/>
                <a:gd name="T18" fmla="*/ 110 w 220"/>
                <a:gd name="T1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208"/>
                  </a:moveTo>
                  <a:cubicBezTo>
                    <a:pt x="56" y="208"/>
                    <a:pt x="12" y="164"/>
                    <a:pt x="12" y="110"/>
                  </a:cubicBezTo>
                  <a:cubicBezTo>
                    <a:pt x="12" y="56"/>
                    <a:pt x="56" y="12"/>
                    <a:pt x="110" y="12"/>
                  </a:cubicBezTo>
                  <a:cubicBezTo>
                    <a:pt x="164" y="12"/>
                    <a:pt x="208" y="56"/>
                    <a:pt x="208" y="110"/>
                  </a:cubicBezTo>
                  <a:cubicBezTo>
                    <a:pt x="208" y="164"/>
                    <a:pt x="164" y="208"/>
                    <a:pt x="1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357876" y="1478045"/>
            <a:ext cx="3105944" cy="1444755"/>
          </a:xfrm>
        </p:spPr>
        <p:txBody>
          <a:bodyPr anchor="b"/>
          <a:lstStyle>
            <a:lvl1pPr algn="r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 bwMode="black">
          <a:xfrm>
            <a:off x="3533656" y="1"/>
            <a:ext cx="1945724" cy="6877050"/>
            <a:chOff x="4710111" y="1"/>
            <a:chExt cx="2593510" cy="6858000"/>
          </a:xfrm>
        </p:grpSpPr>
        <p:sp>
          <p:nvSpPr>
            <p:cNvPr id="50" name="Freeform 6"/>
            <p:cNvSpPr>
              <a:spLocks/>
            </p:cNvSpPr>
            <p:nvPr userDrawn="1"/>
          </p:nvSpPr>
          <p:spPr bwMode="black">
            <a:xfrm>
              <a:off x="4710111" y="1"/>
              <a:ext cx="2393982" cy="6858000"/>
            </a:xfrm>
            <a:custGeom>
              <a:avLst/>
              <a:gdLst>
                <a:gd name="T0" fmla="*/ 9 w 1781"/>
                <a:gd name="T1" fmla="*/ 5102 h 5102"/>
                <a:gd name="T2" fmla="*/ 1781 w 1781"/>
                <a:gd name="T3" fmla="*/ 0 h 5102"/>
                <a:gd name="T4" fmla="*/ 1770 w 1781"/>
                <a:gd name="T5" fmla="*/ 0 h 5102"/>
                <a:gd name="T6" fmla="*/ 0 w 1781"/>
                <a:gd name="T7" fmla="*/ 5102 h 5102"/>
                <a:gd name="T8" fmla="*/ 9 w 1781"/>
                <a:gd name="T9" fmla="*/ 5102 h 5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1" h="5102">
                  <a:moveTo>
                    <a:pt x="9" y="5102"/>
                  </a:moveTo>
                  <a:lnTo>
                    <a:pt x="1781" y="0"/>
                  </a:lnTo>
                  <a:lnTo>
                    <a:pt x="1770" y="0"/>
                  </a:lnTo>
                  <a:lnTo>
                    <a:pt x="0" y="5102"/>
                  </a:lnTo>
                  <a:lnTo>
                    <a:pt x="9" y="5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2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1" name="Freeform 12"/>
            <p:cNvSpPr>
              <a:spLocks/>
            </p:cNvSpPr>
            <p:nvPr userDrawn="1"/>
          </p:nvSpPr>
          <p:spPr bwMode="black">
            <a:xfrm>
              <a:off x="5945695" y="2"/>
              <a:ext cx="1357926" cy="6857998"/>
            </a:xfrm>
            <a:custGeom>
              <a:avLst/>
              <a:gdLst>
                <a:gd name="T0" fmla="*/ 9 w 1013"/>
                <a:gd name="T1" fmla="*/ 5116 h 5116"/>
                <a:gd name="T2" fmla="*/ 1013 w 1013"/>
                <a:gd name="T3" fmla="*/ 0 h 5116"/>
                <a:gd name="T4" fmla="*/ 1004 w 1013"/>
                <a:gd name="T5" fmla="*/ 0 h 5116"/>
                <a:gd name="T6" fmla="*/ 0 w 1013"/>
                <a:gd name="T7" fmla="*/ 5116 h 5116"/>
                <a:gd name="T8" fmla="*/ 9 w 1013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5116">
                  <a:moveTo>
                    <a:pt x="9" y="5116"/>
                  </a:moveTo>
                  <a:lnTo>
                    <a:pt x="1013" y="0"/>
                  </a:lnTo>
                  <a:lnTo>
                    <a:pt x="1004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2"/>
              <a:endParaRPr 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5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0" hasCustomPrompt="1"/>
          </p:nvPr>
        </p:nvSpPr>
        <p:spPr bwMode="gray">
          <a:xfrm>
            <a:off x="337119" y="917008"/>
            <a:ext cx="7342217" cy="307777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9414" y="382194"/>
            <a:ext cx="7349941" cy="48645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44845" y="1626979"/>
            <a:ext cx="8432826" cy="4545705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14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6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 bwMode="black">
          <a:xfrm>
            <a:off x="4306300" y="0"/>
            <a:ext cx="4839335" cy="6877050"/>
            <a:chOff x="-7368753" y="-1854009"/>
            <a:chExt cx="6299342" cy="6697306"/>
          </a:xfrm>
        </p:grpSpPr>
        <p:sp>
          <p:nvSpPr>
            <p:cNvPr id="37" name="Freeform 6"/>
            <p:cNvSpPr>
              <a:spLocks/>
            </p:cNvSpPr>
            <p:nvPr userDrawn="1"/>
          </p:nvSpPr>
          <p:spPr bwMode="black">
            <a:xfrm>
              <a:off x="-3543591" y="1231517"/>
              <a:ext cx="2474180" cy="3611780"/>
            </a:xfrm>
            <a:custGeom>
              <a:avLst/>
              <a:gdLst>
                <a:gd name="T0" fmla="*/ 0 w 1890"/>
                <a:gd name="T1" fmla="*/ 2759 h 2759"/>
                <a:gd name="T2" fmla="*/ 12 w 1890"/>
                <a:gd name="T3" fmla="*/ 2759 h 2759"/>
                <a:gd name="T4" fmla="*/ 1890 w 1890"/>
                <a:gd name="T5" fmla="*/ 17 h 2759"/>
                <a:gd name="T6" fmla="*/ 1890 w 1890"/>
                <a:gd name="T7" fmla="*/ 0 h 2759"/>
                <a:gd name="T8" fmla="*/ 0 w 1890"/>
                <a:gd name="T9" fmla="*/ 275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0" h="2759">
                  <a:moveTo>
                    <a:pt x="0" y="2759"/>
                  </a:moveTo>
                  <a:lnTo>
                    <a:pt x="12" y="2759"/>
                  </a:lnTo>
                  <a:lnTo>
                    <a:pt x="1890" y="17"/>
                  </a:lnTo>
                  <a:lnTo>
                    <a:pt x="1890" y="0"/>
                  </a:lnTo>
                  <a:lnTo>
                    <a:pt x="0" y="27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2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8" name="Freeform 7"/>
            <p:cNvSpPr>
              <a:spLocks/>
            </p:cNvSpPr>
            <p:nvPr userDrawn="1"/>
          </p:nvSpPr>
          <p:spPr bwMode="black">
            <a:xfrm>
              <a:off x="-7368753" y="-1854009"/>
              <a:ext cx="1327417" cy="6697305"/>
            </a:xfrm>
            <a:custGeom>
              <a:avLst/>
              <a:gdLst>
                <a:gd name="T0" fmla="*/ 10 w 1014"/>
                <a:gd name="T1" fmla="*/ 5116 h 5116"/>
                <a:gd name="T2" fmla="*/ 1014 w 1014"/>
                <a:gd name="T3" fmla="*/ 0 h 5116"/>
                <a:gd name="T4" fmla="*/ 1007 w 1014"/>
                <a:gd name="T5" fmla="*/ 0 h 5116"/>
                <a:gd name="T6" fmla="*/ 0 w 1014"/>
                <a:gd name="T7" fmla="*/ 5116 h 5116"/>
                <a:gd name="T8" fmla="*/ 10 w 1014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5116">
                  <a:moveTo>
                    <a:pt x="10" y="5116"/>
                  </a:moveTo>
                  <a:lnTo>
                    <a:pt x="1014" y="0"/>
                  </a:lnTo>
                  <a:lnTo>
                    <a:pt x="1007" y="0"/>
                  </a:lnTo>
                  <a:lnTo>
                    <a:pt x="0" y="5116"/>
                  </a:lnTo>
                  <a:lnTo>
                    <a:pt x="10" y="5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2"/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6" name="Freeform 5"/>
          <p:cNvSpPr/>
          <p:nvPr/>
        </p:nvSpPr>
        <p:spPr bwMode="ltGray">
          <a:xfrm>
            <a:off x="48" y="0"/>
            <a:ext cx="1578911" cy="6879438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0381"/>
              <a:gd name="connsiteX1" fmla="*/ 2104575 w 2104575"/>
              <a:gd name="connsiteY1" fmla="*/ 0 h 6860381"/>
              <a:gd name="connsiteX2" fmla="*/ 645970 w 2104575"/>
              <a:gd name="connsiteY2" fmla="*/ 6860381 h 6860381"/>
              <a:gd name="connsiteX3" fmla="*/ 0 w 2104575"/>
              <a:gd name="connsiteY3" fmla="*/ 6858000 h 6860381"/>
              <a:gd name="connsiteX4" fmla="*/ 0 w 2104575"/>
              <a:gd name="connsiteY4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0381">
                <a:moveTo>
                  <a:pt x="0" y="0"/>
                </a:moveTo>
                <a:lnTo>
                  <a:pt x="2104575" y="0"/>
                </a:lnTo>
                <a:lnTo>
                  <a:pt x="645970" y="686038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A5E2"/>
              </a:gs>
              <a:gs pos="50000">
                <a:srgbClr val="00A5E2"/>
              </a:gs>
              <a:gs pos="84000">
                <a:schemeClr val="accent2">
                  <a:alpha val="0"/>
                </a:scheme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13" tIns="45708" rIns="91413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4122"/>
            <a:endParaRPr lang="en-US" sz="1800" dirty="0" err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010312" y="2997684"/>
            <a:ext cx="3376026" cy="1444755"/>
          </a:xfrm>
        </p:spPr>
        <p:txBody>
          <a:bodyPr anchor="t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0423969-7FEA-41E3-81C5-16C247330272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/// Bayer 16:9 Template Chart Pool /// December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1427077" y="2140580"/>
            <a:ext cx="3376026" cy="72200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3" name="Group 219"/>
          <p:cNvGrpSpPr>
            <a:grpSpLocks noChangeAspect="1"/>
          </p:cNvGrpSpPr>
          <p:nvPr/>
        </p:nvGrpSpPr>
        <p:grpSpPr bwMode="gray">
          <a:xfrm>
            <a:off x="148335" y="619038"/>
            <a:ext cx="296527" cy="397100"/>
            <a:chOff x="6936" y="180"/>
            <a:chExt cx="526" cy="527"/>
          </a:xfrm>
          <a:solidFill>
            <a:schemeClr val="bg1"/>
          </a:solidFill>
        </p:grpSpPr>
        <p:sp>
          <p:nvSpPr>
            <p:cNvPr id="25" name="Freeform 220"/>
            <p:cNvSpPr>
              <a:spLocks/>
            </p:cNvSpPr>
            <p:nvPr/>
          </p:nvSpPr>
          <p:spPr bwMode="gray">
            <a:xfrm>
              <a:off x="7156" y="407"/>
              <a:ext cx="89" cy="70"/>
            </a:xfrm>
            <a:custGeom>
              <a:avLst/>
              <a:gdLst>
                <a:gd name="T0" fmla="*/ 67 w 89"/>
                <a:gd name="T1" fmla="*/ 0 h 70"/>
                <a:gd name="T2" fmla="*/ 89 w 89"/>
                <a:gd name="T3" fmla="*/ 0 h 70"/>
                <a:gd name="T4" fmla="*/ 53 w 89"/>
                <a:gd name="T5" fmla="*/ 46 h 70"/>
                <a:gd name="T6" fmla="*/ 53 w 89"/>
                <a:gd name="T7" fmla="*/ 70 h 70"/>
                <a:gd name="T8" fmla="*/ 36 w 89"/>
                <a:gd name="T9" fmla="*/ 70 h 70"/>
                <a:gd name="T10" fmla="*/ 36 w 89"/>
                <a:gd name="T11" fmla="*/ 46 h 70"/>
                <a:gd name="T12" fmla="*/ 0 w 89"/>
                <a:gd name="T13" fmla="*/ 0 h 70"/>
                <a:gd name="T14" fmla="*/ 19 w 89"/>
                <a:gd name="T15" fmla="*/ 0 h 70"/>
                <a:gd name="T16" fmla="*/ 43 w 89"/>
                <a:gd name="T17" fmla="*/ 34 h 70"/>
                <a:gd name="T18" fmla="*/ 67 w 8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67" y="0"/>
                  </a:moveTo>
                  <a:lnTo>
                    <a:pt x="89" y="0"/>
                  </a:lnTo>
                  <a:lnTo>
                    <a:pt x="53" y="46"/>
                  </a:lnTo>
                  <a:lnTo>
                    <a:pt x="53" y="70"/>
                  </a:lnTo>
                  <a:lnTo>
                    <a:pt x="36" y="70"/>
                  </a:lnTo>
                  <a:lnTo>
                    <a:pt x="36" y="4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1"/>
            <p:cNvSpPr>
              <a:spLocks/>
            </p:cNvSpPr>
            <p:nvPr/>
          </p:nvSpPr>
          <p:spPr bwMode="gray">
            <a:xfrm>
              <a:off x="7254" y="407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9 h 70"/>
                <a:gd name="T8" fmla="*/ 62 w 65"/>
                <a:gd name="T9" fmla="*/ 29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6 h 70"/>
                <a:gd name="T16" fmla="*/ 65 w 65"/>
                <a:gd name="T17" fmla="*/ 56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62" y="29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65" y="56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22"/>
            <p:cNvSpPr>
              <a:spLocks/>
            </p:cNvSpPr>
            <p:nvPr/>
          </p:nvSpPr>
          <p:spPr bwMode="gray">
            <a:xfrm>
              <a:off x="7168" y="496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7 h 70"/>
                <a:gd name="T8" fmla="*/ 62 w 65"/>
                <a:gd name="T9" fmla="*/ 27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5 h 70"/>
                <a:gd name="T16" fmla="*/ 65 w 65"/>
                <a:gd name="T17" fmla="*/ 55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5"/>
                  </a:lnTo>
                  <a:lnTo>
                    <a:pt x="65" y="55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23"/>
            <p:cNvSpPr>
              <a:spLocks noEditPoints="1"/>
            </p:cNvSpPr>
            <p:nvPr/>
          </p:nvSpPr>
          <p:spPr bwMode="gray">
            <a:xfrm>
              <a:off x="7343" y="407"/>
              <a:ext cx="69" cy="70"/>
            </a:xfrm>
            <a:custGeom>
              <a:avLst/>
              <a:gdLst>
                <a:gd name="T0" fmla="*/ 16 w 69"/>
                <a:gd name="T1" fmla="*/ 29 h 70"/>
                <a:gd name="T2" fmla="*/ 43 w 69"/>
                <a:gd name="T3" fmla="*/ 29 h 70"/>
                <a:gd name="T4" fmla="*/ 43 w 69"/>
                <a:gd name="T5" fmla="*/ 29 h 70"/>
                <a:gd name="T6" fmla="*/ 45 w 69"/>
                <a:gd name="T7" fmla="*/ 29 h 70"/>
                <a:gd name="T8" fmla="*/ 45 w 69"/>
                <a:gd name="T9" fmla="*/ 29 h 70"/>
                <a:gd name="T10" fmla="*/ 48 w 69"/>
                <a:gd name="T11" fmla="*/ 29 h 70"/>
                <a:gd name="T12" fmla="*/ 48 w 69"/>
                <a:gd name="T13" fmla="*/ 27 h 70"/>
                <a:gd name="T14" fmla="*/ 48 w 69"/>
                <a:gd name="T15" fmla="*/ 27 h 70"/>
                <a:gd name="T16" fmla="*/ 48 w 69"/>
                <a:gd name="T17" fmla="*/ 27 h 70"/>
                <a:gd name="T18" fmla="*/ 50 w 69"/>
                <a:gd name="T19" fmla="*/ 24 h 70"/>
                <a:gd name="T20" fmla="*/ 50 w 69"/>
                <a:gd name="T21" fmla="*/ 24 h 70"/>
                <a:gd name="T22" fmla="*/ 50 w 69"/>
                <a:gd name="T23" fmla="*/ 22 h 70"/>
                <a:gd name="T24" fmla="*/ 50 w 69"/>
                <a:gd name="T25" fmla="*/ 22 h 70"/>
                <a:gd name="T26" fmla="*/ 50 w 69"/>
                <a:gd name="T27" fmla="*/ 20 h 70"/>
                <a:gd name="T28" fmla="*/ 48 w 69"/>
                <a:gd name="T29" fmla="*/ 20 h 70"/>
                <a:gd name="T30" fmla="*/ 48 w 69"/>
                <a:gd name="T31" fmla="*/ 17 h 70"/>
                <a:gd name="T32" fmla="*/ 48 w 69"/>
                <a:gd name="T33" fmla="*/ 17 h 70"/>
                <a:gd name="T34" fmla="*/ 48 w 69"/>
                <a:gd name="T35" fmla="*/ 17 h 70"/>
                <a:gd name="T36" fmla="*/ 45 w 69"/>
                <a:gd name="T37" fmla="*/ 15 h 70"/>
                <a:gd name="T38" fmla="*/ 45 w 69"/>
                <a:gd name="T39" fmla="*/ 15 h 70"/>
                <a:gd name="T40" fmla="*/ 43 w 69"/>
                <a:gd name="T41" fmla="*/ 15 h 70"/>
                <a:gd name="T42" fmla="*/ 43 w 69"/>
                <a:gd name="T43" fmla="*/ 15 h 70"/>
                <a:gd name="T44" fmla="*/ 43 w 69"/>
                <a:gd name="T45" fmla="*/ 15 h 70"/>
                <a:gd name="T46" fmla="*/ 16 w 69"/>
                <a:gd name="T47" fmla="*/ 70 h 70"/>
                <a:gd name="T48" fmla="*/ 43 w 69"/>
                <a:gd name="T49" fmla="*/ 0 h 70"/>
                <a:gd name="T50" fmla="*/ 48 w 69"/>
                <a:gd name="T51" fmla="*/ 0 h 70"/>
                <a:gd name="T52" fmla="*/ 50 w 69"/>
                <a:gd name="T53" fmla="*/ 0 h 70"/>
                <a:gd name="T54" fmla="*/ 52 w 69"/>
                <a:gd name="T55" fmla="*/ 3 h 70"/>
                <a:gd name="T56" fmla="*/ 55 w 69"/>
                <a:gd name="T57" fmla="*/ 5 h 70"/>
                <a:gd name="T58" fmla="*/ 57 w 69"/>
                <a:gd name="T59" fmla="*/ 5 h 70"/>
                <a:gd name="T60" fmla="*/ 60 w 69"/>
                <a:gd name="T61" fmla="*/ 8 h 70"/>
                <a:gd name="T62" fmla="*/ 62 w 69"/>
                <a:gd name="T63" fmla="*/ 10 h 70"/>
                <a:gd name="T64" fmla="*/ 64 w 69"/>
                <a:gd name="T65" fmla="*/ 15 h 70"/>
                <a:gd name="T66" fmla="*/ 64 w 69"/>
                <a:gd name="T67" fmla="*/ 17 h 70"/>
                <a:gd name="T68" fmla="*/ 64 w 69"/>
                <a:gd name="T69" fmla="*/ 20 h 70"/>
                <a:gd name="T70" fmla="*/ 64 w 69"/>
                <a:gd name="T71" fmla="*/ 24 h 70"/>
                <a:gd name="T72" fmla="*/ 64 w 69"/>
                <a:gd name="T73" fmla="*/ 27 h 70"/>
                <a:gd name="T74" fmla="*/ 64 w 69"/>
                <a:gd name="T75" fmla="*/ 29 h 70"/>
                <a:gd name="T76" fmla="*/ 64 w 69"/>
                <a:gd name="T77" fmla="*/ 32 h 70"/>
                <a:gd name="T78" fmla="*/ 62 w 69"/>
                <a:gd name="T79" fmla="*/ 34 h 70"/>
                <a:gd name="T80" fmla="*/ 60 w 69"/>
                <a:gd name="T81" fmla="*/ 36 h 70"/>
                <a:gd name="T82" fmla="*/ 60 w 69"/>
                <a:gd name="T83" fmla="*/ 36 h 70"/>
                <a:gd name="T84" fmla="*/ 57 w 69"/>
                <a:gd name="T85" fmla="*/ 39 h 70"/>
                <a:gd name="T86" fmla="*/ 55 w 69"/>
                <a:gd name="T87" fmla="*/ 41 h 70"/>
                <a:gd name="T88" fmla="*/ 52 w 69"/>
                <a:gd name="T89" fmla="*/ 41 h 70"/>
                <a:gd name="T90" fmla="*/ 50 w 69"/>
                <a:gd name="T91" fmla="*/ 44 h 70"/>
                <a:gd name="T92" fmla="*/ 50 w 69"/>
                <a:gd name="T9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70">
                  <a:moveTo>
                    <a:pt x="43" y="15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close/>
                  <a:moveTo>
                    <a:pt x="31" y="44"/>
                  </a:moveTo>
                  <a:lnTo>
                    <a:pt x="16" y="4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69" y="70"/>
                  </a:lnTo>
                  <a:lnTo>
                    <a:pt x="50" y="70"/>
                  </a:lnTo>
                  <a:lnTo>
                    <a:pt x="31" y="44"/>
                  </a:ln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24"/>
            <p:cNvSpPr>
              <a:spLocks noEditPoints="1"/>
            </p:cNvSpPr>
            <p:nvPr/>
          </p:nvSpPr>
          <p:spPr bwMode="gray">
            <a:xfrm>
              <a:off x="7168" y="587"/>
              <a:ext cx="77" cy="70"/>
            </a:xfrm>
            <a:custGeom>
              <a:avLst/>
              <a:gdLst>
                <a:gd name="T0" fmla="*/ 48 w 77"/>
                <a:gd name="T1" fmla="*/ 0 h 70"/>
                <a:gd name="T2" fmla="*/ 50 w 77"/>
                <a:gd name="T3" fmla="*/ 0 h 70"/>
                <a:gd name="T4" fmla="*/ 53 w 77"/>
                <a:gd name="T5" fmla="*/ 0 h 70"/>
                <a:gd name="T6" fmla="*/ 55 w 77"/>
                <a:gd name="T7" fmla="*/ 3 h 70"/>
                <a:gd name="T8" fmla="*/ 60 w 77"/>
                <a:gd name="T9" fmla="*/ 3 h 70"/>
                <a:gd name="T10" fmla="*/ 62 w 77"/>
                <a:gd name="T11" fmla="*/ 5 h 70"/>
                <a:gd name="T12" fmla="*/ 65 w 77"/>
                <a:gd name="T13" fmla="*/ 7 h 70"/>
                <a:gd name="T14" fmla="*/ 65 w 77"/>
                <a:gd name="T15" fmla="*/ 10 h 70"/>
                <a:gd name="T16" fmla="*/ 67 w 77"/>
                <a:gd name="T17" fmla="*/ 12 h 70"/>
                <a:gd name="T18" fmla="*/ 67 w 77"/>
                <a:gd name="T19" fmla="*/ 15 h 70"/>
                <a:gd name="T20" fmla="*/ 69 w 77"/>
                <a:gd name="T21" fmla="*/ 19 h 70"/>
                <a:gd name="T22" fmla="*/ 69 w 77"/>
                <a:gd name="T23" fmla="*/ 22 h 70"/>
                <a:gd name="T24" fmla="*/ 69 w 77"/>
                <a:gd name="T25" fmla="*/ 24 h 70"/>
                <a:gd name="T26" fmla="*/ 67 w 77"/>
                <a:gd name="T27" fmla="*/ 27 h 70"/>
                <a:gd name="T28" fmla="*/ 67 w 77"/>
                <a:gd name="T29" fmla="*/ 29 h 70"/>
                <a:gd name="T30" fmla="*/ 67 w 77"/>
                <a:gd name="T31" fmla="*/ 31 h 70"/>
                <a:gd name="T32" fmla="*/ 65 w 77"/>
                <a:gd name="T33" fmla="*/ 34 h 70"/>
                <a:gd name="T34" fmla="*/ 62 w 77"/>
                <a:gd name="T35" fmla="*/ 36 h 70"/>
                <a:gd name="T36" fmla="*/ 62 w 77"/>
                <a:gd name="T37" fmla="*/ 36 h 70"/>
                <a:gd name="T38" fmla="*/ 60 w 77"/>
                <a:gd name="T39" fmla="*/ 39 h 70"/>
                <a:gd name="T40" fmla="*/ 57 w 77"/>
                <a:gd name="T41" fmla="*/ 41 h 70"/>
                <a:gd name="T42" fmla="*/ 55 w 77"/>
                <a:gd name="T43" fmla="*/ 41 h 70"/>
                <a:gd name="T44" fmla="*/ 57 w 77"/>
                <a:gd name="T45" fmla="*/ 70 h 70"/>
                <a:gd name="T46" fmla="*/ 17 w 77"/>
                <a:gd name="T47" fmla="*/ 70 h 70"/>
                <a:gd name="T48" fmla="*/ 53 w 77"/>
                <a:gd name="T49" fmla="*/ 22 h 70"/>
                <a:gd name="T50" fmla="*/ 53 w 77"/>
                <a:gd name="T51" fmla="*/ 19 h 70"/>
                <a:gd name="T52" fmla="*/ 53 w 77"/>
                <a:gd name="T53" fmla="*/ 19 h 70"/>
                <a:gd name="T54" fmla="*/ 53 w 77"/>
                <a:gd name="T55" fmla="*/ 19 h 70"/>
                <a:gd name="T56" fmla="*/ 53 w 77"/>
                <a:gd name="T57" fmla="*/ 17 h 70"/>
                <a:gd name="T58" fmla="*/ 50 w 77"/>
                <a:gd name="T59" fmla="*/ 17 h 70"/>
                <a:gd name="T60" fmla="*/ 50 w 77"/>
                <a:gd name="T61" fmla="*/ 15 h 70"/>
                <a:gd name="T62" fmla="*/ 50 w 77"/>
                <a:gd name="T63" fmla="*/ 15 h 70"/>
                <a:gd name="T64" fmla="*/ 48 w 77"/>
                <a:gd name="T65" fmla="*/ 15 h 70"/>
                <a:gd name="T66" fmla="*/ 48 w 77"/>
                <a:gd name="T67" fmla="*/ 15 h 70"/>
                <a:gd name="T68" fmla="*/ 45 w 77"/>
                <a:gd name="T69" fmla="*/ 15 h 70"/>
                <a:gd name="T70" fmla="*/ 17 w 77"/>
                <a:gd name="T71" fmla="*/ 15 h 70"/>
                <a:gd name="T72" fmla="*/ 45 w 77"/>
                <a:gd name="T73" fmla="*/ 29 h 70"/>
                <a:gd name="T74" fmla="*/ 48 w 77"/>
                <a:gd name="T75" fmla="*/ 29 h 70"/>
                <a:gd name="T76" fmla="*/ 48 w 77"/>
                <a:gd name="T77" fmla="*/ 29 h 70"/>
                <a:gd name="T78" fmla="*/ 48 w 77"/>
                <a:gd name="T79" fmla="*/ 29 h 70"/>
                <a:gd name="T80" fmla="*/ 50 w 77"/>
                <a:gd name="T81" fmla="*/ 27 h 70"/>
                <a:gd name="T82" fmla="*/ 50 w 77"/>
                <a:gd name="T83" fmla="*/ 27 h 70"/>
                <a:gd name="T84" fmla="*/ 50 w 77"/>
                <a:gd name="T85" fmla="*/ 27 h 70"/>
                <a:gd name="T86" fmla="*/ 53 w 77"/>
                <a:gd name="T87" fmla="*/ 24 h 70"/>
                <a:gd name="T88" fmla="*/ 53 w 77"/>
                <a:gd name="T89" fmla="*/ 24 h 70"/>
                <a:gd name="T90" fmla="*/ 53 w 77"/>
                <a:gd name="T91" fmla="*/ 22 h 70"/>
                <a:gd name="T92" fmla="*/ 53 w 77"/>
                <a:gd name="T9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77" y="70"/>
                  </a:lnTo>
                  <a:lnTo>
                    <a:pt x="57" y="70"/>
                  </a:lnTo>
                  <a:lnTo>
                    <a:pt x="36" y="43"/>
                  </a:lnTo>
                  <a:lnTo>
                    <a:pt x="17" y="43"/>
                  </a:lnTo>
                  <a:lnTo>
                    <a:pt x="17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53" y="22"/>
                  </a:moveTo>
                  <a:lnTo>
                    <a:pt x="53" y="22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25"/>
            <p:cNvSpPr>
              <a:spLocks noEditPoints="1"/>
            </p:cNvSpPr>
            <p:nvPr/>
          </p:nvSpPr>
          <p:spPr bwMode="gray">
            <a:xfrm>
              <a:off x="7075" y="407"/>
              <a:ext cx="86" cy="70"/>
            </a:xfrm>
            <a:custGeom>
              <a:avLst/>
              <a:gdLst>
                <a:gd name="T0" fmla="*/ 43 w 86"/>
                <a:gd name="T1" fmla="*/ 17 h 70"/>
                <a:gd name="T2" fmla="*/ 28 w 86"/>
                <a:gd name="T3" fmla="*/ 46 h 70"/>
                <a:gd name="T4" fmla="*/ 57 w 86"/>
                <a:gd name="T5" fmla="*/ 46 h 70"/>
                <a:gd name="T6" fmla="*/ 43 w 86"/>
                <a:gd name="T7" fmla="*/ 17 h 70"/>
                <a:gd name="T8" fmla="*/ 43 w 86"/>
                <a:gd name="T9" fmla="*/ 17 h 70"/>
                <a:gd name="T10" fmla="*/ 86 w 86"/>
                <a:gd name="T11" fmla="*/ 70 h 70"/>
                <a:gd name="T12" fmla="*/ 69 w 86"/>
                <a:gd name="T13" fmla="*/ 70 h 70"/>
                <a:gd name="T14" fmla="*/ 62 w 86"/>
                <a:gd name="T15" fmla="*/ 58 h 70"/>
                <a:gd name="T16" fmla="*/ 21 w 86"/>
                <a:gd name="T17" fmla="*/ 58 h 70"/>
                <a:gd name="T18" fmla="*/ 16 w 86"/>
                <a:gd name="T19" fmla="*/ 70 h 70"/>
                <a:gd name="T20" fmla="*/ 0 w 86"/>
                <a:gd name="T21" fmla="*/ 70 h 70"/>
                <a:gd name="T22" fmla="*/ 33 w 86"/>
                <a:gd name="T23" fmla="*/ 0 h 70"/>
                <a:gd name="T24" fmla="*/ 50 w 86"/>
                <a:gd name="T25" fmla="*/ 0 h 70"/>
                <a:gd name="T26" fmla="*/ 86 w 86"/>
                <a:gd name="T27" fmla="*/ 70 h 70"/>
                <a:gd name="T28" fmla="*/ 86 w 86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0">
                  <a:moveTo>
                    <a:pt x="43" y="17"/>
                  </a:moveTo>
                  <a:lnTo>
                    <a:pt x="28" y="46"/>
                  </a:lnTo>
                  <a:lnTo>
                    <a:pt x="57" y="46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70"/>
                  </a:moveTo>
                  <a:lnTo>
                    <a:pt x="69" y="70"/>
                  </a:lnTo>
                  <a:lnTo>
                    <a:pt x="62" y="58"/>
                  </a:lnTo>
                  <a:lnTo>
                    <a:pt x="21" y="58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26"/>
            <p:cNvSpPr>
              <a:spLocks noEditPoints="1"/>
            </p:cNvSpPr>
            <p:nvPr/>
          </p:nvSpPr>
          <p:spPr bwMode="gray">
            <a:xfrm>
              <a:off x="7156" y="319"/>
              <a:ext cx="86" cy="69"/>
            </a:xfrm>
            <a:custGeom>
              <a:avLst/>
              <a:gdLst>
                <a:gd name="T0" fmla="*/ 43 w 86"/>
                <a:gd name="T1" fmla="*/ 17 h 69"/>
                <a:gd name="T2" fmla="*/ 29 w 86"/>
                <a:gd name="T3" fmla="*/ 43 h 69"/>
                <a:gd name="T4" fmla="*/ 57 w 86"/>
                <a:gd name="T5" fmla="*/ 43 h 69"/>
                <a:gd name="T6" fmla="*/ 43 w 86"/>
                <a:gd name="T7" fmla="*/ 17 h 69"/>
                <a:gd name="T8" fmla="*/ 43 w 86"/>
                <a:gd name="T9" fmla="*/ 17 h 69"/>
                <a:gd name="T10" fmla="*/ 86 w 86"/>
                <a:gd name="T11" fmla="*/ 69 h 69"/>
                <a:gd name="T12" fmla="*/ 69 w 86"/>
                <a:gd name="T13" fmla="*/ 69 h 69"/>
                <a:gd name="T14" fmla="*/ 65 w 86"/>
                <a:gd name="T15" fmla="*/ 57 h 69"/>
                <a:gd name="T16" fmla="*/ 24 w 86"/>
                <a:gd name="T17" fmla="*/ 57 h 69"/>
                <a:gd name="T18" fmla="*/ 17 w 86"/>
                <a:gd name="T19" fmla="*/ 69 h 69"/>
                <a:gd name="T20" fmla="*/ 0 w 86"/>
                <a:gd name="T21" fmla="*/ 69 h 69"/>
                <a:gd name="T22" fmla="*/ 36 w 86"/>
                <a:gd name="T23" fmla="*/ 0 h 69"/>
                <a:gd name="T24" fmla="*/ 53 w 86"/>
                <a:gd name="T25" fmla="*/ 0 h 69"/>
                <a:gd name="T26" fmla="*/ 86 w 86"/>
                <a:gd name="T27" fmla="*/ 69 h 69"/>
                <a:gd name="T28" fmla="*/ 86 w 8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69">
                  <a:moveTo>
                    <a:pt x="43" y="17"/>
                  </a:moveTo>
                  <a:lnTo>
                    <a:pt x="29" y="43"/>
                  </a:lnTo>
                  <a:lnTo>
                    <a:pt x="57" y="43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69"/>
                  </a:moveTo>
                  <a:lnTo>
                    <a:pt x="69" y="69"/>
                  </a:lnTo>
                  <a:lnTo>
                    <a:pt x="65" y="57"/>
                  </a:lnTo>
                  <a:lnTo>
                    <a:pt x="24" y="57"/>
                  </a:lnTo>
                  <a:lnTo>
                    <a:pt x="17" y="69"/>
                  </a:lnTo>
                  <a:lnTo>
                    <a:pt x="0" y="69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6" y="69"/>
                  </a:lnTo>
                  <a:lnTo>
                    <a:pt x="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27"/>
            <p:cNvSpPr>
              <a:spLocks noEditPoints="1"/>
            </p:cNvSpPr>
            <p:nvPr/>
          </p:nvSpPr>
          <p:spPr bwMode="gray">
            <a:xfrm>
              <a:off x="6991" y="407"/>
              <a:ext cx="69" cy="70"/>
            </a:xfrm>
            <a:custGeom>
              <a:avLst/>
              <a:gdLst>
                <a:gd name="T0" fmla="*/ 65 w 69"/>
                <a:gd name="T1" fmla="*/ 36 h 70"/>
                <a:gd name="T2" fmla="*/ 67 w 69"/>
                <a:gd name="T3" fmla="*/ 39 h 70"/>
                <a:gd name="T4" fmla="*/ 69 w 69"/>
                <a:gd name="T5" fmla="*/ 44 h 70"/>
                <a:gd name="T6" fmla="*/ 69 w 69"/>
                <a:gd name="T7" fmla="*/ 46 h 70"/>
                <a:gd name="T8" fmla="*/ 69 w 69"/>
                <a:gd name="T9" fmla="*/ 48 h 70"/>
                <a:gd name="T10" fmla="*/ 69 w 69"/>
                <a:gd name="T11" fmla="*/ 51 h 70"/>
                <a:gd name="T12" fmla="*/ 69 w 69"/>
                <a:gd name="T13" fmla="*/ 56 h 70"/>
                <a:gd name="T14" fmla="*/ 69 w 69"/>
                <a:gd name="T15" fmla="*/ 58 h 70"/>
                <a:gd name="T16" fmla="*/ 67 w 69"/>
                <a:gd name="T17" fmla="*/ 63 h 70"/>
                <a:gd name="T18" fmla="*/ 65 w 69"/>
                <a:gd name="T19" fmla="*/ 65 h 70"/>
                <a:gd name="T20" fmla="*/ 60 w 69"/>
                <a:gd name="T21" fmla="*/ 68 h 70"/>
                <a:gd name="T22" fmla="*/ 55 w 69"/>
                <a:gd name="T23" fmla="*/ 70 h 70"/>
                <a:gd name="T24" fmla="*/ 53 w 69"/>
                <a:gd name="T25" fmla="*/ 70 h 70"/>
                <a:gd name="T26" fmla="*/ 0 w 69"/>
                <a:gd name="T27" fmla="*/ 70 h 70"/>
                <a:gd name="T28" fmla="*/ 50 w 69"/>
                <a:gd name="T29" fmla="*/ 0 h 70"/>
                <a:gd name="T30" fmla="*/ 53 w 69"/>
                <a:gd name="T31" fmla="*/ 0 h 70"/>
                <a:gd name="T32" fmla="*/ 57 w 69"/>
                <a:gd name="T33" fmla="*/ 3 h 70"/>
                <a:gd name="T34" fmla="*/ 60 w 69"/>
                <a:gd name="T35" fmla="*/ 5 h 70"/>
                <a:gd name="T36" fmla="*/ 62 w 69"/>
                <a:gd name="T37" fmla="*/ 8 h 70"/>
                <a:gd name="T38" fmla="*/ 65 w 69"/>
                <a:gd name="T39" fmla="*/ 12 h 70"/>
                <a:gd name="T40" fmla="*/ 67 w 69"/>
                <a:gd name="T41" fmla="*/ 15 h 70"/>
                <a:gd name="T42" fmla="*/ 67 w 69"/>
                <a:gd name="T43" fmla="*/ 20 h 70"/>
                <a:gd name="T44" fmla="*/ 67 w 69"/>
                <a:gd name="T45" fmla="*/ 22 h 70"/>
                <a:gd name="T46" fmla="*/ 67 w 69"/>
                <a:gd name="T47" fmla="*/ 27 h 70"/>
                <a:gd name="T48" fmla="*/ 67 w 69"/>
                <a:gd name="T49" fmla="*/ 29 h 70"/>
                <a:gd name="T50" fmla="*/ 65 w 69"/>
                <a:gd name="T51" fmla="*/ 34 h 70"/>
                <a:gd name="T52" fmla="*/ 17 w 69"/>
                <a:gd name="T53" fmla="*/ 58 h 70"/>
                <a:gd name="T54" fmla="*/ 48 w 69"/>
                <a:gd name="T55" fmla="*/ 58 h 70"/>
                <a:gd name="T56" fmla="*/ 50 w 69"/>
                <a:gd name="T57" fmla="*/ 56 h 70"/>
                <a:gd name="T58" fmla="*/ 50 w 69"/>
                <a:gd name="T59" fmla="*/ 56 h 70"/>
                <a:gd name="T60" fmla="*/ 53 w 69"/>
                <a:gd name="T61" fmla="*/ 56 h 70"/>
                <a:gd name="T62" fmla="*/ 53 w 69"/>
                <a:gd name="T63" fmla="*/ 53 h 70"/>
                <a:gd name="T64" fmla="*/ 53 w 69"/>
                <a:gd name="T65" fmla="*/ 53 h 70"/>
                <a:gd name="T66" fmla="*/ 55 w 69"/>
                <a:gd name="T67" fmla="*/ 51 h 70"/>
                <a:gd name="T68" fmla="*/ 55 w 69"/>
                <a:gd name="T69" fmla="*/ 48 h 70"/>
                <a:gd name="T70" fmla="*/ 55 w 69"/>
                <a:gd name="T71" fmla="*/ 48 h 70"/>
                <a:gd name="T72" fmla="*/ 55 w 69"/>
                <a:gd name="T73" fmla="*/ 46 h 70"/>
                <a:gd name="T74" fmla="*/ 53 w 69"/>
                <a:gd name="T75" fmla="*/ 46 h 70"/>
                <a:gd name="T76" fmla="*/ 53 w 69"/>
                <a:gd name="T77" fmla="*/ 44 h 70"/>
                <a:gd name="T78" fmla="*/ 50 w 69"/>
                <a:gd name="T79" fmla="*/ 44 h 70"/>
                <a:gd name="T80" fmla="*/ 50 w 69"/>
                <a:gd name="T81" fmla="*/ 41 h 70"/>
                <a:gd name="T82" fmla="*/ 48 w 69"/>
                <a:gd name="T83" fmla="*/ 41 h 70"/>
                <a:gd name="T84" fmla="*/ 48 w 69"/>
                <a:gd name="T85" fmla="*/ 41 h 70"/>
                <a:gd name="T86" fmla="*/ 17 w 69"/>
                <a:gd name="T87" fmla="*/ 58 h 70"/>
                <a:gd name="T88" fmla="*/ 45 w 69"/>
                <a:gd name="T89" fmla="*/ 29 h 70"/>
                <a:gd name="T90" fmla="*/ 48 w 69"/>
                <a:gd name="T91" fmla="*/ 27 h 70"/>
                <a:gd name="T92" fmla="*/ 50 w 69"/>
                <a:gd name="T93" fmla="*/ 27 h 70"/>
                <a:gd name="T94" fmla="*/ 53 w 69"/>
                <a:gd name="T95" fmla="*/ 24 h 70"/>
                <a:gd name="T96" fmla="*/ 53 w 69"/>
                <a:gd name="T97" fmla="*/ 22 h 70"/>
                <a:gd name="T98" fmla="*/ 53 w 69"/>
                <a:gd name="T99" fmla="*/ 22 h 70"/>
                <a:gd name="T100" fmla="*/ 53 w 69"/>
                <a:gd name="T101" fmla="*/ 20 h 70"/>
                <a:gd name="T102" fmla="*/ 50 w 69"/>
                <a:gd name="T103" fmla="*/ 17 h 70"/>
                <a:gd name="T104" fmla="*/ 50 w 69"/>
                <a:gd name="T105" fmla="*/ 15 h 70"/>
                <a:gd name="T106" fmla="*/ 48 w 69"/>
                <a:gd name="T107" fmla="*/ 15 h 70"/>
                <a:gd name="T108" fmla="*/ 45 w 69"/>
                <a:gd name="T109" fmla="*/ 15 h 70"/>
                <a:gd name="T110" fmla="*/ 14 w 69"/>
                <a:gd name="T111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70">
                  <a:moveTo>
                    <a:pt x="62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7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17" y="58"/>
                  </a:lnTo>
                  <a:close/>
                  <a:moveTo>
                    <a:pt x="14" y="29"/>
                  </a:move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28"/>
            <p:cNvSpPr>
              <a:spLocks noEditPoints="1"/>
            </p:cNvSpPr>
            <p:nvPr/>
          </p:nvSpPr>
          <p:spPr bwMode="gray">
            <a:xfrm>
              <a:off x="7168" y="232"/>
              <a:ext cx="72" cy="70"/>
            </a:xfrm>
            <a:custGeom>
              <a:avLst/>
              <a:gdLst>
                <a:gd name="T0" fmla="*/ 67 w 72"/>
                <a:gd name="T1" fmla="*/ 36 h 70"/>
                <a:gd name="T2" fmla="*/ 69 w 72"/>
                <a:gd name="T3" fmla="*/ 39 h 70"/>
                <a:gd name="T4" fmla="*/ 69 w 72"/>
                <a:gd name="T5" fmla="*/ 41 h 70"/>
                <a:gd name="T6" fmla="*/ 72 w 72"/>
                <a:gd name="T7" fmla="*/ 44 h 70"/>
                <a:gd name="T8" fmla="*/ 72 w 72"/>
                <a:gd name="T9" fmla="*/ 46 h 70"/>
                <a:gd name="T10" fmla="*/ 72 w 72"/>
                <a:gd name="T11" fmla="*/ 51 h 70"/>
                <a:gd name="T12" fmla="*/ 69 w 72"/>
                <a:gd name="T13" fmla="*/ 53 h 70"/>
                <a:gd name="T14" fmla="*/ 69 w 72"/>
                <a:gd name="T15" fmla="*/ 58 h 70"/>
                <a:gd name="T16" fmla="*/ 67 w 72"/>
                <a:gd name="T17" fmla="*/ 60 h 70"/>
                <a:gd name="T18" fmla="*/ 65 w 72"/>
                <a:gd name="T19" fmla="*/ 65 h 70"/>
                <a:gd name="T20" fmla="*/ 60 w 72"/>
                <a:gd name="T21" fmla="*/ 68 h 70"/>
                <a:gd name="T22" fmla="*/ 57 w 72"/>
                <a:gd name="T23" fmla="*/ 68 h 70"/>
                <a:gd name="T24" fmla="*/ 53 w 72"/>
                <a:gd name="T25" fmla="*/ 70 h 70"/>
                <a:gd name="T26" fmla="*/ 0 w 72"/>
                <a:gd name="T27" fmla="*/ 70 h 70"/>
                <a:gd name="T28" fmla="*/ 50 w 72"/>
                <a:gd name="T29" fmla="*/ 0 h 70"/>
                <a:gd name="T30" fmla="*/ 55 w 72"/>
                <a:gd name="T31" fmla="*/ 0 h 70"/>
                <a:gd name="T32" fmla="*/ 57 w 72"/>
                <a:gd name="T33" fmla="*/ 3 h 70"/>
                <a:gd name="T34" fmla="*/ 60 w 72"/>
                <a:gd name="T35" fmla="*/ 5 h 70"/>
                <a:gd name="T36" fmla="*/ 65 w 72"/>
                <a:gd name="T37" fmla="*/ 8 h 70"/>
                <a:gd name="T38" fmla="*/ 67 w 72"/>
                <a:gd name="T39" fmla="*/ 10 h 70"/>
                <a:gd name="T40" fmla="*/ 67 w 72"/>
                <a:gd name="T41" fmla="*/ 15 h 70"/>
                <a:gd name="T42" fmla="*/ 69 w 72"/>
                <a:gd name="T43" fmla="*/ 17 h 70"/>
                <a:gd name="T44" fmla="*/ 69 w 72"/>
                <a:gd name="T45" fmla="*/ 22 h 70"/>
                <a:gd name="T46" fmla="*/ 67 w 72"/>
                <a:gd name="T47" fmla="*/ 24 h 70"/>
                <a:gd name="T48" fmla="*/ 67 w 72"/>
                <a:gd name="T49" fmla="*/ 29 h 70"/>
                <a:gd name="T50" fmla="*/ 65 w 72"/>
                <a:gd name="T51" fmla="*/ 32 h 70"/>
                <a:gd name="T52" fmla="*/ 17 w 72"/>
                <a:gd name="T53" fmla="*/ 56 h 70"/>
                <a:gd name="T54" fmla="*/ 48 w 72"/>
                <a:gd name="T55" fmla="*/ 56 h 70"/>
                <a:gd name="T56" fmla="*/ 50 w 72"/>
                <a:gd name="T57" fmla="*/ 56 h 70"/>
                <a:gd name="T58" fmla="*/ 50 w 72"/>
                <a:gd name="T59" fmla="*/ 56 h 70"/>
                <a:gd name="T60" fmla="*/ 53 w 72"/>
                <a:gd name="T61" fmla="*/ 53 h 70"/>
                <a:gd name="T62" fmla="*/ 53 w 72"/>
                <a:gd name="T63" fmla="*/ 53 h 70"/>
                <a:gd name="T64" fmla="*/ 55 w 72"/>
                <a:gd name="T65" fmla="*/ 51 h 70"/>
                <a:gd name="T66" fmla="*/ 55 w 72"/>
                <a:gd name="T67" fmla="*/ 51 h 70"/>
                <a:gd name="T68" fmla="*/ 55 w 72"/>
                <a:gd name="T69" fmla="*/ 48 h 70"/>
                <a:gd name="T70" fmla="*/ 55 w 72"/>
                <a:gd name="T71" fmla="*/ 46 h 70"/>
                <a:gd name="T72" fmla="*/ 55 w 72"/>
                <a:gd name="T73" fmla="*/ 46 h 70"/>
                <a:gd name="T74" fmla="*/ 55 w 72"/>
                <a:gd name="T75" fmla="*/ 44 h 70"/>
                <a:gd name="T76" fmla="*/ 53 w 72"/>
                <a:gd name="T77" fmla="*/ 44 h 70"/>
                <a:gd name="T78" fmla="*/ 53 w 72"/>
                <a:gd name="T79" fmla="*/ 41 h 70"/>
                <a:gd name="T80" fmla="*/ 50 w 72"/>
                <a:gd name="T81" fmla="*/ 41 h 70"/>
                <a:gd name="T82" fmla="*/ 50 w 72"/>
                <a:gd name="T83" fmla="*/ 41 h 70"/>
                <a:gd name="T84" fmla="*/ 48 w 72"/>
                <a:gd name="T85" fmla="*/ 41 h 70"/>
                <a:gd name="T86" fmla="*/ 17 w 72"/>
                <a:gd name="T87" fmla="*/ 56 h 70"/>
                <a:gd name="T88" fmla="*/ 45 w 72"/>
                <a:gd name="T89" fmla="*/ 27 h 70"/>
                <a:gd name="T90" fmla="*/ 48 w 72"/>
                <a:gd name="T91" fmla="*/ 27 h 70"/>
                <a:gd name="T92" fmla="*/ 50 w 72"/>
                <a:gd name="T93" fmla="*/ 24 h 70"/>
                <a:gd name="T94" fmla="*/ 53 w 72"/>
                <a:gd name="T95" fmla="*/ 24 h 70"/>
                <a:gd name="T96" fmla="*/ 53 w 72"/>
                <a:gd name="T97" fmla="*/ 22 h 70"/>
                <a:gd name="T98" fmla="*/ 53 w 72"/>
                <a:gd name="T99" fmla="*/ 20 h 70"/>
                <a:gd name="T100" fmla="*/ 53 w 72"/>
                <a:gd name="T101" fmla="*/ 20 h 70"/>
                <a:gd name="T102" fmla="*/ 50 w 72"/>
                <a:gd name="T103" fmla="*/ 17 h 70"/>
                <a:gd name="T104" fmla="*/ 50 w 72"/>
                <a:gd name="T105" fmla="*/ 15 h 70"/>
                <a:gd name="T106" fmla="*/ 48 w 72"/>
                <a:gd name="T107" fmla="*/ 15 h 70"/>
                <a:gd name="T108" fmla="*/ 45 w 72"/>
                <a:gd name="T109" fmla="*/ 15 h 70"/>
                <a:gd name="T110" fmla="*/ 17 w 72"/>
                <a:gd name="T11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0">
                  <a:moveTo>
                    <a:pt x="65" y="34"/>
                  </a:moveTo>
                  <a:lnTo>
                    <a:pt x="65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close/>
                  <a:moveTo>
                    <a:pt x="17" y="56"/>
                  </a:move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7" y="27"/>
                  </a:move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29"/>
            <p:cNvSpPr>
              <a:spLocks noEditPoints="1"/>
            </p:cNvSpPr>
            <p:nvPr/>
          </p:nvSpPr>
          <p:spPr bwMode="gray">
            <a:xfrm>
              <a:off x="6936" y="180"/>
              <a:ext cx="526" cy="527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208 h 220"/>
                <a:gd name="T12" fmla="*/ 12 w 220"/>
                <a:gd name="T13" fmla="*/ 110 h 220"/>
                <a:gd name="T14" fmla="*/ 110 w 220"/>
                <a:gd name="T15" fmla="*/ 12 h 220"/>
                <a:gd name="T16" fmla="*/ 208 w 220"/>
                <a:gd name="T17" fmla="*/ 110 h 220"/>
                <a:gd name="T18" fmla="*/ 110 w 220"/>
                <a:gd name="T1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208"/>
                  </a:moveTo>
                  <a:cubicBezTo>
                    <a:pt x="56" y="208"/>
                    <a:pt x="12" y="164"/>
                    <a:pt x="12" y="110"/>
                  </a:cubicBezTo>
                  <a:cubicBezTo>
                    <a:pt x="12" y="56"/>
                    <a:pt x="56" y="12"/>
                    <a:pt x="110" y="12"/>
                  </a:cubicBezTo>
                  <a:cubicBezTo>
                    <a:pt x="164" y="12"/>
                    <a:pt x="208" y="56"/>
                    <a:pt x="208" y="110"/>
                  </a:cubicBezTo>
                  <a:cubicBezTo>
                    <a:pt x="208" y="164"/>
                    <a:pt x="164" y="208"/>
                    <a:pt x="1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4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ltGray">
          <a:xfrm>
            <a:off x="48" y="0"/>
            <a:ext cx="1578911" cy="6879438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0381"/>
              <a:gd name="connsiteX1" fmla="*/ 2104575 w 2104575"/>
              <a:gd name="connsiteY1" fmla="*/ 0 h 6860381"/>
              <a:gd name="connsiteX2" fmla="*/ 645970 w 2104575"/>
              <a:gd name="connsiteY2" fmla="*/ 6860381 h 6860381"/>
              <a:gd name="connsiteX3" fmla="*/ 0 w 2104575"/>
              <a:gd name="connsiteY3" fmla="*/ 6858000 h 6860381"/>
              <a:gd name="connsiteX4" fmla="*/ 0 w 2104575"/>
              <a:gd name="connsiteY4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0381">
                <a:moveTo>
                  <a:pt x="0" y="0"/>
                </a:moveTo>
                <a:lnTo>
                  <a:pt x="2104575" y="0"/>
                </a:lnTo>
                <a:lnTo>
                  <a:pt x="645970" y="686038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74C713"/>
              </a:gs>
              <a:gs pos="50000">
                <a:srgbClr val="74C713"/>
              </a:gs>
              <a:gs pos="84000">
                <a:srgbClr val="74C713">
                  <a:alpha val="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13" tIns="45708" rIns="91413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4122"/>
            <a:endParaRPr lang="en-US" sz="1800" dirty="0" err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641866" y="1466268"/>
            <a:ext cx="3376026" cy="1444755"/>
          </a:xfrm>
        </p:spPr>
        <p:txBody>
          <a:bodyPr anchor="b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96AE15F-7FE7-494E-B142-F1CBF1916577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/// Bayer 16:9 Template Chart Pool /// December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3" name="Group 219"/>
          <p:cNvGrpSpPr>
            <a:grpSpLocks noChangeAspect="1"/>
          </p:cNvGrpSpPr>
          <p:nvPr/>
        </p:nvGrpSpPr>
        <p:grpSpPr bwMode="gray">
          <a:xfrm>
            <a:off x="148335" y="619038"/>
            <a:ext cx="296527" cy="397100"/>
            <a:chOff x="6936" y="180"/>
            <a:chExt cx="526" cy="527"/>
          </a:xfrm>
          <a:solidFill>
            <a:schemeClr val="bg1"/>
          </a:solidFill>
        </p:grpSpPr>
        <p:sp>
          <p:nvSpPr>
            <p:cNvPr id="25" name="Freeform 220"/>
            <p:cNvSpPr>
              <a:spLocks/>
            </p:cNvSpPr>
            <p:nvPr/>
          </p:nvSpPr>
          <p:spPr bwMode="gray">
            <a:xfrm>
              <a:off x="7156" y="407"/>
              <a:ext cx="89" cy="70"/>
            </a:xfrm>
            <a:custGeom>
              <a:avLst/>
              <a:gdLst>
                <a:gd name="T0" fmla="*/ 67 w 89"/>
                <a:gd name="T1" fmla="*/ 0 h 70"/>
                <a:gd name="T2" fmla="*/ 89 w 89"/>
                <a:gd name="T3" fmla="*/ 0 h 70"/>
                <a:gd name="T4" fmla="*/ 53 w 89"/>
                <a:gd name="T5" fmla="*/ 46 h 70"/>
                <a:gd name="T6" fmla="*/ 53 w 89"/>
                <a:gd name="T7" fmla="*/ 70 h 70"/>
                <a:gd name="T8" fmla="*/ 36 w 89"/>
                <a:gd name="T9" fmla="*/ 70 h 70"/>
                <a:gd name="T10" fmla="*/ 36 w 89"/>
                <a:gd name="T11" fmla="*/ 46 h 70"/>
                <a:gd name="T12" fmla="*/ 0 w 89"/>
                <a:gd name="T13" fmla="*/ 0 h 70"/>
                <a:gd name="T14" fmla="*/ 19 w 89"/>
                <a:gd name="T15" fmla="*/ 0 h 70"/>
                <a:gd name="T16" fmla="*/ 43 w 89"/>
                <a:gd name="T17" fmla="*/ 34 h 70"/>
                <a:gd name="T18" fmla="*/ 67 w 8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67" y="0"/>
                  </a:moveTo>
                  <a:lnTo>
                    <a:pt x="89" y="0"/>
                  </a:lnTo>
                  <a:lnTo>
                    <a:pt x="53" y="46"/>
                  </a:lnTo>
                  <a:lnTo>
                    <a:pt x="53" y="70"/>
                  </a:lnTo>
                  <a:lnTo>
                    <a:pt x="36" y="70"/>
                  </a:lnTo>
                  <a:lnTo>
                    <a:pt x="36" y="4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1"/>
            <p:cNvSpPr>
              <a:spLocks/>
            </p:cNvSpPr>
            <p:nvPr/>
          </p:nvSpPr>
          <p:spPr bwMode="gray">
            <a:xfrm>
              <a:off x="7254" y="407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9 h 70"/>
                <a:gd name="T8" fmla="*/ 62 w 65"/>
                <a:gd name="T9" fmla="*/ 29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6 h 70"/>
                <a:gd name="T16" fmla="*/ 65 w 65"/>
                <a:gd name="T17" fmla="*/ 56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62" y="29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65" y="56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22"/>
            <p:cNvSpPr>
              <a:spLocks/>
            </p:cNvSpPr>
            <p:nvPr/>
          </p:nvSpPr>
          <p:spPr bwMode="gray">
            <a:xfrm>
              <a:off x="7168" y="496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7 h 70"/>
                <a:gd name="T8" fmla="*/ 62 w 65"/>
                <a:gd name="T9" fmla="*/ 27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5 h 70"/>
                <a:gd name="T16" fmla="*/ 65 w 65"/>
                <a:gd name="T17" fmla="*/ 55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5"/>
                  </a:lnTo>
                  <a:lnTo>
                    <a:pt x="65" y="55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23"/>
            <p:cNvSpPr>
              <a:spLocks noEditPoints="1"/>
            </p:cNvSpPr>
            <p:nvPr/>
          </p:nvSpPr>
          <p:spPr bwMode="gray">
            <a:xfrm>
              <a:off x="7343" y="407"/>
              <a:ext cx="69" cy="70"/>
            </a:xfrm>
            <a:custGeom>
              <a:avLst/>
              <a:gdLst>
                <a:gd name="T0" fmla="*/ 16 w 69"/>
                <a:gd name="T1" fmla="*/ 29 h 70"/>
                <a:gd name="T2" fmla="*/ 43 w 69"/>
                <a:gd name="T3" fmla="*/ 29 h 70"/>
                <a:gd name="T4" fmla="*/ 43 w 69"/>
                <a:gd name="T5" fmla="*/ 29 h 70"/>
                <a:gd name="T6" fmla="*/ 45 w 69"/>
                <a:gd name="T7" fmla="*/ 29 h 70"/>
                <a:gd name="T8" fmla="*/ 45 w 69"/>
                <a:gd name="T9" fmla="*/ 29 h 70"/>
                <a:gd name="T10" fmla="*/ 48 w 69"/>
                <a:gd name="T11" fmla="*/ 29 h 70"/>
                <a:gd name="T12" fmla="*/ 48 w 69"/>
                <a:gd name="T13" fmla="*/ 27 h 70"/>
                <a:gd name="T14" fmla="*/ 48 w 69"/>
                <a:gd name="T15" fmla="*/ 27 h 70"/>
                <a:gd name="T16" fmla="*/ 48 w 69"/>
                <a:gd name="T17" fmla="*/ 27 h 70"/>
                <a:gd name="T18" fmla="*/ 50 w 69"/>
                <a:gd name="T19" fmla="*/ 24 h 70"/>
                <a:gd name="T20" fmla="*/ 50 w 69"/>
                <a:gd name="T21" fmla="*/ 24 h 70"/>
                <a:gd name="T22" fmla="*/ 50 w 69"/>
                <a:gd name="T23" fmla="*/ 22 h 70"/>
                <a:gd name="T24" fmla="*/ 50 w 69"/>
                <a:gd name="T25" fmla="*/ 22 h 70"/>
                <a:gd name="T26" fmla="*/ 50 w 69"/>
                <a:gd name="T27" fmla="*/ 20 h 70"/>
                <a:gd name="T28" fmla="*/ 48 w 69"/>
                <a:gd name="T29" fmla="*/ 20 h 70"/>
                <a:gd name="T30" fmla="*/ 48 w 69"/>
                <a:gd name="T31" fmla="*/ 17 h 70"/>
                <a:gd name="T32" fmla="*/ 48 w 69"/>
                <a:gd name="T33" fmla="*/ 17 h 70"/>
                <a:gd name="T34" fmla="*/ 48 w 69"/>
                <a:gd name="T35" fmla="*/ 17 h 70"/>
                <a:gd name="T36" fmla="*/ 45 w 69"/>
                <a:gd name="T37" fmla="*/ 15 h 70"/>
                <a:gd name="T38" fmla="*/ 45 w 69"/>
                <a:gd name="T39" fmla="*/ 15 h 70"/>
                <a:gd name="T40" fmla="*/ 43 w 69"/>
                <a:gd name="T41" fmla="*/ 15 h 70"/>
                <a:gd name="T42" fmla="*/ 43 w 69"/>
                <a:gd name="T43" fmla="*/ 15 h 70"/>
                <a:gd name="T44" fmla="*/ 43 w 69"/>
                <a:gd name="T45" fmla="*/ 15 h 70"/>
                <a:gd name="T46" fmla="*/ 16 w 69"/>
                <a:gd name="T47" fmla="*/ 70 h 70"/>
                <a:gd name="T48" fmla="*/ 43 w 69"/>
                <a:gd name="T49" fmla="*/ 0 h 70"/>
                <a:gd name="T50" fmla="*/ 48 w 69"/>
                <a:gd name="T51" fmla="*/ 0 h 70"/>
                <a:gd name="T52" fmla="*/ 50 w 69"/>
                <a:gd name="T53" fmla="*/ 0 h 70"/>
                <a:gd name="T54" fmla="*/ 52 w 69"/>
                <a:gd name="T55" fmla="*/ 3 h 70"/>
                <a:gd name="T56" fmla="*/ 55 w 69"/>
                <a:gd name="T57" fmla="*/ 5 h 70"/>
                <a:gd name="T58" fmla="*/ 57 w 69"/>
                <a:gd name="T59" fmla="*/ 5 h 70"/>
                <a:gd name="T60" fmla="*/ 60 w 69"/>
                <a:gd name="T61" fmla="*/ 8 h 70"/>
                <a:gd name="T62" fmla="*/ 62 w 69"/>
                <a:gd name="T63" fmla="*/ 10 h 70"/>
                <a:gd name="T64" fmla="*/ 64 w 69"/>
                <a:gd name="T65" fmla="*/ 15 h 70"/>
                <a:gd name="T66" fmla="*/ 64 w 69"/>
                <a:gd name="T67" fmla="*/ 17 h 70"/>
                <a:gd name="T68" fmla="*/ 64 w 69"/>
                <a:gd name="T69" fmla="*/ 20 h 70"/>
                <a:gd name="T70" fmla="*/ 64 w 69"/>
                <a:gd name="T71" fmla="*/ 24 h 70"/>
                <a:gd name="T72" fmla="*/ 64 w 69"/>
                <a:gd name="T73" fmla="*/ 27 h 70"/>
                <a:gd name="T74" fmla="*/ 64 w 69"/>
                <a:gd name="T75" fmla="*/ 29 h 70"/>
                <a:gd name="T76" fmla="*/ 64 w 69"/>
                <a:gd name="T77" fmla="*/ 32 h 70"/>
                <a:gd name="T78" fmla="*/ 62 w 69"/>
                <a:gd name="T79" fmla="*/ 34 h 70"/>
                <a:gd name="T80" fmla="*/ 60 w 69"/>
                <a:gd name="T81" fmla="*/ 36 h 70"/>
                <a:gd name="T82" fmla="*/ 60 w 69"/>
                <a:gd name="T83" fmla="*/ 36 h 70"/>
                <a:gd name="T84" fmla="*/ 57 w 69"/>
                <a:gd name="T85" fmla="*/ 39 h 70"/>
                <a:gd name="T86" fmla="*/ 55 w 69"/>
                <a:gd name="T87" fmla="*/ 41 h 70"/>
                <a:gd name="T88" fmla="*/ 52 w 69"/>
                <a:gd name="T89" fmla="*/ 41 h 70"/>
                <a:gd name="T90" fmla="*/ 50 w 69"/>
                <a:gd name="T91" fmla="*/ 44 h 70"/>
                <a:gd name="T92" fmla="*/ 50 w 69"/>
                <a:gd name="T9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70">
                  <a:moveTo>
                    <a:pt x="43" y="15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close/>
                  <a:moveTo>
                    <a:pt x="31" y="44"/>
                  </a:moveTo>
                  <a:lnTo>
                    <a:pt x="16" y="4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69" y="70"/>
                  </a:lnTo>
                  <a:lnTo>
                    <a:pt x="50" y="70"/>
                  </a:lnTo>
                  <a:lnTo>
                    <a:pt x="31" y="44"/>
                  </a:ln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24"/>
            <p:cNvSpPr>
              <a:spLocks noEditPoints="1"/>
            </p:cNvSpPr>
            <p:nvPr/>
          </p:nvSpPr>
          <p:spPr bwMode="gray">
            <a:xfrm>
              <a:off x="7168" y="587"/>
              <a:ext cx="77" cy="70"/>
            </a:xfrm>
            <a:custGeom>
              <a:avLst/>
              <a:gdLst>
                <a:gd name="T0" fmla="*/ 48 w 77"/>
                <a:gd name="T1" fmla="*/ 0 h 70"/>
                <a:gd name="T2" fmla="*/ 50 w 77"/>
                <a:gd name="T3" fmla="*/ 0 h 70"/>
                <a:gd name="T4" fmla="*/ 53 w 77"/>
                <a:gd name="T5" fmla="*/ 0 h 70"/>
                <a:gd name="T6" fmla="*/ 55 w 77"/>
                <a:gd name="T7" fmla="*/ 3 h 70"/>
                <a:gd name="T8" fmla="*/ 60 w 77"/>
                <a:gd name="T9" fmla="*/ 3 h 70"/>
                <a:gd name="T10" fmla="*/ 62 w 77"/>
                <a:gd name="T11" fmla="*/ 5 h 70"/>
                <a:gd name="T12" fmla="*/ 65 w 77"/>
                <a:gd name="T13" fmla="*/ 7 h 70"/>
                <a:gd name="T14" fmla="*/ 65 w 77"/>
                <a:gd name="T15" fmla="*/ 10 h 70"/>
                <a:gd name="T16" fmla="*/ 67 w 77"/>
                <a:gd name="T17" fmla="*/ 12 h 70"/>
                <a:gd name="T18" fmla="*/ 67 w 77"/>
                <a:gd name="T19" fmla="*/ 15 h 70"/>
                <a:gd name="T20" fmla="*/ 69 w 77"/>
                <a:gd name="T21" fmla="*/ 19 h 70"/>
                <a:gd name="T22" fmla="*/ 69 w 77"/>
                <a:gd name="T23" fmla="*/ 22 h 70"/>
                <a:gd name="T24" fmla="*/ 69 w 77"/>
                <a:gd name="T25" fmla="*/ 24 h 70"/>
                <a:gd name="T26" fmla="*/ 67 w 77"/>
                <a:gd name="T27" fmla="*/ 27 h 70"/>
                <a:gd name="T28" fmla="*/ 67 w 77"/>
                <a:gd name="T29" fmla="*/ 29 h 70"/>
                <a:gd name="T30" fmla="*/ 67 w 77"/>
                <a:gd name="T31" fmla="*/ 31 h 70"/>
                <a:gd name="T32" fmla="*/ 65 w 77"/>
                <a:gd name="T33" fmla="*/ 34 h 70"/>
                <a:gd name="T34" fmla="*/ 62 w 77"/>
                <a:gd name="T35" fmla="*/ 36 h 70"/>
                <a:gd name="T36" fmla="*/ 62 w 77"/>
                <a:gd name="T37" fmla="*/ 36 h 70"/>
                <a:gd name="T38" fmla="*/ 60 w 77"/>
                <a:gd name="T39" fmla="*/ 39 h 70"/>
                <a:gd name="T40" fmla="*/ 57 w 77"/>
                <a:gd name="T41" fmla="*/ 41 h 70"/>
                <a:gd name="T42" fmla="*/ 55 w 77"/>
                <a:gd name="T43" fmla="*/ 41 h 70"/>
                <a:gd name="T44" fmla="*/ 57 w 77"/>
                <a:gd name="T45" fmla="*/ 70 h 70"/>
                <a:gd name="T46" fmla="*/ 17 w 77"/>
                <a:gd name="T47" fmla="*/ 70 h 70"/>
                <a:gd name="T48" fmla="*/ 53 w 77"/>
                <a:gd name="T49" fmla="*/ 22 h 70"/>
                <a:gd name="T50" fmla="*/ 53 w 77"/>
                <a:gd name="T51" fmla="*/ 19 h 70"/>
                <a:gd name="T52" fmla="*/ 53 w 77"/>
                <a:gd name="T53" fmla="*/ 19 h 70"/>
                <a:gd name="T54" fmla="*/ 53 w 77"/>
                <a:gd name="T55" fmla="*/ 19 h 70"/>
                <a:gd name="T56" fmla="*/ 53 w 77"/>
                <a:gd name="T57" fmla="*/ 17 h 70"/>
                <a:gd name="T58" fmla="*/ 50 w 77"/>
                <a:gd name="T59" fmla="*/ 17 h 70"/>
                <a:gd name="T60" fmla="*/ 50 w 77"/>
                <a:gd name="T61" fmla="*/ 15 h 70"/>
                <a:gd name="T62" fmla="*/ 50 w 77"/>
                <a:gd name="T63" fmla="*/ 15 h 70"/>
                <a:gd name="T64" fmla="*/ 48 w 77"/>
                <a:gd name="T65" fmla="*/ 15 h 70"/>
                <a:gd name="T66" fmla="*/ 48 w 77"/>
                <a:gd name="T67" fmla="*/ 15 h 70"/>
                <a:gd name="T68" fmla="*/ 45 w 77"/>
                <a:gd name="T69" fmla="*/ 15 h 70"/>
                <a:gd name="T70" fmla="*/ 17 w 77"/>
                <a:gd name="T71" fmla="*/ 15 h 70"/>
                <a:gd name="T72" fmla="*/ 45 w 77"/>
                <a:gd name="T73" fmla="*/ 29 h 70"/>
                <a:gd name="T74" fmla="*/ 48 w 77"/>
                <a:gd name="T75" fmla="*/ 29 h 70"/>
                <a:gd name="T76" fmla="*/ 48 w 77"/>
                <a:gd name="T77" fmla="*/ 29 h 70"/>
                <a:gd name="T78" fmla="*/ 48 w 77"/>
                <a:gd name="T79" fmla="*/ 29 h 70"/>
                <a:gd name="T80" fmla="*/ 50 w 77"/>
                <a:gd name="T81" fmla="*/ 27 h 70"/>
                <a:gd name="T82" fmla="*/ 50 w 77"/>
                <a:gd name="T83" fmla="*/ 27 h 70"/>
                <a:gd name="T84" fmla="*/ 50 w 77"/>
                <a:gd name="T85" fmla="*/ 27 h 70"/>
                <a:gd name="T86" fmla="*/ 53 w 77"/>
                <a:gd name="T87" fmla="*/ 24 h 70"/>
                <a:gd name="T88" fmla="*/ 53 w 77"/>
                <a:gd name="T89" fmla="*/ 24 h 70"/>
                <a:gd name="T90" fmla="*/ 53 w 77"/>
                <a:gd name="T91" fmla="*/ 22 h 70"/>
                <a:gd name="T92" fmla="*/ 53 w 77"/>
                <a:gd name="T9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77" y="70"/>
                  </a:lnTo>
                  <a:lnTo>
                    <a:pt x="57" y="70"/>
                  </a:lnTo>
                  <a:lnTo>
                    <a:pt x="36" y="43"/>
                  </a:lnTo>
                  <a:lnTo>
                    <a:pt x="17" y="43"/>
                  </a:lnTo>
                  <a:lnTo>
                    <a:pt x="17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53" y="22"/>
                  </a:moveTo>
                  <a:lnTo>
                    <a:pt x="53" y="22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25"/>
            <p:cNvSpPr>
              <a:spLocks noEditPoints="1"/>
            </p:cNvSpPr>
            <p:nvPr/>
          </p:nvSpPr>
          <p:spPr bwMode="gray">
            <a:xfrm>
              <a:off x="7075" y="407"/>
              <a:ext cx="86" cy="70"/>
            </a:xfrm>
            <a:custGeom>
              <a:avLst/>
              <a:gdLst>
                <a:gd name="T0" fmla="*/ 43 w 86"/>
                <a:gd name="T1" fmla="*/ 17 h 70"/>
                <a:gd name="T2" fmla="*/ 28 w 86"/>
                <a:gd name="T3" fmla="*/ 46 h 70"/>
                <a:gd name="T4" fmla="*/ 57 w 86"/>
                <a:gd name="T5" fmla="*/ 46 h 70"/>
                <a:gd name="T6" fmla="*/ 43 w 86"/>
                <a:gd name="T7" fmla="*/ 17 h 70"/>
                <a:gd name="T8" fmla="*/ 43 w 86"/>
                <a:gd name="T9" fmla="*/ 17 h 70"/>
                <a:gd name="T10" fmla="*/ 86 w 86"/>
                <a:gd name="T11" fmla="*/ 70 h 70"/>
                <a:gd name="T12" fmla="*/ 69 w 86"/>
                <a:gd name="T13" fmla="*/ 70 h 70"/>
                <a:gd name="T14" fmla="*/ 62 w 86"/>
                <a:gd name="T15" fmla="*/ 58 h 70"/>
                <a:gd name="T16" fmla="*/ 21 w 86"/>
                <a:gd name="T17" fmla="*/ 58 h 70"/>
                <a:gd name="T18" fmla="*/ 16 w 86"/>
                <a:gd name="T19" fmla="*/ 70 h 70"/>
                <a:gd name="T20" fmla="*/ 0 w 86"/>
                <a:gd name="T21" fmla="*/ 70 h 70"/>
                <a:gd name="T22" fmla="*/ 33 w 86"/>
                <a:gd name="T23" fmla="*/ 0 h 70"/>
                <a:gd name="T24" fmla="*/ 50 w 86"/>
                <a:gd name="T25" fmla="*/ 0 h 70"/>
                <a:gd name="T26" fmla="*/ 86 w 86"/>
                <a:gd name="T27" fmla="*/ 70 h 70"/>
                <a:gd name="T28" fmla="*/ 86 w 86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0">
                  <a:moveTo>
                    <a:pt x="43" y="17"/>
                  </a:moveTo>
                  <a:lnTo>
                    <a:pt x="28" y="46"/>
                  </a:lnTo>
                  <a:lnTo>
                    <a:pt x="57" y="46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70"/>
                  </a:moveTo>
                  <a:lnTo>
                    <a:pt x="69" y="70"/>
                  </a:lnTo>
                  <a:lnTo>
                    <a:pt x="62" y="58"/>
                  </a:lnTo>
                  <a:lnTo>
                    <a:pt x="21" y="58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26"/>
            <p:cNvSpPr>
              <a:spLocks noEditPoints="1"/>
            </p:cNvSpPr>
            <p:nvPr/>
          </p:nvSpPr>
          <p:spPr bwMode="gray">
            <a:xfrm>
              <a:off x="7156" y="319"/>
              <a:ext cx="86" cy="69"/>
            </a:xfrm>
            <a:custGeom>
              <a:avLst/>
              <a:gdLst>
                <a:gd name="T0" fmla="*/ 43 w 86"/>
                <a:gd name="T1" fmla="*/ 17 h 69"/>
                <a:gd name="T2" fmla="*/ 29 w 86"/>
                <a:gd name="T3" fmla="*/ 43 h 69"/>
                <a:gd name="T4" fmla="*/ 57 w 86"/>
                <a:gd name="T5" fmla="*/ 43 h 69"/>
                <a:gd name="T6" fmla="*/ 43 w 86"/>
                <a:gd name="T7" fmla="*/ 17 h 69"/>
                <a:gd name="T8" fmla="*/ 43 w 86"/>
                <a:gd name="T9" fmla="*/ 17 h 69"/>
                <a:gd name="T10" fmla="*/ 86 w 86"/>
                <a:gd name="T11" fmla="*/ 69 h 69"/>
                <a:gd name="T12" fmla="*/ 69 w 86"/>
                <a:gd name="T13" fmla="*/ 69 h 69"/>
                <a:gd name="T14" fmla="*/ 65 w 86"/>
                <a:gd name="T15" fmla="*/ 57 h 69"/>
                <a:gd name="T16" fmla="*/ 24 w 86"/>
                <a:gd name="T17" fmla="*/ 57 h 69"/>
                <a:gd name="T18" fmla="*/ 17 w 86"/>
                <a:gd name="T19" fmla="*/ 69 h 69"/>
                <a:gd name="T20" fmla="*/ 0 w 86"/>
                <a:gd name="T21" fmla="*/ 69 h 69"/>
                <a:gd name="T22" fmla="*/ 36 w 86"/>
                <a:gd name="T23" fmla="*/ 0 h 69"/>
                <a:gd name="T24" fmla="*/ 53 w 86"/>
                <a:gd name="T25" fmla="*/ 0 h 69"/>
                <a:gd name="T26" fmla="*/ 86 w 86"/>
                <a:gd name="T27" fmla="*/ 69 h 69"/>
                <a:gd name="T28" fmla="*/ 86 w 8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69">
                  <a:moveTo>
                    <a:pt x="43" y="17"/>
                  </a:moveTo>
                  <a:lnTo>
                    <a:pt x="29" y="43"/>
                  </a:lnTo>
                  <a:lnTo>
                    <a:pt x="57" y="43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69"/>
                  </a:moveTo>
                  <a:lnTo>
                    <a:pt x="69" y="69"/>
                  </a:lnTo>
                  <a:lnTo>
                    <a:pt x="65" y="57"/>
                  </a:lnTo>
                  <a:lnTo>
                    <a:pt x="24" y="57"/>
                  </a:lnTo>
                  <a:lnTo>
                    <a:pt x="17" y="69"/>
                  </a:lnTo>
                  <a:lnTo>
                    <a:pt x="0" y="69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6" y="69"/>
                  </a:lnTo>
                  <a:lnTo>
                    <a:pt x="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27"/>
            <p:cNvSpPr>
              <a:spLocks noEditPoints="1"/>
            </p:cNvSpPr>
            <p:nvPr/>
          </p:nvSpPr>
          <p:spPr bwMode="gray">
            <a:xfrm>
              <a:off x="6991" y="407"/>
              <a:ext cx="69" cy="70"/>
            </a:xfrm>
            <a:custGeom>
              <a:avLst/>
              <a:gdLst>
                <a:gd name="T0" fmla="*/ 65 w 69"/>
                <a:gd name="T1" fmla="*/ 36 h 70"/>
                <a:gd name="T2" fmla="*/ 67 w 69"/>
                <a:gd name="T3" fmla="*/ 39 h 70"/>
                <a:gd name="T4" fmla="*/ 69 w 69"/>
                <a:gd name="T5" fmla="*/ 44 h 70"/>
                <a:gd name="T6" fmla="*/ 69 w 69"/>
                <a:gd name="T7" fmla="*/ 46 h 70"/>
                <a:gd name="T8" fmla="*/ 69 w 69"/>
                <a:gd name="T9" fmla="*/ 48 h 70"/>
                <a:gd name="T10" fmla="*/ 69 w 69"/>
                <a:gd name="T11" fmla="*/ 51 h 70"/>
                <a:gd name="T12" fmla="*/ 69 w 69"/>
                <a:gd name="T13" fmla="*/ 56 h 70"/>
                <a:gd name="T14" fmla="*/ 69 w 69"/>
                <a:gd name="T15" fmla="*/ 58 h 70"/>
                <a:gd name="T16" fmla="*/ 67 w 69"/>
                <a:gd name="T17" fmla="*/ 63 h 70"/>
                <a:gd name="T18" fmla="*/ 65 w 69"/>
                <a:gd name="T19" fmla="*/ 65 h 70"/>
                <a:gd name="T20" fmla="*/ 60 w 69"/>
                <a:gd name="T21" fmla="*/ 68 h 70"/>
                <a:gd name="T22" fmla="*/ 55 w 69"/>
                <a:gd name="T23" fmla="*/ 70 h 70"/>
                <a:gd name="T24" fmla="*/ 53 w 69"/>
                <a:gd name="T25" fmla="*/ 70 h 70"/>
                <a:gd name="T26" fmla="*/ 0 w 69"/>
                <a:gd name="T27" fmla="*/ 70 h 70"/>
                <a:gd name="T28" fmla="*/ 50 w 69"/>
                <a:gd name="T29" fmla="*/ 0 h 70"/>
                <a:gd name="T30" fmla="*/ 53 w 69"/>
                <a:gd name="T31" fmla="*/ 0 h 70"/>
                <a:gd name="T32" fmla="*/ 57 w 69"/>
                <a:gd name="T33" fmla="*/ 3 h 70"/>
                <a:gd name="T34" fmla="*/ 60 w 69"/>
                <a:gd name="T35" fmla="*/ 5 h 70"/>
                <a:gd name="T36" fmla="*/ 62 w 69"/>
                <a:gd name="T37" fmla="*/ 8 h 70"/>
                <a:gd name="T38" fmla="*/ 65 w 69"/>
                <a:gd name="T39" fmla="*/ 12 h 70"/>
                <a:gd name="T40" fmla="*/ 67 w 69"/>
                <a:gd name="T41" fmla="*/ 15 h 70"/>
                <a:gd name="T42" fmla="*/ 67 w 69"/>
                <a:gd name="T43" fmla="*/ 20 h 70"/>
                <a:gd name="T44" fmla="*/ 67 w 69"/>
                <a:gd name="T45" fmla="*/ 22 h 70"/>
                <a:gd name="T46" fmla="*/ 67 w 69"/>
                <a:gd name="T47" fmla="*/ 27 h 70"/>
                <a:gd name="T48" fmla="*/ 67 w 69"/>
                <a:gd name="T49" fmla="*/ 29 h 70"/>
                <a:gd name="T50" fmla="*/ 65 w 69"/>
                <a:gd name="T51" fmla="*/ 34 h 70"/>
                <a:gd name="T52" fmla="*/ 17 w 69"/>
                <a:gd name="T53" fmla="*/ 58 h 70"/>
                <a:gd name="T54" fmla="*/ 48 w 69"/>
                <a:gd name="T55" fmla="*/ 58 h 70"/>
                <a:gd name="T56" fmla="*/ 50 w 69"/>
                <a:gd name="T57" fmla="*/ 56 h 70"/>
                <a:gd name="T58" fmla="*/ 50 w 69"/>
                <a:gd name="T59" fmla="*/ 56 h 70"/>
                <a:gd name="T60" fmla="*/ 53 w 69"/>
                <a:gd name="T61" fmla="*/ 56 h 70"/>
                <a:gd name="T62" fmla="*/ 53 w 69"/>
                <a:gd name="T63" fmla="*/ 53 h 70"/>
                <a:gd name="T64" fmla="*/ 53 w 69"/>
                <a:gd name="T65" fmla="*/ 53 h 70"/>
                <a:gd name="T66" fmla="*/ 55 w 69"/>
                <a:gd name="T67" fmla="*/ 51 h 70"/>
                <a:gd name="T68" fmla="*/ 55 w 69"/>
                <a:gd name="T69" fmla="*/ 48 h 70"/>
                <a:gd name="T70" fmla="*/ 55 w 69"/>
                <a:gd name="T71" fmla="*/ 48 h 70"/>
                <a:gd name="T72" fmla="*/ 55 w 69"/>
                <a:gd name="T73" fmla="*/ 46 h 70"/>
                <a:gd name="T74" fmla="*/ 53 w 69"/>
                <a:gd name="T75" fmla="*/ 46 h 70"/>
                <a:gd name="T76" fmla="*/ 53 w 69"/>
                <a:gd name="T77" fmla="*/ 44 h 70"/>
                <a:gd name="T78" fmla="*/ 50 w 69"/>
                <a:gd name="T79" fmla="*/ 44 h 70"/>
                <a:gd name="T80" fmla="*/ 50 w 69"/>
                <a:gd name="T81" fmla="*/ 41 h 70"/>
                <a:gd name="T82" fmla="*/ 48 w 69"/>
                <a:gd name="T83" fmla="*/ 41 h 70"/>
                <a:gd name="T84" fmla="*/ 48 w 69"/>
                <a:gd name="T85" fmla="*/ 41 h 70"/>
                <a:gd name="T86" fmla="*/ 17 w 69"/>
                <a:gd name="T87" fmla="*/ 58 h 70"/>
                <a:gd name="T88" fmla="*/ 45 w 69"/>
                <a:gd name="T89" fmla="*/ 29 h 70"/>
                <a:gd name="T90" fmla="*/ 48 w 69"/>
                <a:gd name="T91" fmla="*/ 27 h 70"/>
                <a:gd name="T92" fmla="*/ 50 w 69"/>
                <a:gd name="T93" fmla="*/ 27 h 70"/>
                <a:gd name="T94" fmla="*/ 53 w 69"/>
                <a:gd name="T95" fmla="*/ 24 h 70"/>
                <a:gd name="T96" fmla="*/ 53 w 69"/>
                <a:gd name="T97" fmla="*/ 22 h 70"/>
                <a:gd name="T98" fmla="*/ 53 w 69"/>
                <a:gd name="T99" fmla="*/ 22 h 70"/>
                <a:gd name="T100" fmla="*/ 53 w 69"/>
                <a:gd name="T101" fmla="*/ 20 h 70"/>
                <a:gd name="T102" fmla="*/ 50 w 69"/>
                <a:gd name="T103" fmla="*/ 17 h 70"/>
                <a:gd name="T104" fmla="*/ 50 w 69"/>
                <a:gd name="T105" fmla="*/ 15 h 70"/>
                <a:gd name="T106" fmla="*/ 48 w 69"/>
                <a:gd name="T107" fmla="*/ 15 h 70"/>
                <a:gd name="T108" fmla="*/ 45 w 69"/>
                <a:gd name="T109" fmla="*/ 15 h 70"/>
                <a:gd name="T110" fmla="*/ 14 w 69"/>
                <a:gd name="T111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70">
                  <a:moveTo>
                    <a:pt x="62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7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17" y="58"/>
                  </a:lnTo>
                  <a:close/>
                  <a:moveTo>
                    <a:pt x="14" y="29"/>
                  </a:move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28"/>
            <p:cNvSpPr>
              <a:spLocks noEditPoints="1"/>
            </p:cNvSpPr>
            <p:nvPr/>
          </p:nvSpPr>
          <p:spPr bwMode="gray">
            <a:xfrm>
              <a:off x="7168" y="232"/>
              <a:ext cx="72" cy="70"/>
            </a:xfrm>
            <a:custGeom>
              <a:avLst/>
              <a:gdLst>
                <a:gd name="T0" fmla="*/ 67 w 72"/>
                <a:gd name="T1" fmla="*/ 36 h 70"/>
                <a:gd name="T2" fmla="*/ 69 w 72"/>
                <a:gd name="T3" fmla="*/ 39 h 70"/>
                <a:gd name="T4" fmla="*/ 69 w 72"/>
                <a:gd name="T5" fmla="*/ 41 h 70"/>
                <a:gd name="T6" fmla="*/ 72 w 72"/>
                <a:gd name="T7" fmla="*/ 44 h 70"/>
                <a:gd name="T8" fmla="*/ 72 w 72"/>
                <a:gd name="T9" fmla="*/ 46 h 70"/>
                <a:gd name="T10" fmla="*/ 72 w 72"/>
                <a:gd name="T11" fmla="*/ 51 h 70"/>
                <a:gd name="T12" fmla="*/ 69 w 72"/>
                <a:gd name="T13" fmla="*/ 53 h 70"/>
                <a:gd name="T14" fmla="*/ 69 w 72"/>
                <a:gd name="T15" fmla="*/ 58 h 70"/>
                <a:gd name="T16" fmla="*/ 67 w 72"/>
                <a:gd name="T17" fmla="*/ 60 h 70"/>
                <a:gd name="T18" fmla="*/ 65 w 72"/>
                <a:gd name="T19" fmla="*/ 65 h 70"/>
                <a:gd name="T20" fmla="*/ 60 w 72"/>
                <a:gd name="T21" fmla="*/ 68 h 70"/>
                <a:gd name="T22" fmla="*/ 57 w 72"/>
                <a:gd name="T23" fmla="*/ 68 h 70"/>
                <a:gd name="T24" fmla="*/ 53 w 72"/>
                <a:gd name="T25" fmla="*/ 70 h 70"/>
                <a:gd name="T26" fmla="*/ 0 w 72"/>
                <a:gd name="T27" fmla="*/ 70 h 70"/>
                <a:gd name="T28" fmla="*/ 50 w 72"/>
                <a:gd name="T29" fmla="*/ 0 h 70"/>
                <a:gd name="T30" fmla="*/ 55 w 72"/>
                <a:gd name="T31" fmla="*/ 0 h 70"/>
                <a:gd name="T32" fmla="*/ 57 w 72"/>
                <a:gd name="T33" fmla="*/ 3 h 70"/>
                <a:gd name="T34" fmla="*/ 60 w 72"/>
                <a:gd name="T35" fmla="*/ 5 h 70"/>
                <a:gd name="T36" fmla="*/ 65 w 72"/>
                <a:gd name="T37" fmla="*/ 8 h 70"/>
                <a:gd name="T38" fmla="*/ 67 w 72"/>
                <a:gd name="T39" fmla="*/ 10 h 70"/>
                <a:gd name="T40" fmla="*/ 67 w 72"/>
                <a:gd name="T41" fmla="*/ 15 h 70"/>
                <a:gd name="T42" fmla="*/ 69 w 72"/>
                <a:gd name="T43" fmla="*/ 17 h 70"/>
                <a:gd name="T44" fmla="*/ 69 w 72"/>
                <a:gd name="T45" fmla="*/ 22 h 70"/>
                <a:gd name="T46" fmla="*/ 67 w 72"/>
                <a:gd name="T47" fmla="*/ 24 h 70"/>
                <a:gd name="T48" fmla="*/ 67 w 72"/>
                <a:gd name="T49" fmla="*/ 29 h 70"/>
                <a:gd name="T50" fmla="*/ 65 w 72"/>
                <a:gd name="T51" fmla="*/ 32 h 70"/>
                <a:gd name="T52" fmla="*/ 17 w 72"/>
                <a:gd name="T53" fmla="*/ 56 h 70"/>
                <a:gd name="T54" fmla="*/ 48 w 72"/>
                <a:gd name="T55" fmla="*/ 56 h 70"/>
                <a:gd name="T56" fmla="*/ 50 w 72"/>
                <a:gd name="T57" fmla="*/ 56 h 70"/>
                <a:gd name="T58" fmla="*/ 50 w 72"/>
                <a:gd name="T59" fmla="*/ 56 h 70"/>
                <a:gd name="T60" fmla="*/ 53 w 72"/>
                <a:gd name="T61" fmla="*/ 53 h 70"/>
                <a:gd name="T62" fmla="*/ 53 w 72"/>
                <a:gd name="T63" fmla="*/ 53 h 70"/>
                <a:gd name="T64" fmla="*/ 55 w 72"/>
                <a:gd name="T65" fmla="*/ 51 h 70"/>
                <a:gd name="T66" fmla="*/ 55 w 72"/>
                <a:gd name="T67" fmla="*/ 51 h 70"/>
                <a:gd name="T68" fmla="*/ 55 w 72"/>
                <a:gd name="T69" fmla="*/ 48 h 70"/>
                <a:gd name="T70" fmla="*/ 55 w 72"/>
                <a:gd name="T71" fmla="*/ 46 h 70"/>
                <a:gd name="T72" fmla="*/ 55 w 72"/>
                <a:gd name="T73" fmla="*/ 46 h 70"/>
                <a:gd name="T74" fmla="*/ 55 w 72"/>
                <a:gd name="T75" fmla="*/ 44 h 70"/>
                <a:gd name="T76" fmla="*/ 53 w 72"/>
                <a:gd name="T77" fmla="*/ 44 h 70"/>
                <a:gd name="T78" fmla="*/ 53 w 72"/>
                <a:gd name="T79" fmla="*/ 41 h 70"/>
                <a:gd name="T80" fmla="*/ 50 w 72"/>
                <a:gd name="T81" fmla="*/ 41 h 70"/>
                <a:gd name="T82" fmla="*/ 50 w 72"/>
                <a:gd name="T83" fmla="*/ 41 h 70"/>
                <a:gd name="T84" fmla="*/ 48 w 72"/>
                <a:gd name="T85" fmla="*/ 41 h 70"/>
                <a:gd name="T86" fmla="*/ 17 w 72"/>
                <a:gd name="T87" fmla="*/ 56 h 70"/>
                <a:gd name="T88" fmla="*/ 45 w 72"/>
                <a:gd name="T89" fmla="*/ 27 h 70"/>
                <a:gd name="T90" fmla="*/ 48 w 72"/>
                <a:gd name="T91" fmla="*/ 27 h 70"/>
                <a:gd name="T92" fmla="*/ 50 w 72"/>
                <a:gd name="T93" fmla="*/ 24 h 70"/>
                <a:gd name="T94" fmla="*/ 53 w 72"/>
                <a:gd name="T95" fmla="*/ 24 h 70"/>
                <a:gd name="T96" fmla="*/ 53 w 72"/>
                <a:gd name="T97" fmla="*/ 22 h 70"/>
                <a:gd name="T98" fmla="*/ 53 w 72"/>
                <a:gd name="T99" fmla="*/ 20 h 70"/>
                <a:gd name="T100" fmla="*/ 53 w 72"/>
                <a:gd name="T101" fmla="*/ 20 h 70"/>
                <a:gd name="T102" fmla="*/ 50 w 72"/>
                <a:gd name="T103" fmla="*/ 17 h 70"/>
                <a:gd name="T104" fmla="*/ 50 w 72"/>
                <a:gd name="T105" fmla="*/ 15 h 70"/>
                <a:gd name="T106" fmla="*/ 48 w 72"/>
                <a:gd name="T107" fmla="*/ 15 h 70"/>
                <a:gd name="T108" fmla="*/ 45 w 72"/>
                <a:gd name="T109" fmla="*/ 15 h 70"/>
                <a:gd name="T110" fmla="*/ 17 w 72"/>
                <a:gd name="T11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0">
                  <a:moveTo>
                    <a:pt x="65" y="34"/>
                  </a:moveTo>
                  <a:lnTo>
                    <a:pt x="65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close/>
                  <a:moveTo>
                    <a:pt x="17" y="56"/>
                  </a:move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7" y="27"/>
                  </a:move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29"/>
            <p:cNvSpPr>
              <a:spLocks noEditPoints="1"/>
            </p:cNvSpPr>
            <p:nvPr/>
          </p:nvSpPr>
          <p:spPr bwMode="gray">
            <a:xfrm>
              <a:off x="6936" y="180"/>
              <a:ext cx="526" cy="527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208 h 220"/>
                <a:gd name="T12" fmla="*/ 12 w 220"/>
                <a:gd name="T13" fmla="*/ 110 h 220"/>
                <a:gd name="T14" fmla="*/ 110 w 220"/>
                <a:gd name="T15" fmla="*/ 12 h 220"/>
                <a:gd name="T16" fmla="*/ 208 w 220"/>
                <a:gd name="T17" fmla="*/ 110 h 220"/>
                <a:gd name="T18" fmla="*/ 110 w 220"/>
                <a:gd name="T1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208"/>
                  </a:moveTo>
                  <a:cubicBezTo>
                    <a:pt x="56" y="208"/>
                    <a:pt x="12" y="164"/>
                    <a:pt x="12" y="110"/>
                  </a:cubicBezTo>
                  <a:cubicBezTo>
                    <a:pt x="12" y="56"/>
                    <a:pt x="56" y="12"/>
                    <a:pt x="110" y="12"/>
                  </a:cubicBezTo>
                  <a:cubicBezTo>
                    <a:pt x="164" y="12"/>
                    <a:pt x="208" y="56"/>
                    <a:pt x="208" y="110"/>
                  </a:cubicBezTo>
                  <a:cubicBezTo>
                    <a:pt x="208" y="164"/>
                    <a:pt x="164" y="208"/>
                    <a:pt x="1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293369" y="3073367"/>
            <a:ext cx="3376026" cy="722000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3"/>
                </a:solidFill>
              </a:defRPr>
            </a:lvl1pPr>
            <a:lvl2pPr marL="0" indent="0" algn="l">
              <a:buNone/>
              <a:defRPr sz="2400" b="1">
                <a:solidFill>
                  <a:schemeClr val="accent3"/>
                </a:solidFill>
              </a:defRPr>
            </a:lvl2pPr>
            <a:lvl3pPr marL="0" indent="0" algn="l">
              <a:buNone/>
              <a:defRPr sz="2400" b="1">
                <a:solidFill>
                  <a:schemeClr val="accent3"/>
                </a:solidFill>
              </a:defRPr>
            </a:lvl3pPr>
            <a:lvl4pPr marL="0" indent="0" algn="l">
              <a:buNone/>
              <a:defRPr sz="2400" b="1">
                <a:solidFill>
                  <a:schemeClr val="accent3"/>
                </a:solidFill>
              </a:defRPr>
            </a:lvl4pPr>
            <a:lvl5pPr marL="0" indent="0" algn="l">
              <a:buNone/>
              <a:defRPr sz="2400" b="1">
                <a:solidFill>
                  <a:schemeClr val="accent3"/>
                </a:solidFill>
              </a:defRPr>
            </a:lvl5pPr>
            <a:lvl6pPr marL="0" indent="0" algn="l">
              <a:buNone/>
              <a:defRPr sz="2400" b="1">
                <a:solidFill>
                  <a:schemeClr val="accent3"/>
                </a:solidFill>
              </a:defRPr>
            </a:lvl6pPr>
            <a:lvl7pPr marL="0" indent="0" algn="l">
              <a:buNone/>
              <a:defRPr sz="2400" b="1">
                <a:solidFill>
                  <a:schemeClr val="accent3"/>
                </a:solidFill>
              </a:defRPr>
            </a:lvl7pPr>
            <a:lvl8pPr marL="0" indent="0" algn="l">
              <a:buNone/>
              <a:defRPr sz="2400" b="1">
                <a:solidFill>
                  <a:schemeClr val="accent3"/>
                </a:solidFill>
              </a:defRPr>
            </a:lvl8pPr>
            <a:lvl9pPr marL="0" indent="0" algn="l">
              <a:buNone/>
              <a:defRPr sz="24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 bwMode="black">
          <a:xfrm>
            <a:off x="569880" y="1"/>
            <a:ext cx="3112582" cy="6877050"/>
            <a:chOff x="-13927138" y="-1074738"/>
            <a:chExt cx="4913313" cy="8121651"/>
          </a:xfrm>
          <a:solidFill>
            <a:schemeClr val="bg1"/>
          </a:solidFill>
        </p:grpSpPr>
        <p:sp>
          <p:nvSpPr>
            <p:cNvPr id="26" name="Freeform 6"/>
            <p:cNvSpPr>
              <a:spLocks/>
            </p:cNvSpPr>
            <p:nvPr userDrawn="1"/>
          </p:nvSpPr>
          <p:spPr bwMode="black">
            <a:xfrm>
              <a:off x="-13927138" y="-1074738"/>
              <a:ext cx="2947988" cy="8121651"/>
            </a:xfrm>
            <a:custGeom>
              <a:avLst/>
              <a:gdLst>
                <a:gd name="T0" fmla="*/ 9 w 1857"/>
                <a:gd name="T1" fmla="*/ 5116 h 5116"/>
                <a:gd name="T2" fmla="*/ 1857 w 1857"/>
                <a:gd name="T3" fmla="*/ 0 h 5116"/>
                <a:gd name="T4" fmla="*/ 1847 w 1857"/>
                <a:gd name="T5" fmla="*/ 0 h 5116"/>
                <a:gd name="T6" fmla="*/ 0 w 1857"/>
                <a:gd name="T7" fmla="*/ 5116 h 5116"/>
                <a:gd name="T8" fmla="*/ 9 w 1857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5116">
                  <a:moveTo>
                    <a:pt x="9" y="5116"/>
                  </a:moveTo>
                  <a:lnTo>
                    <a:pt x="1857" y="0"/>
                  </a:lnTo>
                  <a:lnTo>
                    <a:pt x="1847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2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black">
            <a:xfrm>
              <a:off x="-10623550" y="-1074738"/>
              <a:ext cx="1609725" cy="8121651"/>
            </a:xfrm>
            <a:custGeom>
              <a:avLst/>
              <a:gdLst>
                <a:gd name="T0" fmla="*/ 10 w 1014"/>
                <a:gd name="T1" fmla="*/ 5116 h 5116"/>
                <a:gd name="T2" fmla="*/ 1014 w 1014"/>
                <a:gd name="T3" fmla="*/ 0 h 5116"/>
                <a:gd name="T4" fmla="*/ 1004 w 1014"/>
                <a:gd name="T5" fmla="*/ 0 h 5116"/>
                <a:gd name="T6" fmla="*/ 0 w 1014"/>
                <a:gd name="T7" fmla="*/ 5116 h 5116"/>
                <a:gd name="T8" fmla="*/ 10 w 1014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5116">
                  <a:moveTo>
                    <a:pt x="10" y="5116"/>
                  </a:moveTo>
                  <a:lnTo>
                    <a:pt x="1014" y="0"/>
                  </a:lnTo>
                  <a:lnTo>
                    <a:pt x="1004" y="0"/>
                  </a:lnTo>
                  <a:lnTo>
                    <a:pt x="0" y="5116"/>
                  </a:lnTo>
                  <a:lnTo>
                    <a:pt x="10" y="5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2"/>
              <a:endParaRPr 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0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736591" y="1141461"/>
            <a:ext cx="8101306" cy="2527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9377ACF-00F3-408A-8306-4AE2165A3497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‹#›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735440" y="1737564"/>
            <a:ext cx="8102461" cy="4765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7106" y="618869"/>
            <a:ext cx="299921" cy="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736593" y="1141461"/>
            <a:ext cx="8100797" cy="2527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31B5228-9E81-4EBB-B0FC-7A67AC3AF11A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‹#›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735435" y="1737613"/>
            <a:ext cx="3916190" cy="47652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4921198" y="1737613"/>
            <a:ext cx="3916190" cy="47652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7106" y="618869"/>
            <a:ext cx="299921" cy="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 &amp;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735482" y="1141461"/>
            <a:ext cx="8102039" cy="2527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58E92AB-44B3-4DD5-9877-FBC24A14E950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‹#›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735435" y="3903612"/>
            <a:ext cx="3916190" cy="2599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4921285" y="3903612"/>
            <a:ext cx="3916190" cy="25992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 (left)"/>
          <p:cNvSpPr>
            <a:spLocks noGrp="1"/>
          </p:cNvSpPr>
          <p:nvPr>
            <p:ph type="pic" sz="quarter" idx="16"/>
          </p:nvPr>
        </p:nvSpPr>
        <p:spPr bwMode="gray">
          <a:xfrm>
            <a:off x="735435" y="1737563"/>
            <a:ext cx="3916190" cy="1805000"/>
          </a:xfrm>
        </p:spPr>
        <p:txBody>
          <a:bodyPr tIns="539835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 (right)"/>
          <p:cNvSpPr>
            <a:spLocks noGrp="1"/>
          </p:cNvSpPr>
          <p:nvPr>
            <p:ph type="pic" sz="quarter" idx="17"/>
          </p:nvPr>
        </p:nvSpPr>
        <p:spPr bwMode="gray">
          <a:xfrm>
            <a:off x="4921285" y="1737563"/>
            <a:ext cx="3916190" cy="1805000"/>
          </a:xfrm>
        </p:spPr>
        <p:txBody>
          <a:bodyPr tIns="539835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7106" y="618869"/>
            <a:ext cx="299921" cy="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9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736591" y="1141461"/>
            <a:ext cx="8101306" cy="2527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36591" y="182443"/>
            <a:ext cx="8101306" cy="86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12D2876-9FAE-47B5-B386-35F11E213814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‹#›</a:t>
            </a:fld>
            <a:endParaRPr lang="en-US" dirty="0">
              <a:solidFill>
                <a:srgbClr val="00BCFF"/>
              </a:solidFill>
            </a:endParaRPr>
          </a:p>
        </p:txBody>
      </p:sp>
      <p:pic>
        <p:nvPicPr>
          <p:cNvPr id="7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7106" y="618869"/>
            <a:ext cx="299921" cy="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/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736591" y="1141461"/>
            <a:ext cx="8101306" cy="2527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EE0D132-3557-4B65-AD1D-85EEF170F8CB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/// Bayer 16:9 Template Chart Pool /// December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147063" y="618869"/>
            <a:ext cx="299791" cy="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736591" y="1141461"/>
            <a:ext cx="8101306" cy="2527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612EF17-0861-4E3B-A5A1-A2CC779F1AC4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/// Bayer 16:9 Template Chart Pool /// December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9" name="Group 219"/>
          <p:cNvGrpSpPr>
            <a:grpSpLocks noChangeAspect="1"/>
          </p:cNvGrpSpPr>
          <p:nvPr/>
        </p:nvGrpSpPr>
        <p:grpSpPr bwMode="black">
          <a:xfrm>
            <a:off x="148335" y="619038"/>
            <a:ext cx="296527" cy="397100"/>
            <a:chOff x="6936" y="180"/>
            <a:chExt cx="526" cy="527"/>
          </a:xfrm>
          <a:solidFill>
            <a:schemeClr val="bg1"/>
          </a:solidFill>
        </p:grpSpPr>
        <p:sp>
          <p:nvSpPr>
            <p:cNvPr id="10" name="Freeform 220"/>
            <p:cNvSpPr>
              <a:spLocks/>
            </p:cNvSpPr>
            <p:nvPr/>
          </p:nvSpPr>
          <p:spPr bwMode="black">
            <a:xfrm>
              <a:off x="7156" y="407"/>
              <a:ext cx="89" cy="70"/>
            </a:xfrm>
            <a:custGeom>
              <a:avLst/>
              <a:gdLst>
                <a:gd name="T0" fmla="*/ 67 w 89"/>
                <a:gd name="T1" fmla="*/ 0 h 70"/>
                <a:gd name="T2" fmla="*/ 89 w 89"/>
                <a:gd name="T3" fmla="*/ 0 h 70"/>
                <a:gd name="T4" fmla="*/ 53 w 89"/>
                <a:gd name="T5" fmla="*/ 46 h 70"/>
                <a:gd name="T6" fmla="*/ 53 w 89"/>
                <a:gd name="T7" fmla="*/ 70 h 70"/>
                <a:gd name="T8" fmla="*/ 36 w 89"/>
                <a:gd name="T9" fmla="*/ 70 h 70"/>
                <a:gd name="T10" fmla="*/ 36 w 89"/>
                <a:gd name="T11" fmla="*/ 46 h 70"/>
                <a:gd name="T12" fmla="*/ 0 w 89"/>
                <a:gd name="T13" fmla="*/ 0 h 70"/>
                <a:gd name="T14" fmla="*/ 19 w 89"/>
                <a:gd name="T15" fmla="*/ 0 h 70"/>
                <a:gd name="T16" fmla="*/ 43 w 89"/>
                <a:gd name="T17" fmla="*/ 34 h 70"/>
                <a:gd name="T18" fmla="*/ 67 w 8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67" y="0"/>
                  </a:moveTo>
                  <a:lnTo>
                    <a:pt x="89" y="0"/>
                  </a:lnTo>
                  <a:lnTo>
                    <a:pt x="53" y="46"/>
                  </a:lnTo>
                  <a:lnTo>
                    <a:pt x="53" y="70"/>
                  </a:lnTo>
                  <a:lnTo>
                    <a:pt x="36" y="70"/>
                  </a:lnTo>
                  <a:lnTo>
                    <a:pt x="36" y="4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221"/>
            <p:cNvSpPr>
              <a:spLocks/>
            </p:cNvSpPr>
            <p:nvPr/>
          </p:nvSpPr>
          <p:spPr bwMode="black">
            <a:xfrm>
              <a:off x="7254" y="407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9 h 70"/>
                <a:gd name="T8" fmla="*/ 62 w 65"/>
                <a:gd name="T9" fmla="*/ 29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6 h 70"/>
                <a:gd name="T16" fmla="*/ 65 w 65"/>
                <a:gd name="T17" fmla="*/ 56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62" y="29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65" y="56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2"/>
            <p:cNvSpPr>
              <a:spLocks/>
            </p:cNvSpPr>
            <p:nvPr/>
          </p:nvSpPr>
          <p:spPr bwMode="black">
            <a:xfrm>
              <a:off x="7168" y="496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7 h 70"/>
                <a:gd name="T8" fmla="*/ 62 w 65"/>
                <a:gd name="T9" fmla="*/ 27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5 h 70"/>
                <a:gd name="T16" fmla="*/ 65 w 65"/>
                <a:gd name="T17" fmla="*/ 55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5"/>
                  </a:lnTo>
                  <a:lnTo>
                    <a:pt x="65" y="55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3"/>
            <p:cNvSpPr>
              <a:spLocks noEditPoints="1"/>
            </p:cNvSpPr>
            <p:nvPr/>
          </p:nvSpPr>
          <p:spPr bwMode="black">
            <a:xfrm>
              <a:off x="7343" y="407"/>
              <a:ext cx="69" cy="70"/>
            </a:xfrm>
            <a:custGeom>
              <a:avLst/>
              <a:gdLst>
                <a:gd name="T0" fmla="*/ 16 w 69"/>
                <a:gd name="T1" fmla="*/ 29 h 70"/>
                <a:gd name="T2" fmla="*/ 43 w 69"/>
                <a:gd name="T3" fmla="*/ 29 h 70"/>
                <a:gd name="T4" fmla="*/ 43 w 69"/>
                <a:gd name="T5" fmla="*/ 29 h 70"/>
                <a:gd name="T6" fmla="*/ 45 w 69"/>
                <a:gd name="T7" fmla="*/ 29 h 70"/>
                <a:gd name="T8" fmla="*/ 45 w 69"/>
                <a:gd name="T9" fmla="*/ 29 h 70"/>
                <a:gd name="T10" fmla="*/ 48 w 69"/>
                <a:gd name="T11" fmla="*/ 29 h 70"/>
                <a:gd name="T12" fmla="*/ 48 w 69"/>
                <a:gd name="T13" fmla="*/ 27 h 70"/>
                <a:gd name="T14" fmla="*/ 48 w 69"/>
                <a:gd name="T15" fmla="*/ 27 h 70"/>
                <a:gd name="T16" fmla="*/ 48 w 69"/>
                <a:gd name="T17" fmla="*/ 27 h 70"/>
                <a:gd name="T18" fmla="*/ 50 w 69"/>
                <a:gd name="T19" fmla="*/ 24 h 70"/>
                <a:gd name="T20" fmla="*/ 50 w 69"/>
                <a:gd name="T21" fmla="*/ 24 h 70"/>
                <a:gd name="T22" fmla="*/ 50 w 69"/>
                <a:gd name="T23" fmla="*/ 22 h 70"/>
                <a:gd name="T24" fmla="*/ 50 w 69"/>
                <a:gd name="T25" fmla="*/ 22 h 70"/>
                <a:gd name="T26" fmla="*/ 50 w 69"/>
                <a:gd name="T27" fmla="*/ 20 h 70"/>
                <a:gd name="T28" fmla="*/ 48 w 69"/>
                <a:gd name="T29" fmla="*/ 20 h 70"/>
                <a:gd name="T30" fmla="*/ 48 w 69"/>
                <a:gd name="T31" fmla="*/ 17 h 70"/>
                <a:gd name="T32" fmla="*/ 48 w 69"/>
                <a:gd name="T33" fmla="*/ 17 h 70"/>
                <a:gd name="T34" fmla="*/ 48 w 69"/>
                <a:gd name="T35" fmla="*/ 17 h 70"/>
                <a:gd name="T36" fmla="*/ 45 w 69"/>
                <a:gd name="T37" fmla="*/ 15 h 70"/>
                <a:gd name="T38" fmla="*/ 45 w 69"/>
                <a:gd name="T39" fmla="*/ 15 h 70"/>
                <a:gd name="T40" fmla="*/ 43 w 69"/>
                <a:gd name="T41" fmla="*/ 15 h 70"/>
                <a:gd name="T42" fmla="*/ 43 w 69"/>
                <a:gd name="T43" fmla="*/ 15 h 70"/>
                <a:gd name="T44" fmla="*/ 43 w 69"/>
                <a:gd name="T45" fmla="*/ 15 h 70"/>
                <a:gd name="T46" fmla="*/ 16 w 69"/>
                <a:gd name="T47" fmla="*/ 70 h 70"/>
                <a:gd name="T48" fmla="*/ 43 w 69"/>
                <a:gd name="T49" fmla="*/ 0 h 70"/>
                <a:gd name="T50" fmla="*/ 48 w 69"/>
                <a:gd name="T51" fmla="*/ 0 h 70"/>
                <a:gd name="T52" fmla="*/ 50 w 69"/>
                <a:gd name="T53" fmla="*/ 0 h 70"/>
                <a:gd name="T54" fmla="*/ 52 w 69"/>
                <a:gd name="T55" fmla="*/ 3 h 70"/>
                <a:gd name="T56" fmla="*/ 55 w 69"/>
                <a:gd name="T57" fmla="*/ 5 h 70"/>
                <a:gd name="T58" fmla="*/ 57 w 69"/>
                <a:gd name="T59" fmla="*/ 5 h 70"/>
                <a:gd name="T60" fmla="*/ 60 w 69"/>
                <a:gd name="T61" fmla="*/ 8 h 70"/>
                <a:gd name="T62" fmla="*/ 62 w 69"/>
                <a:gd name="T63" fmla="*/ 10 h 70"/>
                <a:gd name="T64" fmla="*/ 64 w 69"/>
                <a:gd name="T65" fmla="*/ 15 h 70"/>
                <a:gd name="T66" fmla="*/ 64 w 69"/>
                <a:gd name="T67" fmla="*/ 17 h 70"/>
                <a:gd name="T68" fmla="*/ 64 w 69"/>
                <a:gd name="T69" fmla="*/ 20 h 70"/>
                <a:gd name="T70" fmla="*/ 64 w 69"/>
                <a:gd name="T71" fmla="*/ 24 h 70"/>
                <a:gd name="T72" fmla="*/ 64 w 69"/>
                <a:gd name="T73" fmla="*/ 27 h 70"/>
                <a:gd name="T74" fmla="*/ 64 w 69"/>
                <a:gd name="T75" fmla="*/ 29 h 70"/>
                <a:gd name="T76" fmla="*/ 64 w 69"/>
                <a:gd name="T77" fmla="*/ 32 h 70"/>
                <a:gd name="T78" fmla="*/ 62 w 69"/>
                <a:gd name="T79" fmla="*/ 34 h 70"/>
                <a:gd name="T80" fmla="*/ 60 w 69"/>
                <a:gd name="T81" fmla="*/ 36 h 70"/>
                <a:gd name="T82" fmla="*/ 60 w 69"/>
                <a:gd name="T83" fmla="*/ 36 h 70"/>
                <a:gd name="T84" fmla="*/ 57 w 69"/>
                <a:gd name="T85" fmla="*/ 39 h 70"/>
                <a:gd name="T86" fmla="*/ 55 w 69"/>
                <a:gd name="T87" fmla="*/ 41 h 70"/>
                <a:gd name="T88" fmla="*/ 52 w 69"/>
                <a:gd name="T89" fmla="*/ 41 h 70"/>
                <a:gd name="T90" fmla="*/ 50 w 69"/>
                <a:gd name="T91" fmla="*/ 44 h 70"/>
                <a:gd name="T92" fmla="*/ 50 w 69"/>
                <a:gd name="T9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70">
                  <a:moveTo>
                    <a:pt x="43" y="15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close/>
                  <a:moveTo>
                    <a:pt x="31" y="44"/>
                  </a:moveTo>
                  <a:lnTo>
                    <a:pt x="16" y="4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69" y="70"/>
                  </a:lnTo>
                  <a:lnTo>
                    <a:pt x="50" y="70"/>
                  </a:lnTo>
                  <a:lnTo>
                    <a:pt x="31" y="44"/>
                  </a:ln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24"/>
            <p:cNvSpPr>
              <a:spLocks noEditPoints="1"/>
            </p:cNvSpPr>
            <p:nvPr/>
          </p:nvSpPr>
          <p:spPr bwMode="black">
            <a:xfrm>
              <a:off x="7168" y="587"/>
              <a:ext cx="77" cy="70"/>
            </a:xfrm>
            <a:custGeom>
              <a:avLst/>
              <a:gdLst>
                <a:gd name="T0" fmla="*/ 48 w 77"/>
                <a:gd name="T1" fmla="*/ 0 h 70"/>
                <a:gd name="T2" fmla="*/ 50 w 77"/>
                <a:gd name="T3" fmla="*/ 0 h 70"/>
                <a:gd name="T4" fmla="*/ 53 w 77"/>
                <a:gd name="T5" fmla="*/ 0 h 70"/>
                <a:gd name="T6" fmla="*/ 55 w 77"/>
                <a:gd name="T7" fmla="*/ 3 h 70"/>
                <a:gd name="T8" fmla="*/ 60 w 77"/>
                <a:gd name="T9" fmla="*/ 3 h 70"/>
                <a:gd name="T10" fmla="*/ 62 w 77"/>
                <a:gd name="T11" fmla="*/ 5 h 70"/>
                <a:gd name="T12" fmla="*/ 65 w 77"/>
                <a:gd name="T13" fmla="*/ 7 h 70"/>
                <a:gd name="T14" fmla="*/ 65 w 77"/>
                <a:gd name="T15" fmla="*/ 10 h 70"/>
                <a:gd name="T16" fmla="*/ 67 w 77"/>
                <a:gd name="T17" fmla="*/ 12 h 70"/>
                <a:gd name="T18" fmla="*/ 67 w 77"/>
                <a:gd name="T19" fmla="*/ 15 h 70"/>
                <a:gd name="T20" fmla="*/ 69 w 77"/>
                <a:gd name="T21" fmla="*/ 19 h 70"/>
                <a:gd name="T22" fmla="*/ 69 w 77"/>
                <a:gd name="T23" fmla="*/ 22 h 70"/>
                <a:gd name="T24" fmla="*/ 69 w 77"/>
                <a:gd name="T25" fmla="*/ 24 h 70"/>
                <a:gd name="T26" fmla="*/ 67 w 77"/>
                <a:gd name="T27" fmla="*/ 27 h 70"/>
                <a:gd name="T28" fmla="*/ 67 w 77"/>
                <a:gd name="T29" fmla="*/ 29 h 70"/>
                <a:gd name="T30" fmla="*/ 67 w 77"/>
                <a:gd name="T31" fmla="*/ 31 h 70"/>
                <a:gd name="T32" fmla="*/ 65 w 77"/>
                <a:gd name="T33" fmla="*/ 34 h 70"/>
                <a:gd name="T34" fmla="*/ 62 w 77"/>
                <a:gd name="T35" fmla="*/ 36 h 70"/>
                <a:gd name="T36" fmla="*/ 62 w 77"/>
                <a:gd name="T37" fmla="*/ 36 h 70"/>
                <a:gd name="T38" fmla="*/ 60 w 77"/>
                <a:gd name="T39" fmla="*/ 39 h 70"/>
                <a:gd name="T40" fmla="*/ 57 w 77"/>
                <a:gd name="T41" fmla="*/ 41 h 70"/>
                <a:gd name="T42" fmla="*/ 55 w 77"/>
                <a:gd name="T43" fmla="*/ 41 h 70"/>
                <a:gd name="T44" fmla="*/ 57 w 77"/>
                <a:gd name="T45" fmla="*/ 70 h 70"/>
                <a:gd name="T46" fmla="*/ 17 w 77"/>
                <a:gd name="T47" fmla="*/ 70 h 70"/>
                <a:gd name="T48" fmla="*/ 53 w 77"/>
                <a:gd name="T49" fmla="*/ 22 h 70"/>
                <a:gd name="T50" fmla="*/ 53 w 77"/>
                <a:gd name="T51" fmla="*/ 19 h 70"/>
                <a:gd name="T52" fmla="*/ 53 w 77"/>
                <a:gd name="T53" fmla="*/ 19 h 70"/>
                <a:gd name="T54" fmla="*/ 53 w 77"/>
                <a:gd name="T55" fmla="*/ 19 h 70"/>
                <a:gd name="T56" fmla="*/ 53 w 77"/>
                <a:gd name="T57" fmla="*/ 17 h 70"/>
                <a:gd name="T58" fmla="*/ 50 w 77"/>
                <a:gd name="T59" fmla="*/ 17 h 70"/>
                <a:gd name="T60" fmla="*/ 50 w 77"/>
                <a:gd name="T61" fmla="*/ 15 h 70"/>
                <a:gd name="T62" fmla="*/ 50 w 77"/>
                <a:gd name="T63" fmla="*/ 15 h 70"/>
                <a:gd name="T64" fmla="*/ 48 w 77"/>
                <a:gd name="T65" fmla="*/ 15 h 70"/>
                <a:gd name="T66" fmla="*/ 48 w 77"/>
                <a:gd name="T67" fmla="*/ 15 h 70"/>
                <a:gd name="T68" fmla="*/ 45 w 77"/>
                <a:gd name="T69" fmla="*/ 15 h 70"/>
                <a:gd name="T70" fmla="*/ 17 w 77"/>
                <a:gd name="T71" fmla="*/ 15 h 70"/>
                <a:gd name="T72" fmla="*/ 45 w 77"/>
                <a:gd name="T73" fmla="*/ 29 h 70"/>
                <a:gd name="T74" fmla="*/ 48 w 77"/>
                <a:gd name="T75" fmla="*/ 29 h 70"/>
                <a:gd name="T76" fmla="*/ 48 w 77"/>
                <a:gd name="T77" fmla="*/ 29 h 70"/>
                <a:gd name="T78" fmla="*/ 48 w 77"/>
                <a:gd name="T79" fmla="*/ 29 h 70"/>
                <a:gd name="T80" fmla="*/ 50 w 77"/>
                <a:gd name="T81" fmla="*/ 27 h 70"/>
                <a:gd name="T82" fmla="*/ 50 w 77"/>
                <a:gd name="T83" fmla="*/ 27 h 70"/>
                <a:gd name="T84" fmla="*/ 50 w 77"/>
                <a:gd name="T85" fmla="*/ 27 h 70"/>
                <a:gd name="T86" fmla="*/ 53 w 77"/>
                <a:gd name="T87" fmla="*/ 24 h 70"/>
                <a:gd name="T88" fmla="*/ 53 w 77"/>
                <a:gd name="T89" fmla="*/ 24 h 70"/>
                <a:gd name="T90" fmla="*/ 53 w 77"/>
                <a:gd name="T91" fmla="*/ 22 h 70"/>
                <a:gd name="T92" fmla="*/ 53 w 77"/>
                <a:gd name="T9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77" y="70"/>
                  </a:lnTo>
                  <a:lnTo>
                    <a:pt x="57" y="70"/>
                  </a:lnTo>
                  <a:lnTo>
                    <a:pt x="36" y="43"/>
                  </a:lnTo>
                  <a:lnTo>
                    <a:pt x="17" y="43"/>
                  </a:lnTo>
                  <a:lnTo>
                    <a:pt x="17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53" y="22"/>
                  </a:moveTo>
                  <a:lnTo>
                    <a:pt x="53" y="22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225"/>
            <p:cNvSpPr>
              <a:spLocks noEditPoints="1"/>
            </p:cNvSpPr>
            <p:nvPr/>
          </p:nvSpPr>
          <p:spPr bwMode="black">
            <a:xfrm>
              <a:off x="7075" y="407"/>
              <a:ext cx="86" cy="70"/>
            </a:xfrm>
            <a:custGeom>
              <a:avLst/>
              <a:gdLst>
                <a:gd name="T0" fmla="*/ 43 w 86"/>
                <a:gd name="T1" fmla="*/ 17 h 70"/>
                <a:gd name="T2" fmla="*/ 28 w 86"/>
                <a:gd name="T3" fmla="*/ 46 h 70"/>
                <a:gd name="T4" fmla="*/ 57 w 86"/>
                <a:gd name="T5" fmla="*/ 46 h 70"/>
                <a:gd name="T6" fmla="*/ 43 w 86"/>
                <a:gd name="T7" fmla="*/ 17 h 70"/>
                <a:gd name="T8" fmla="*/ 43 w 86"/>
                <a:gd name="T9" fmla="*/ 17 h 70"/>
                <a:gd name="T10" fmla="*/ 86 w 86"/>
                <a:gd name="T11" fmla="*/ 70 h 70"/>
                <a:gd name="T12" fmla="*/ 69 w 86"/>
                <a:gd name="T13" fmla="*/ 70 h 70"/>
                <a:gd name="T14" fmla="*/ 62 w 86"/>
                <a:gd name="T15" fmla="*/ 58 h 70"/>
                <a:gd name="T16" fmla="*/ 21 w 86"/>
                <a:gd name="T17" fmla="*/ 58 h 70"/>
                <a:gd name="T18" fmla="*/ 16 w 86"/>
                <a:gd name="T19" fmla="*/ 70 h 70"/>
                <a:gd name="T20" fmla="*/ 0 w 86"/>
                <a:gd name="T21" fmla="*/ 70 h 70"/>
                <a:gd name="T22" fmla="*/ 33 w 86"/>
                <a:gd name="T23" fmla="*/ 0 h 70"/>
                <a:gd name="T24" fmla="*/ 50 w 86"/>
                <a:gd name="T25" fmla="*/ 0 h 70"/>
                <a:gd name="T26" fmla="*/ 86 w 86"/>
                <a:gd name="T27" fmla="*/ 70 h 70"/>
                <a:gd name="T28" fmla="*/ 86 w 86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0">
                  <a:moveTo>
                    <a:pt x="43" y="17"/>
                  </a:moveTo>
                  <a:lnTo>
                    <a:pt x="28" y="46"/>
                  </a:lnTo>
                  <a:lnTo>
                    <a:pt x="57" y="46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70"/>
                  </a:moveTo>
                  <a:lnTo>
                    <a:pt x="69" y="70"/>
                  </a:lnTo>
                  <a:lnTo>
                    <a:pt x="62" y="58"/>
                  </a:lnTo>
                  <a:lnTo>
                    <a:pt x="21" y="58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226"/>
            <p:cNvSpPr>
              <a:spLocks noEditPoints="1"/>
            </p:cNvSpPr>
            <p:nvPr/>
          </p:nvSpPr>
          <p:spPr bwMode="black">
            <a:xfrm>
              <a:off x="7156" y="319"/>
              <a:ext cx="86" cy="69"/>
            </a:xfrm>
            <a:custGeom>
              <a:avLst/>
              <a:gdLst>
                <a:gd name="T0" fmla="*/ 43 w 86"/>
                <a:gd name="T1" fmla="*/ 17 h 69"/>
                <a:gd name="T2" fmla="*/ 29 w 86"/>
                <a:gd name="T3" fmla="*/ 43 h 69"/>
                <a:gd name="T4" fmla="*/ 57 w 86"/>
                <a:gd name="T5" fmla="*/ 43 h 69"/>
                <a:gd name="T6" fmla="*/ 43 w 86"/>
                <a:gd name="T7" fmla="*/ 17 h 69"/>
                <a:gd name="T8" fmla="*/ 43 w 86"/>
                <a:gd name="T9" fmla="*/ 17 h 69"/>
                <a:gd name="T10" fmla="*/ 86 w 86"/>
                <a:gd name="T11" fmla="*/ 69 h 69"/>
                <a:gd name="T12" fmla="*/ 69 w 86"/>
                <a:gd name="T13" fmla="*/ 69 h 69"/>
                <a:gd name="T14" fmla="*/ 65 w 86"/>
                <a:gd name="T15" fmla="*/ 57 h 69"/>
                <a:gd name="T16" fmla="*/ 24 w 86"/>
                <a:gd name="T17" fmla="*/ 57 h 69"/>
                <a:gd name="T18" fmla="*/ 17 w 86"/>
                <a:gd name="T19" fmla="*/ 69 h 69"/>
                <a:gd name="T20" fmla="*/ 0 w 86"/>
                <a:gd name="T21" fmla="*/ 69 h 69"/>
                <a:gd name="T22" fmla="*/ 36 w 86"/>
                <a:gd name="T23" fmla="*/ 0 h 69"/>
                <a:gd name="T24" fmla="*/ 53 w 86"/>
                <a:gd name="T25" fmla="*/ 0 h 69"/>
                <a:gd name="T26" fmla="*/ 86 w 86"/>
                <a:gd name="T27" fmla="*/ 69 h 69"/>
                <a:gd name="T28" fmla="*/ 86 w 8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69">
                  <a:moveTo>
                    <a:pt x="43" y="17"/>
                  </a:moveTo>
                  <a:lnTo>
                    <a:pt x="29" y="43"/>
                  </a:lnTo>
                  <a:lnTo>
                    <a:pt x="57" y="43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69"/>
                  </a:moveTo>
                  <a:lnTo>
                    <a:pt x="69" y="69"/>
                  </a:lnTo>
                  <a:lnTo>
                    <a:pt x="65" y="57"/>
                  </a:lnTo>
                  <a:lnTo>
                    <a:pt x="24" y="57"/>
                  </a:lnTo>
                  <a:lnTo>
                    <a:pt x="17" y="69"/>
                  </a:lnTo>
                  <a:lnTo>
                    <a:pt x="0" y="69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6" y="69"/>
                  </a:lnTo>
                  <a:lnTo>
                    <a:pt x="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227"/>
            <p:cNvSpPr>
              <a:spLocks noEditPoints="1"/>
            </p:cNvSpPr>
            <p:nvPr/>
          </p:nvSpPr>
          <p:spPr bwMode="black">
            <a:xfrm>
              <a:off x="6991" y="407"/>
              <a:ext cx="69" cy="70"/>
            </a:xfrm>
            <a:custGeom>
              <a:avLst/>
              <a:gdLst>
                <a:gd name="T0" fmla="*/ 65 w 69"/>
                <a:gd name="T1" fmla="*/ 36 h 70"/>
                <a:gd name="T2" fmla="*/ 67 w 69"/>
                <a:gd name="T3" fmla="*/ 39 h 70"/>
                <a:gd name="T4" fmla="*/ 69 w 69"/>
                <a:gd name="T5" fmla="*/ 44 h 70"/>
                <a:gd name="T6" fmla="*/ 69 w 69"/>
                <a:gd name="T7" fmla="*/ 46 h 70"/>
                <a:gd name="T8" fmla="*/ 69 w 69"/>
                <a:gd name="T9" fmla="*/ 48 h 70"/>
                <a:gd name="T10" fmla="*/ 69 w 69"/>
                <a:gd name="T11" fmla="*/ 51 h 70"/>
                <a:gd name="T12" fmla="*/ 69 w 69"/>
                <a:gd name="T13" fmla="*/ 56 h 70"/>
                <a:gd name="T14" fmla="*/ 69 w 69"/>
                <a:gd name="T15" fmla="*/ 58 h 70"/>
                <a:gd name="T16" fmla="*/ 67 w 69"/>
                <a:gd name="T17" fmla="*/ 63 h 70"/>
                <a:gd name="T18" fmla="*/ 65 w 69"/>
                <a:gd name="T19" fmla="*/ 65 h 70"/>
                <a:gd name="T20" fmla="*/ 60 w 69"/>
                <a:gd name="T21" fmla="*/ 68 h 70"/>
                <a:gd name="T22" fmla="*/ 55 w 69"/>
                <a:gd name="T23" fmla="*/ 70 h 70"/>
                <a:gd name="T24" fmla="*/ 53 w 69"/>
                <a:gd name="T25" fmla="*/ 70 h 70"/>
                <a:gd name="T26" fmla="*/ 0 w 69"/>
                <a:gd name="T27" fmla="*/ 70 h 70"/>
                <a:gd name="T28" fmla="*/ 50 w 69"/>
                <a:gd name="T29" fmla="*/ 0 h 70"/>
                <a:gd name="T30" fmla="*/ 53 w 69"/>
                <a:gd name="T31" fmla="*/ 0 h 70"/>
                <a:gd name="T32" fmla="*/ 57 w 69"/>
                <a:gd name="T33" fmla="*/ 3 h 70"/>
                <a:gd name="T34" fmla="*/ 60 w 69"/>
                <a:gd name="T35" fmla="*/ 5 h 70"/>
                <a:gd name="T36" fmla="*/ 62 w 69"/>
                <a:gd name="T37" fmla="*/ 8 h 70"/>
                <a:gd name="T38" fmla="*/ 65 w 69"/>
                <a:gd name="T39" fmla="*/ 12 h 70"/>
                <a:gd name="T40" fmla="*/ 67 w 69"/>
                <a:gd name="T41" fmla="*/ 15 h 70"/>
                <a:gd name="T42" fmla="*/ 67 w 69"/>
                <a:gd name="T43" fmla="*/ 20 h 70"/>
                <a:gd name="T44" fmla="*/ 67 w 69"/>
                <a:gd name="T45" fmla="*/ 22 h 70"/>
                <a:gd name="T46" fmla="*/ 67 w 69"/>
                <a:gd name="T47" fmla="*/ 27 h 70"/>
                <a:gd name="T48" fmla="*/ 67 w 69"/>
                <a:gd name="T49" fmla="*/ 29 h 70"/>
                <a:gd name="T50" fmla="*/ 65 w 69"/>
                <a:gd name="T51" fmla="*/ 34 h 70"/>
                <a:gd name="T52" fmla="*/ 17 w 69"/>
                <a:gd name="T53" fmla="*/ 58 h 70"/>
                <a:gd name="T54" fmla="*/ 48 w 69"/>
                <a:gd name="T55" fmla="*/ 58 h 70"/>
                <a:gd name="T56" fmla="*/ 50 w 69"/>
                <a:gd name="T57" fmla="*/ 56 h 70"/>
                <a:gd name="T58" fmla="*/ 50 w 69"/>
                <a:gd name="T59" fmla="*/ 56 h 70"/>
                <a:gd name="T60" fmla="*/ 53 w 69"/>
                <a:gd name="T61" fmla="*/ 56 h 70"/>
                <a:gd name="T62" fmla="*/ 53 w 69"/>
                <a:gd name="T63" fmla="*/ 53 h 70"/>
                <a:gd name="T64" fmla="*/ 53 w 69"/>
                <a:gd name="T65" fmla="*/ 53 h 70"/>
                <a:gd name="T66" fmla="*/ 55 w 69"/>
                <a:gd name="T67" fmla="*/ 51 h 70"/>
                <a:gd name="T68" fmla="*/ 55 w 69"/>
                <a:gd name="T69" fmla="*/ 48 h 70"/>
                <a:gd name="T70" fmla="*/ 55 w 69"/>
                <a:gd name="T71" fmla="*/ 48 h 70"/>
                <a:gd name="T72" fmla="*/ 55 w 69"/>
                <a:gd name="T73" fmla="*/ 46 h 70"/>
                <a:gd name="T74" fmla="*/ 53 w 69"/>
                <a:gd name="T75" fmla="*/ 46 h 70"/>
                <a:gd name="T76" fmla="*/ 53 w 69"/>
                <a:gd name="T77" fmla="*/ 44 h 70"/>
                <a:gd name="T78" fmla="*/ 50 w 69"/>
                <a:gd name="T79" fmla="*/ 44 h 70"/>
                <a:gd name="T80" fmla="*/ 50 w 69"/>
                <a:gd name="T81" fmla="*/ 41 h 70"/>
                <a:gd name="T82" fmla="*/ 48 w 69"/>
                <a:gd name="T83" fmla="*/ 41 h 70"/>
                <a:gd name="T84" fmla="*/ 48 w 69"/>
                <a:gd name="T85" fmla="*/ 41 h 70"/>
                <a:gd name="T86" fmla="*/ 17 w 69"/>
                <a:gd name="T87" fmla="*/ 58 h 70"/>
                <a:gd name="T88" fmla="*/ 45 w 69"/>
                <a:gd name="T89" fmla="*/ 29 h 70"/>
                <a:gd name="T90" fmla="*/ 48 w 69"/>
                <a:gd name="T91" fmla="*/ 27 h 70"/>
                <a:gd name="T92" fmla="*/ 50 w 69"/>
                <a:gd name="T93" fmla="*/ 27 h 70"/>
                <a:gd name="T94" fmla="*/ 53 w 69"/>
                <a:gd name="T95" fmla="*/ 24 h 70"/>
                <a:gd name="T96" fmla="*/ 53 w 69"/>
                <a:gd name="T97" fmla="*/ 22 h 70"/>
                <a:gd name="T98" fmla="*/ 53 w 69"/>
                <a:gd name="T99" fmla="*/ 22 h 70"/>
                <a:gd name="T100" fmla="*/ 53 w 69"/>
                <a:gd name="T101" fmla="*/ 20 h 70"/>
                <a:gd name="T102" fmla="*/ 50 w 69"/>
                <a:gd name="T103" fmla="*/ 17 h 70"/>
                <a:gd name="T104" fmla="*/ 50 w 69"/>
                <a:gd name="T105" fmla="*/ 15 h 70"/>
                <a:gd name="T106" fmla="*/ 48 w 69"/>
                <a:gd name="T107" fmla="*/ 15 h 70"/>
                <a:gd name="T108" fmla="*/ 45 w 69"/>
                <a:gd name="T109" fmla="*/ 15 h 70"/>
                <a:gd name="T110" fmla="*/ 14 w 69"/>
                <a:gd name="T111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70">
                  <a:moveTo>
                    <a:pt x="62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7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17" y="58"/>
                  </a:lnTo>
                  <a:close/>
                  <a:moveTo>
                    <a:pt x="14" y="29"/>
                  </a:move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8"/>
            <p:cNvSpPr>
              <a:spLocks noEditPoints="1"/>
            </p:cNvSpPr>
            <p:nvPr/>
          </p:nvSpPr>
          <p:spPr bwMode="black">
            <a:xfrm>
              <a:off x="7168" y="232"/>
              <a:ext cx="72" cy="70"/>
            </a:xfrm>
            <a:custGeom>
              <a:avLst/>
              <a:gdLst>
                <a:gd name="T0" fmla="*/ 67 w 72"/>
                <a:gd name="T1" fmla="*/ 36 h 70"/>
                <a:gd name="T2" fmla="*/ 69 w 72"/>
                <a:gd name="T3" fmla="*/ 39 h 70"/>
                <a:gd name="T4" fmla="*/ 69 w 72"/>
                <a:gd name="T5" fmla="*/ 41 h 70"/>
                <a:gd name="T6" fmla="*/ 72 w 72"/>
                <a:gd name="T7" fmla="*/ 44 h 70"/>
                <a:gd name="T8" fmla="*/ 72 w 72"/>
                <a:gd name="T9" fmla="*/ 46 h 70"/>
                <a:gd name="T10" fmla="*/ 72 w 72"/>
                <a:gd name="T11" fmla="*/ 51 h 70"/>
                <a:gd name="T12" fmla="*/ 69 w 72"/>
                <a:gd name="T13" fmla="*/ 53 h 70"/>
                <a:gd name="T14" fmla="*/ 69 w 72"/>
                <a:gd name="T15" fmla="*/ 58 h 70"/>
                <a:gd name="T16" fmla="*/ 67 w 72"/>
                <a:gd name="T17" fmla="*/ 60 h 70"/>
                <a:gd name="T18" fmla="*/ 65 w 72"/>
                <a:gd name="T19" fmla="*/ 65 h 70"/>
                <a:gd name="T20" fmla="*/ 60 w 72"/>
                <a:gd name="T21" fmla="*/ 68 h 70"/>
                <a:gd name="T22" fmla="*/ 57 w 72"/>
                <a:gd name="T23" fmla="*/ 68 h 70"/>
                <a:gd name="T24" fmla="*/ 53 w 72"/>
                <a:gd name="T25" fmla="*/ 70 h 70"/>
                <a:gd name="T26" fmla="*/ 0 w 72"/>
                <a:gd name="T27" fmla="*/ 70 h 70"/>
                <a:gd name="T28" fmla="*/ 50 w 72"/>
                <a:gd name="T29" fmla="*/ 0 h 70"/>
                <a:gd name="T30" fmla="*/ 55 w 72"/>
                <a:gd name="T31" fmla="*/ 0 h 70"/>
                <a:gd name="T32" fmla="*/ 57 w 72"/>
                <a:gd name="T33" fmla="*/ 3 h 70"/>
                <a:gd name="T34" fmla="*/ 60 w 72"/>
                <a:gd name="T35" fmla="*/ 5 h 70"/>
                <a:gd name="T36" fmla="*/ 65 w 72"/>
                <a:gd name="T37" fmla="*/ 8 h 70"/>
                <a:gd name="T38" fmla="*/ 67 w 72"/>
                <a:gd name="T39" fmla="*/ 10 h 70"/>
                <a:gd name="T40" fmla="*/ 67 w 72"/>
                <a:gd name="T41" fmla="*/ 15 h 70"/>
                <a:gd name="T42" fmla="*/ 69 w 72"/>
                <a:gd name="T43" fmla="*/ 17 h 70"/>
                <a:gd name="T44" fmla="*/ 69 w 72"/>
                <a:gd name="T45" fmla="*/ 22 h 70"/>
                <a:gd name="T46" fmla="*/ 67 w 72"/>
                <a:gd name="T47" fmla="*/ 24 h 70"/>
                <a:gd name="T48" fmla="*/ 67 w 72"/>
                <a:gd name="T49" fmla="*/ 29 h 70"/>
                <a:gd name="T50" fmla="*/ 65 w 72"/>
                <a:gd name="T51" fmla="*/ 32 h 70"/>
                <a:gd name="T52" fmla="*/ 17 w 72"/>
                <a:gd name="T53" fmla="*/ 56 h 70"/>
                <a:gd name="T54" fmla="*/ 48 w 72"/>
                <a:gd name="T55" fmla="*/ 56 h 70"/>
                <a:gd name="T56" fmla="*/ 50 w 72"/>
                <a:gd name="T57" fmla="*/ 56 h 70"/>
                <a:gd name="T58" fmla="*/ 50 w 72"/>
                <a:gd name="T59" fmla="*/ 56 h 70"/>
                <a:gd name="T60" fmla="*/ 53 w 72"/>
                <a:gd name="T61" fmla="*/ 53 h 70"/>
                <a:gd name="T62" fmla="*/ 53 w 72"/>
                <a:gd name="T63" fmla="*/ 53 h 70"/>
                <a:gd name="T64" fmla="*/ 55 w 72"/>
                <a:gd name="T65" fmla="*/ 51 h 70"/>
                <a:gd name="T66" fmla="*/ 55 w 72"/>
                <a:gd name="T67" fmla="*/ 51 h 70"/>
                <a:gd name="T68" fmla="*/ 55 w 72"/>
                <a:gd name="T69" fmla="*/ 48 h 70"/>
                <a:gd name="T70" fmla="*/ 55 w 72"/>
                <a:gd name="T71" fmla="*/ 46 h 70"/>
                <a:gd name="T72" fmla="*/ 55 w 72"/>
                <a:gd name="T73" fmla="*/ 46 h 70"/>
                <a:gd name="T74" fmla="*/ 55 w 72"/>
                <a:gd name="T75" fmla="*/ 44 h 70"/>
                <a:gd name="T76" fmla="*/ 53 w 72"/>
                <a:gd name="T77" fmla="*/ 44 h 70"/>
                <a:gd name="T78" fmla="*/ 53 w 72"/>
                <a:gd name="T79" fmla="*/ 41 h 70"/>
                <a:gd name="T80" fmla="*/ 50 w 72"/>
                <a:gd name="T81" fmla="*/ 41 h 70"/>
                <a:gd name="T82" fmla="*/ 50 w 72"/>
                <a:gd name="T83" fmla="*/ 41 h 70"/>
                <a:gd name="T84" fmla="*/ 48 w 72"/>
                <a:gd name="T85" fmla="*/ 41 h 70"/>
                <a:gd name="T86" fmla="*/ 17 w 72"/>
                <a:gd name="T87" fmla="*/ 56 h 70"/>
                <a:gd name="T88" fmla="*/ 45 w 72"/>
                <a:gd name="T89" fmla="*/ 27 h 70"/>
                <a:gd name="T90" fmla="*/ 48 w 72"/>
                <a:gd name="T91" fmla="*/ 27 h 70"/>
                <a:gd name="T92" fmla="*/ 50 w 72"/>
                <a:gd name="T93" fmla="*/ 24 h 70"/>
                <a:gd name="T94" fmla="*/ 53 w 72"/>
                <a:gd name="T95" fmla="*/ 24 h 70"/>
                <a:gd name="T96" fmla="*/ 53 w 72"/>
                <a:gd name="T97" fmla="*/ 22 h 70"/>
                <a:gd name="T98" fmla="*/ 53 w 72"/>
                <a:gd name="T99" fmla="*/ 20 h 70"/>
                <a:gd name="T100" fmla="*/ 53 w 72"/>
                <a:gd name="T101" fmla="*/ 20 h 70"/>
                <a:gd name="T102" fmla="*/ 50 w 72"/>
                <a:gd name="T103" fmla="*/ 17 h 70"/>
                <a:gd name="T104" fmla="*/ 50 w 72"/>
                <a:gd name="T105" fmla="*/ 15 h 70"/>
                <a:gd name="T106" fmla="*/ 48 w 72"/>
                <a:gd name="T107" fmla="*/ 15 h 70"/>
                <a:gd name="T108" fmla="*/ 45 w 72"/>
                <a:gd name="T109" fmla="*/ 15 h 70"/>
                <a:gd name="T110" fmla="*/ 17 w 72"/>
                <a:gd name="T11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0">
                  <a:moveTo>
                    <a:pt x="65" y="34"/>
                  </a:moveTo>
                  <a:lnTo>
                    <a:pt x="65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close/>
                  <a:moveTo>
                    <a:pt x="17" y="56"/>
                  </a:move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7" y="27"/>
                  </a:move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9"/>
            <p:cNvSpPr>
              <a:spLocks noEditPoints="1"/>
            </p:cNvSpPr>
            <p:nvPr/>
          </p:nvSpPr>
          <p:spPr bwMode="black">
            <a:xfrm>
              <a:off x="6936" y="180"/>
              <a:ext cx="526" cy="527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208 h 220"/>
                <a:gd name="T12" fmla="*/ 12 w 220"/>
                <a:gd name="T13" fmla="*/ 110 h 220"/>
                <a:gd name="T14" fmla="*/ 110 w 220"/>
                <a:gd name="T15" fmla="*/ 12 h 220"/>
                <a:gd name="T16" fmla="*/ 208 w 220"/>
                <a:gd name="T17" fmla="*/ 110 h 220"/>
                <a:gd name="T18" fmla="*/ 110 w 220"/>
                <a:gd name="T1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208"/>
                  </a:moveTo>
                  <a:cubicBezTo>
                    <a:pt x="56" y="208"/>
                    <a:pt x="12" y="164"/>
                    <a:pt x="12" y="110"/>
                  </a:cubicBezTo>
                  <a:cubicBezTo>
                    <a:pt x="12" y="56"/>
                    <a:pt x="56" y="12"/>
                    <a:pt x="110" y="12"/>
                  </a:cubicBezTo>
                  <a:cubicBezTo>
                    <a:pt x="164" y="12"/>
                    <a:pt x="208" y="56"/>
                    <a:pt x="208" y="110"/>
                  </a:cubicBezTo>
                  <a:cubicBezTo>
                    <a:pt x="208" y="164"/>
                    <a:pt x="164" y="208"/>
                    <a:pt x="1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401"/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7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735443" y="553189"/>
            <a:ext cx="8102461" cy="5949575"/>
          </a:xfrm>
        </p:spPr>
        <p:txBody>
          <a:bodyPr anchor="ctr"/>
          <a:lstStyle>
            <a:lvl1pPr marL="0" indent="0" algn="l">
              <a:buNone/>
              <a:defRPr sz="6600">
                <a:solidFill>
                  <a:schemeClr val="tx2"/>
                </a:solidFill>
              </a:defRPr>
            </a:lvl1pPr>
            <a:lvl2pPr marL="0" indent="0" algn="l">
              <a:buNone/>
              <a:defRPr sz="6600">
                <a:solidFill>
                  <a:schemeClr val="tx2"/>
                </a:solidFill>
              </a:defRPr>
            </a:lvl2pPr>
            <a:lvl3pPr marL="0" indent="0" algn="l">
              <a:buNone/>
              <a:defRPr sz="6600">
                <a:solidFill>
                  <a:schemeClr val="tx2"/>
                </a:solidFill>
              </a:defRPr>
            </a:lvl3pPr>
            <a:lvl4pPr marL="0" indent="0" algn="l">
              <a:buNone/>
              <a:defRPr sz="6600">
                <a:solidFill>
                  <a:schemeClr val="tx2"/>
                </a:solidFill>
              </a:defRPr>
            </a:lvl4pPr>
            <a:lvl5pPr marL="0" indent="0" algn="l">
              <a:buNone/>
              <a:defRPr sz="6600">
                <a:solidFill>
                  <a:schemeClr val="tx2"/>
                </a:solidFill>
              </a:defRPr>
            </a:lvl5pPr>
            <a:lvl6pPr marL="0" indent="0" algn="l">
              <a:buNone/>
              <a:defRPr sz="6600">
                <a:solidFill>
                  <a:schemeClr val="tx2"/>
                </a:solidFill>
              </a:defRPr>
            </a:lvl6pPr>
            <a:lvl7pPr marL="0" indent="0" algn="l">
              <a:buNone/>
              <a:defRPr sz="6600">
                <a:solidFill>
                  <a:schemeClr val="tx2"/>
                </a:solidFill>
              </a:defRPr>
            </a:lvl7pPr>
            <a:lvl8pPr marL="0" indent="0" algn="l">
              <a:buNone/>
              <a:defRPr sz="6600">
                <a:solidFill>
                  <a:schemeClr val="tx2"/>
                </a:solidFill>
              </a:defRPr>
            </a:lvl8pPr>
            <a:lvl9pPr marL="0" indent="0" algn="l">
              <a:buNone/>
              <a:defRPr sz="6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B430-E97C-4F24-AEBF-7888C664B81C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‹#›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7106" y="618869"/>
            <a:ext cx="299921" cy="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A1C4C26-DC70-4338-8F88-884192EF14E9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Chart Pool ///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9145588" cy="6877050"/>
          </a:xfrm>
        </p:spPr>
        <p:txBody>
          <a:bodyPr tIns="539835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84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4665814"/>
              </p:ext>
            </p:extLst>
          </p:nvPr>
        </p:nvGraphicFramePr>
        <p:xfrm>
          <a:off x="1679" y="167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9" y="167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 userDrawn="1"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707" tIns="45387" rIns="90707" bIns="45387" numCol="1" rtlCol="0" anchor="ctr" anchorCtr="0" compatLnSpc="1">
            <a:prstTxWarp prst="textNoShape">
              <a:avLst/>
            </a:prstTxWarp>
          </a:bodyPr>
          <a:lstStyle/>
          <a:p>
            <a:pPr algn="ctr" defTabSz="1211696"/>
            <a:endParaRPr lang="en-US" dirty="0" err="1">
              <a:solidFill>
                <a:srgbClr val="4D4D4D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80" y="2041555"/>
            <a:ext cx="4521052" cy="289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cxnSp>
        <p:nvCxnSpPr>
          <p:cNvPr id="17" name="Gerader Verbinder 10"/>
          <p:cNvCxnSpPr/>
          <p:nvPr userDrawn="1"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 userDrawn="1"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ldplatzhalter 6"/>
          <p:cNvSpPr>
            <a:spLocks noGrp="1"/>
          </p:cNvSpPr>
          <p:nvPr>
            <p:ph type="pic" sz="quarter" idx="20"/>
          </p:nvPr>
        </p:nvSpPr>
        <p:spPr bwMode="gray">
          <a:xfrm>
            <a:off x="4624593" y="2041555"/>
            <a:ext cx="4521053" cy="289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61442" y="6312593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rgbClr val="4D4D4D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62063" y="5843183"/>
            <a:ext cx="8415699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rgbClr val="4D4D4D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 bwMode="gray">
          <a:xfrm>
            <a:off x="362090" y="5416517"/>
            <a:ext cx="841558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rgbClr val="4D4D4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80" y="536650"/>
            <a:ext cx="1949587" cy="1121500"/>
          </a:xfrm>
          <a:prstGeom prst="rect">
            <a:avLst/>
          </a:prstGeom>
        </p:spPr>
      </p:pic>
      <p:sp>
        <p:nvSpPr>
          <p:cNvPr id="20" name="Rechteck 7"/>
          <p:cNvSpPr/>
          <p:nvPr userDrawn="1"/>
        </p:nvSpPr>
        <p:spPr bwMode="auto">
          <a:xfrm>
            <a:off x="232092" y="6596674"/>
            <a:ext cx="6976310" cy="2803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707" tIns="45387" rIns="90707" bIns="45387" numCol="1" rtlCol="0" anchor="ctr" anchorCtr="0" compatLnSpc="1">
            <a:prstTxWarp prst="textNoShape">
              <a:avLst/>
            </a:prstTxWarp>
          </a:bodyPr>
          <a:lstStyle/>
          <a:p>
            <a:pPr algn="ctr" defTabSz="1211696"/>
            <a:endParaRPr lang="en-US" dirty="0" err="1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21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 flipV="1">
            <a:off x="0" y="15"/>
            <a:ext cx="6150464" cy="6896153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2760">
                <a:srgbClr val="00617F"/>
              </a:gs>
              <a:gs pos="0">
                <a:srgbClr val="00617F"/>
              </a:gs>
              <a:gs pos="72000">
                <a:srgbClr val="1038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rtlCol="0" anchor="ctr"/>
          <a:lstStyle/>
          <a:p>
            <a:pPr algn="ctr" defTabSz="914122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31779" y="1737234"/>
            <a:ext cx="4037350" cy="594599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2F6667D-F15F-4A51-AD5A-B6F0C1DC18E4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Chart Pool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531779" y="2431684"/>
            <a:ext cx="4037350" cy="1624500"/>
          </a:xfrm>
        </p:spPr>
        <p:txBody>
          <a:bodyPr anchor="t"/>
          <a:lstStyle>
            <a:lvl1pPr>
              <a:defRPr sz="5400" i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034329" y="4052293"/>
            <a:ext cx="360734" cy="18022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915401">
              <a:defRPr/>
            </a:pPr>
            <a:r>
              <a:rPr lang="en-US" sz="1000" kern="0" dirty="0">
                <a:solidFill>
                  <a:srgbClr val="FF3162"/>
                </a:solidFill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1061126" y="4273990"/>
            <a:ext cx="2700820" cy="1083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4573331" y="0"/>
            <a:ext cx="4572258" cy="687705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39835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4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26417" y="706808"/>
            <a:ext cx="540164" cy="7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auto">
          <a:xfrm>
            <a:off x="3834666" y="15"/>
            <a:ext cx="2204818" cy="6896153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3" tIns="45708" rIns="91413" bIns="45708" numCol="1" anchor="t" anchorCtr="0" compatLnSpc="1">
            <a:prstTxWarp prst="textNoShape">
              <a:avLst/>
            </a:prstTxWarp>
          </a:bodyPr>
          <a:lstStyle/>
          <a:p>
            <a:pPr defTabSz="914122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 flipV="1">
            <a:off x="0" y="15"/>
            <a:ext cx="6150464" cy="6896153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rgbClr val="2B6636"/>
              </a:gs>
              <a:gs pos="0">
                <a:srgbClr val="2B6636"/>
              </a:gs>
              <a:gs pos="72000">
                <a:srgbClr val="00442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rtlCol="0" anchor="ctr"/>
          <a:lstStyle/>
          <a:p>
            <a:pPr algn="ctr" defTabSz="914122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31782" y="1737618"/>
            <a:ext cx="4037348" cy="594263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7909A99-12E0-4D7E-92A1-BDA6F09F3B2D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Chart Pool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531781" y="2431684"/>
            <a:ext cx="4037350" cy="1624500"/>
          </a:xfrm>
        </p:spPr>
        <p:txBody>
          <a:bodyPr anchor="t"/>
          <a:lstStyle>
            <a:lvl1pPr>
              <a:defRPr sz="54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034329" y="4052293"/>
            <a:ext cx="360734" cy="18022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915401">
              <a:defRPr/>
            </a:pPr>
            <a:r>
              <a:rPr lang="en-US" sz="1000" kern="0" dirty="0">
                <a:solidFill>
                  <a:srgbClr val="00BCFF"/>
                </a:solidFill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1061126" y="4273990"/>
            <a:ext cx="2700820" cy="1083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4573331" y="0"/>
            <a:ext cx="4572258" cy="687705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39835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4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26417" y="706808"/>
            <a:ext cx="540164" cy="7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auto">
          <a:xfrm>
            <a:off x="3834666" y="15"/>
            <a:ext cx="2204818" cy="6896153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13" tIns="45708" rIns="91413" bIns="45708" numCol="1" anchor="t" anchorCtr="0" compatLnSpc="1">
            <a:prstTxWarp prst="textNoShape">
              <a:avLst/>
            </a:prstTxWarp>
          </a:bodyPr>
          <a:lstStyle/>
          <a:p>
            <a:pPr defTabSz="914122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 flipV="1">
            <a:off x="0" y="15"/>
            <a:ext cx="6150464" cy="6896153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rgbClr val="624963"/>
              </a:gs>
              <a:gs pos="0">
                <a:srgbClr val="624963"/>
              </a:gs>
              <a:gs pos="72000">
                <a:srgbClr val="44324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rtlCol="0" anchor="ctr"/>
          <a:lstStyle/>
          <a:p>
            <a:pPr algn="ctr" defTabSz="914122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31782" y="1737618"/>
            <a:ext cx="4037348" cy="594263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9E02661-C4C8-4008-9FE8-078A67D58A8E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Chart Pool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531781" y="2431684"/>
            <a:ext cx="4037350" cy="1624500"/>
          </a:xfrm>
        </p:spPr>
        <p:txBody>
          <a:bodyPr anchor="t"/>
          <a:lstStyle>
            <a:lvl1pPr>
              <a:defRPr sz="5400" i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034329" y="4052293"/>
            <a:ext cx="360734" cy="18022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915401">
              <a:defRPr/>
            </a:pPr>
            <a:r>
              <a:rPr lang="en-US" sz="1000" kern="0" dirty="0">
                <a:solidFill>
                  <a:srgbClr val="89D329"/>
                </a:solidFill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1061126" y="4273990"/>
            <a:ext cx="2700820" cy="1083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4573331" y="0"/>
            <a:ext cx="4572258" cy="687705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39835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4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26417" y="706808"/>
            <a:ext cx="540164" cy="7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auto">
          <a:xfrm>
            <a:off x="3834666" y="15"/>
            <a:ext cx="2204818" cy="6896153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13" tIns="45708" rIns="91413" bIns="45708" numCol="1" anchor="t" anchorCtr="0" compatLnSpc="1">
            <a:prstTxWarp prst="textNoShape">
              <a:avLst/>
            </a:prstTxWarp>
          </a:bodyPr>
          <a:lstStyle/>
          <a:p>
            <a:pPr defTabSz="914122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&amp;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gray">
          <a:xfrm>
            <a:off x="737225" y="1739957"/>
            <a:ext cx="8102461" cy="47628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rtlCol="0" anchor="ctr"/>
          <a:lstStyle/>
          <a:p>
            <a:pPr algn="ctr" defTabSz="914122"/>
            <a:r>
              <a:rPr lang="en-US" sz="1800" dirty="0">
                <a:solidFill>
                  <a:srgbClr val="FFFFFF"/>
                </a:solidFill>
              </a:rPr>
              <a:t>Please restrict your content to this area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6CC1A78-C037-4A0A-8E37-A1620C24EF6F}" type="datetime1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‹#›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gray">
          <a:xfrm>
            <a:off x="736594" y="592576"/>
            <a:ext cx="8102461" cy="45626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0384F"/>
                </a:solidFill>
              </a:rPr>
              <a:t>Content area and guides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5588" cy="6877052"/>
            <a:chOff x="0" y="0"/>
            <a:chExt cx="12190413" cy="6858002"/>
          </a:xfrm>
        </p:grpSpPr>
        <p:cxnSp>
          <p:nvCxnSpPr>
            <p:cNvPr id="10" name="Straight Connector 9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gray">
            <a:xfrm>
              <a:off x="0" y="6484751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gray">
            <a:xfrm flipV="1">
              <a:off x="982664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gray">
            <a:xfrm flipV="1">
              <a:off x="11782425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gray">
            <a:xfrm flipV="1">
              <a:off x="6203950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gray">
            <a:xfrm flipV="1">
              <a:off x="6563420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gray">
            <a:xfrm>
              <a:off x="0" y="393486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gray">
            <a:xfrm>
              <a:off x="0" y="4289945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gray">
            <a:xfrm flipV="1">
              <a:off x="3411538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gray">
            <a:xfrm flipV="1">
              <a:off x="3771900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gray">
            <a:xfrm flipV="1">
              <a:off x="8992900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gray">
            <a:xfrm flipV="1">
              <a:off x="9356725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gray">
            <a:xfrm>
              <a:off x="982664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defTabSz="914122"/>
              <a:r>
                <a:rPr lang="de-DE" sz="800" dirty="0">
                  <a:solidFill>
                    <a:srgbClr val="D30F4B"/>
                  </a:solidFill>
                </a:rPr>
                <a:t>14,20</a:t>
              </a:r>
            </a:p>
            <a:p>
              <a:pPr defTabSz="914122"/>
              <a:r>
                <a:rPr lang="de-DE" sz="800" dirty="0">
                  <a:solidFill>
                    <a:srgbClr val="D30F4B"/>
                  </a:solidFill>
                </a:rPr>
                <a:t>5.59</a:t>
              </a:r>
            </a:p>
            <a:p>
              <a:pPr defTabSz="914122"/>
              <a:endParaRPr lang="en-US" sz="800" dirty="0">
                <a:solidFill>
                  <a:srgbClr val="D30F4B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gray">
            <a:xfrm>
              <a:off x="3030538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7,45</a:t>
              </a:r>
            </a:p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2.93</a:t>
              </a:r>
              <a:endParaRPr lang="en-US" sz="800" dirty="0">
                <a:solidFill>
                  <a:srgbClr val="D30F4B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3772470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defTabSz="914122"/>
              <a:r>
                <a:rPr lang="de-DE" sz="800" dirty="0">
                  <a:solidFill>
                    <a:srgbClr val="D30F4B"/>
                  </a:solidFill>
                </a:rPr>
                <a:t>6,45</a:t>
              </a:r>
            </a:p>
            <a:p>
              <a:pPr defTabSz="914122"/>
              <a:r>
                <a:rPr lang="de-DE" sz="800" dirty="0">
                  <a:solidFill>
                    <a:srgbClr val="D30F4B"/>
                  </a:solidFill>
                </a:rPr>
                <a:t>2.54</a:t>
              </a:r>
              <a:endParaRPr lang="en-US" sz="800" dirty="0">
                <a:solidFill>
                  <a:srgbClr val="D30F4B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5822950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0,30</a:t>
              </a:r>
            </a:p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0.12</a:t>
              </a:r>
              <a:endParaRPr lang="en-US" sz="800" dirty="0">
                <a:solidFill>
                  <a:srgbClr val="D30F4B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6566371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defTabSz="914122"/>
              <a:r>
                <a:rPr lang="de-DE" sz="800" dirty="0">
                  <a:solidFill>
                    <a:srgbClr val="D30F4B"/>
                  </a:solidFill>
                </a:rPr>
                <a:t>1,30</a:t>
              </a:r>
            </a:p>
            <a:p>
              <a:pPr defTabSz="914122"/>
              <a:r>
                <a:rPr lang="de-DE" sz="800" dirty="0">
                  <a:solidFill>
                    <a:srgbClr val="D30F4B"/>
                  </a:solidFill>
                </a:rPr>
                <a:t>0.51</a:t>
              </a:r>
              <a:endParaRPr lang="en-US" sz="800" dirty="0">
                <a:solidFill>
                  <a:srgbClr val="D30F4B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8611900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8,06</a:t>
              </a:r>
            </a:p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3.17</a:t>
              </a:r>
              <a:endParaRPr lang="en-US" sz="800" dirty="0">
                <a:solidFill>
                  <a:srgbClr val="D30F4B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gray">
            <a:xfrm>
              <a:off x="9357295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defTabSz="914122"/>
              <a:r>
                <a:rPr lang="de-DE" sz="800" dirty="0">
                  <a:solidFill>
                    <a:srgbClr val="D30F4B"/>
                  </a:solidFill>
                </a:rPr>
                <a:t>9,06</a:t>
              </a:r>
            </a:p>
            <a:p>
              <a:pPr defTabSz="914122"/>
              <a:r>
                <a:rPr lang="de-DE" sz="800" dirty="0">
                  <a:solidFill>
                    <a:srgbClr val="D30F4B"/>
                  </a:solidFill>
                </a:rPr>
                <a:t>3.57</a:t>
              </a:r>
              <a:endParaRPr lang="en-US" sz="800" dirty="0">
                <a:solidFill>
                  <a:srgbClr val="D30F4B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gray">
            <a:xfrm>
              <a:off x="11398374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15,80</a:t>
              </a:r>
            </a:p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6.22</a:t>
              </a:r>
              <a:endParaRPr lang="en-US" sz="800" dirty="0">
                <a:solidFill>
                  <a:srgbClr val="D30F4B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gray">
            <a:xfrm>
              <a:off x="11808730" y="1741637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4,70</a:t>
              </a:r>
            </a:p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1.85</a:t>
              </a:r>
              <a:endParaRPr lang="en-US" sz="800" dirty="0">
                <a:solidFill>
                  <a:srgbClr val="D30F4B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gray">
            <a:xfrm>
              <a:off x="11808730" y="6244245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algn="r" defTabSz="914122">
                <a:defRPr/>
              </a:pPr>
              <a:r>
                <a:rPr lang="de-DE" sz="800" dirty="0">
                  <a:solidFill>
                    <a:srgbClr val="D30F4B"/>
                  </a:solidFill>
                </a:rPr>
                <a:t>8,49</a:t>
              </a:r>
              <a:endParaRPr lang="en-US" sz="800" dirty="0">
                <a:solidFill>
                  <a:srgbClr val="D30F4B"/>
                </a:solidFill>
              </a:endParaRPr>
            </a:p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3.34</a:t>
              </a:r>
            </a:p>
          </p:txBody>
        </p:sp>
        <p:sp>
          <p:nvSpPr>
            <p:cNvPr id="45" name="Rectangle 44"/>
            <p:cNvSpPr/>
            <p:nvPr/>
          </p:nvSpPr>
          <p:spPr bwMode="gray">
            <a:xfrm>
              <a:off x="11808730" y="4289945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2,40</a:t>
              </a:r>
            </a:p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0.94</a:t>
              </a:r>
              <a:endParaRPr lang="en-US" sz="800" dirty="0">
                <a:solidFill>
                  <a:srgbClr val="D30F4B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 bwMode="gray">
            <a:xfrm>
              <a:off x="11808730" y="369436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algn="r" defTabSz="914122">
                <a:defRPr/>
              </a:pPr>
              <a:r>
                <a:rPr lang="de-DE" sz="800" dirty="0">
                  <a:solidFill>
                    <a:srgbClr val="D30F4B"/>
                  </a:solidFill>
                </a:rPr>
                <a:t>1,40</a:t>
              </a:r>
              <a:endParaRPr lang="en-US" sz="800" dirty="0">
                <a:solidFill>
                  <a:srgbClr val="D30F4B"/>
                </a:solidFill>
              </a:endParaRPr>
            </a:p>
            <a:p>
              <a:pPr algn="r" defTabSz="914122"/>
              <a:r>
                <a:rPr lang="de-DE" sz="800" dirty="0">
                  <a:solidFill>
                    <a:srgbClr val="D30F4B"/>
                  </a:solidFill>
                </a:rPr>
                <a:t>0.55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5"/>
            <p:cNvCxnSpPr/>
            <p:nvPr userDrawn="1"/>
          </p:nvCxnSpPr>
          <p:spPr bwMode="gray">
            <a:xfrm flipV="1">
              <a:off x="6380857" y="0"/>
              <a:ext cx="0" cy="68580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37"/>
            <p:cNvSpPr/>
            <p:nvPr userDrawn="1"/>
          </p:nvSpPr>
          <p:spPr bwMode="gray">
            <a:xfrm>
              <a:off x="6181724" y="26194"/>
              <a:ext cx="223835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 defTabSz="914122"/>
              <a:r>
                <a:rPr lang="de-DE" sz="600" dirty="0">
                  <a:solidFill>
                    <a:srgbClr val="FF3162"/>
                  </a:solidFill>
                </a:rPr>
                <a:t>0,80</a:t>
              </a:r>
            </a:p>
          </p:txBody>
        </p:sp>
        <p:sp>
          <p:nvSpPr>
            <p:cNvPr id="51" name="Rectangle 37"/>
            <p:cNvSpPr/>
            <p:nvPr userDrawn="1"/>
          </p:nvSpPr>
          <p:spPr bwMode="gray">
            <a:xfrm>
              <a:off x="6360320" y="26194"/>
              <a:ext cx="233361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defTabSz="914122"/>
              <a:r>
                <a:rPr lang="de-DE" sz="600" dirty="0">
                  <a:solidFill>
                    <a:srgbClr val="FF3162"/>
                  </a:solidFill>
                </a:rPr>
                <a:t>0.31</a:t>
              </a:r>
              <a:endParaRPr lang="en-US" sz="600" dirty="0">
                <a:solidFill>
                  <a:srgbClr val="FF3162"/>
                </a:solidFill>
              </a:endParaRPr>
            </a:p>
          </p:txBody>
        </p:sp>
        <p:sp>
          <p:nvSpPr>
            <p:cNvPr id="53" name="Rectangle 37"/>
            <p:cNvSpPr/>
            <p:nvPr userDrawn="1"/>
          </p:nvSpPr>
          <p:spPr bwMode="gray">
            <a:xfrm>
              <a:off x="11965895" y="4006695"/>
              <a:ext cx="223835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 defTabSz="914122"/>
              <a:r>
                <a:rPr lang="de-DE" sz="600" dirty="0">
                  <a:solidFill>
                    <a:srgbClr val="FF3162"/>
                  </a:solidFill>
                </a:rPr>
                <a:t>1,90</a:t>
              </a:r>
            </a:p>
          </p:txBody>
        </p:sp>
        <p:sp>
          <p:nvSpPr>
            <p:cNvPr id="55" name="Rectangle 37"/>
            <p:cNvSpPr/>
            <p:nvPr userDrawn="1"/>
          </p:nvSpPr>
          <p:spPr bwMode="gray">
            <a:xfrm>
              <a:off x="11956369" y="4129086"/>
              <a:ext cx="233361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 defTabSz="914122"/>
              <a:r>
                <a:rPr lang="de-DE" sz="600" dirty="0">
                  <a:solidFill>
                    <a:srgbClr val="FF3162"/>
                  </a:solidFill>
                </a:rPr>
                <a:t>0.75</a:t>
              </a:r>
              <a:endParaRPr lang="en-US" sz="600" dirty="0">
                <a:solidFill>
                  <a:srgbClr val="FF3162"/>
                </a:solidFill>
              </a:endParaRPr>
            </a:p>
          </p:txBody>
        </p:sp>
        <p:cxnSp>
          <p:nvCxnSpPr>
            <p:cNvPr id="57" name="Straight Connector 27"/>
            <p:cNvCxnSpPr/>
            <p:nvPr userDrawn="1"/>
          </p:nvCxnSpPr>
          <p:spPr bwMode="gray">
            <a:xfrm>
              <a:off x="0" y="4113076"/>
              <a:ext cx="1219041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17"/>
          <p:cNvSpPr/>
          <p:nvPr/>
        </p:nvSpPr>
        <p:spPr bwMode="gray">
          <a:xfrm>
            <a:off x="737225" y="1739957"/>
            <a:ext cx="8102461" cy="476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rtlCol="0" anchor="ctr"/>
          <a:lstStyle/>
          <a:p>
            <a:pPr algn="ctr" defTabSz="914122"/>
            <a:r>
              <a:rPr lang="en-US" sz="1800" dirty="0">
                <a:solidFill>
                  <a:srgbClr val="FFFFFF"/>
                </a:solidFill>
              </a:rPr>
              <a:t>Please restrict your content to this area</a:t>
            </a:r>
          </a:p>
        </p:txBody>
      </p:sp>
      <p:pic>
        <p:nvPicPr>
          <p:cNvPr id="60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7106" y="618869"/>
            <a:ext cx="299921" cy="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0351082"/>
              </p:ext>
            </p:extLst>
          </p:nvPr>
        </p:nvGraphicFramePr>
        <p:xfrm>
          <a:off x="1631" y="163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1" y="163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 bwMode="auto">
          <a:xfrm>
            <a:off x="232012" y="6480040"/>
            <a:ext cx="8545660" cy="36867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30" tIns="45592" rIns="91130" bIns="45592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" name="Rechteck 10"/>
          <p:cNvSpPr/>
          <p:nvPr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30" tIns="45592" rIns="91130" bIns="45592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0" y="2041555"/>
            <a:ext cx="9145588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61394" y="6312545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chemeClr val="tx1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62015" y="5843183"/>
            <a:ext cx="8417843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cxnSp>
        <p:nvCxnSpPr>
          <p:cNvPr id="17" name="Gerader Verbinder 10"/>
          <p:cNvCxnSpPr/>
          <p:nvPr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33" y="536602"/>
            <a:ext cx="1949587" cy="112150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ctrTitle"/>
          </p:nvPr>
        </p:nvSpPr>
        <p:spPr bwMode="gray">
          <a:xfrm>
            <a:off x="362090" y="5416517"/>
            <a:ext cx="8415582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0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gray">
          <a:xfrm>
            <a:off x="0" y="44"/>
            <a:ext cx="9145588" cy="2897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130" tIns="45592" rIns="91130" bIns="45592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 bwMode="gray">
          <a:xfrm>
            <a:off x="0" y="43"/>
            <a:ext cx="9145588" cy="289718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cxnSp>
        <p:nvCxnSpPr>
          <p:cNvPr id="6" name="Straight Connector 7"/>
          <p:cNvCxnSpPr/>
          <p:nvPr/>
        </p:nvCxnSpPr>
        <p:spPr bwMode="gray">
          <a:xfrm>
            <a:off x="2166592" y="3187702"/>
            <a:ext cx="0" cy="2873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3877" y="4381162"/>
            <a:ext cx="1671914" cy="48645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/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200"/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3200"/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3200"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Gerader Verbinder 10"/>
          <p:cNvCxnSpPr/>
          <p:nvPr/>
        </p:nvCxnSpPr>
        <p:spPr bwMode="gray">
          <a:xfrm>
            <a:off x="0" y="2906519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2610135" y="3595689"/>
            <a:ext cx="6168009" cy="2057401"/>
          </a:xfrm>
        </p:spPr>
        <p:txBody>
          <a:bodyPr anchor="ctr"/>
          <a:lstStyle>
            <a:lvl1pPr marL="269125" indent="-2691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38248">
              <a:buClr>
                <a:schemeClr val="accent2"/>
              </a:buClr>
              <a:defRPr/>
            </a:lvl2pPr>
            <a:lvl3pPr marL="807371">
              <a:buClr>
                <a:schemeClr val="accent5"/>
              </a:buClr>
              <a:defRPr/>
            </a:lvl3pPr>
            <a:lvl4pPr marL="1076495">
              <a:buClr>
                <a:schemeClr val="accent6"/>
              </a:buCl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6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9781973"/>
              </p:ext>
            </p:extLst>
          </p:nvPr>
        </p:nvGraphicFramePr>
        <p:xfrm>
          <a:off x="1631" y="163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1" y="163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9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5"/>
          <p:cNvSpPr txBox="1">
            <a:spLocks/>
          </p:cNvSpPr>
          <p:nvPr/>
        </p:nvSpPr>
        <p:spPr bwMode="gray">
          <a:xfrm>
            <a:off x="329415" y="412295"/>
            <a:ext cx="7349941" cy="8969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221456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rgbClr val="FF8200"/>
                </a:solidFill>
              </a:rPr>
              <a:t>Content area </a:t>
            </a:r>
            <a:br>
              <a:rPr lang="en-US" dirty="0">
                <a:solidFill>
                  <a:srgbClr val="FF8200"/>
                </a:solidFill>
              </a:rPr>
            </a:br>
            <a:r>
              <a:rPr lang="en-US" dirty="0">
                <a:solidFill>
                  <a:srgbClr val="FF8200"/>
                </a:solidFill>
              </a:rPr>
              <a:t>and guides</a:t>
            </a:r>
          </a:p>
        </p:txBody>
      </p:sp>
      <p:sp>
        <p:nvSpPr>
          <p:cNvPr id="73" name="Rechteck 72"/>
          <p:cNvSpPr/>
          <p:nvPr/>
        </p:nvSpPr>
        <p:spPr bwMode="gray">
          <a:xfrm>
            <a:off x="363907" y="1623747"/>
            <a:ext cx="8414868" cy="4549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44" tIns="60881" rIns="121744" bIns="3229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en-US" sz="1800" dirty="0">
                <a:solidFill>
                  <a:srgbClr val="FE8000"/>
                </a:solidFill>
              </a:rPr>
            </a:br>
            <a:r>
              <a:rPr lang="en-US" sz="1800" dirty="0">
                <a:solidFill>
                  <a:srgbClr val="FE8000"/>
                </a:solidFill>
              </a:rPr>
              <a:t>Please restrict your content to this area</a:t>
            </a:r>
          </a:p>
        </p:txBody>
      </p:sp>
      <p:sp>
        <p:nvSpPr>
          <p:cNvPr id="74" name="Textfeld 73"/>
          <p:cNvSpPr txBox="1"/>
          <p:nvPr/>
        </p:nvSpPr>
        <p:spPr bwMode="gray">
          <a:xfrm>
            <a:off x="356096" y="38146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75" name="Textfeld 74"/>
          <p:cNvSpPr txBox="1"/>
          <p:nvPr/>
        </p:nvSpPr>
        <p:spPr bwMode="gray">
          <a:xfrm>
            <a:off x="2634846" y="38146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76" name="Textfeld 75"/>
          <p:cNvSpPr txBox="1"/>
          <p:nvPr/>
        </p:nvSpPr>
        <p:spPr bwMode="gray">
          <a:xfrm>
            <a:off x="3254149" y="38146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77" name="Textfeld 76"/>
          <p:cNvSpPr txBox="1"/>
          <p:nvPr/>
        </p:nvSpPr>
        <p:spPr bwMode="gray">
          <a:xfrm>
            <a:off x="4702367" y="38146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8" name="Textfeld 77"/>
          <p:cNvSpPr txBox="1"/>
          <p:nvPr/>
        </p:nvSpPr>
        <p:spPr bwMode="gray">
          <a:xfrm>
            <a:off x="4089516" y="38146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9" name="Textfeld 78"/>
          <p:cNvSpPr txBox="1"/>
          <p:nvPr/>
        </p:nvSpPr>
        <p:spPr bwMode="gray">
          <a:xfrm>
            <a:off x="5537309" y="38146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80" name="Textfeld 79"/>
          <p:cNvSpPr txBox="1"/>
          <p:nvPr/>
        </p:nvSpPr>
        <p:spPr bwMode="gray">
          <a:xfrm>
            <a:off x="6147996" y="38146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8783793" y="38146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82" name="Textfeld 81"/>
          <p:cNvSpPr txBox="1"/>
          <p:nvPr/>
        </p:nvSpPr>
        <p:spPr bwMode="gray">
          <a:xfrm>
            <a:off x="8793146" y="1625381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5.03</a:t>
            </a:r>
          </a:p>
        </p:txBody>
      </p:sp>
      <p:sp>
        <p:nvSpPr>
          <p:cNvPr id="83" name="Textfeld 82"/>
          <p:cNvSpPr txBox="1"/>
          <p:nvPr/>
        </p:nvSpPr>
        <p:spPr bwMode="gray">
          <a:xfrm>
            <a:off x="8793146" y="3720870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0.80</a:t>
            </a:r>
          </a:p>
        </p:txBody>
      </p:sp>
      <p:sp>
        <p:nvSpPr>
          <p:cNvPr id="84" name="Textfeld 83"/>
          <p:cNvSpPr txBox="1"/>
          <p:nvPr/>
        </p:nvSpPr>
        <p:spPr bwMode="gray">
          <a:xfrm>
            <a:off x="8793146" y="4071189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1.77</a:t>
            </a:r>
          </a:p>
        </p:txBody>
      </p:sp>
      <p:grpSp>
        <p:nvGrpSpPr>
          <p:cNvPr id="5" name="Gruppieren 4"/>
          <p:cNvGrpSpPr/>
          <p:nvPr/>
        </p:nvGrpSpPr>
        <p:grpSpPr bwMode="gray">
          <a:xfrm>
            <a:off x="35" y="1626128"/>
            <a:ext cx="9145554" cy="4547298"/>
            <a:chOff x="45" y="1626128"/>
            <a:chExt cx="12209418" cy="4547298"/>
          </a:xfrm>
        </p:grpSpPr>
        <p:cxnSp>
          <p:nvCxnSpPr>
            <p:cNvPr id="85" name="Gerade Verbindung 84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feld 88"/>
          <p:cNvSpPr txBox="1"/>
          <p:nvPr/>
        </p:nvSpPr>
        <p:spPr bwMode="gray">
          <a:xfrm>
            <a:off x="8793146" y="6165536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FE8000"/>
                </a:solidFill>
              </a:rPr>
              <a:t>7.60</a:t>
            </a:r>
          </a:p>
        </p:txBody>
      </p:sp>
      <p:grpSp>
        <p:nvGrpSpPr>
          <p:cNvPr id="4" name="Gruppieren 3"/>
          <p:cNvGrpSpPr/>
          <p:nvPr/>
        </p:nvGrpSpPr>
        <p:grpSpPr bwMode="gray">
          <a:xfrm>
            <a:off x="362122" y="0"/>
            <a:ext cx="8416652" cy="6877050"/>
            <a:chOff x="483394" y="0"/>
            <a:chExt cx="11236325" cy="6877050"/>
          </a:xfrm>
        </p:grpSpPr>
        <p:cxnSp>
          <p:nvCxnSpPr>
            <p:cNvPr id="91" name="Gerade Verbindung 90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 bwMode="gray">
          <a:xfrm flipV="1">
            <a:off x="362122" y="-90446"/>
            <a:ext cx="8416652" cy="73819"/>
            <a:chOff x="483394" y="0"/>
            <a:chExt cx="11236325" cy="687705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 bwMode="gray">
          <a:xfrm>
            <a:off x="187673" y="-252928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11.69</a:t>
            </a:r>
          </a:p>
        </p:txBody>
      </p:sp>
      <p:sp>
        <p:nvSpPr>
          <p:cNvPr id="54" name="Textfeld 53"/>
          <p:cNvSpPr txBox="1"/>
          <p:nvPr/>
        </p:nvSpPr>
        <p:spPr bwMode="gray">
          <a:xfrm>
            <a:off x="2816211" y="-252928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4.38</a:t>
            </a:r>
          </a:p>
        </p:txBody>
      </p:sp>
      <p:sp>
        <p:nvSpPr>
          <p:cNvPr id="55" name="Textfeld 54"/>
          <p:cNvSpPr txBox="1"/>
          <p:nvPr/>
        </p:nvSpPr>
        <p:spPr bwMode="gray">
          <a:xfrm>
            <a:off x="3076630" y="-252928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3.66</a:t>
            </a:r>
          </a:p>
        </p:txBody>
      </p:sp>
      <p:sp>
        <p:nvSpPr>
          <p:cNvPr id="56" name="Textfeld 55"/>
          <p:cNvSpPr txBox="1"/>
          <p:nvPr/>
        </p:nvSpPr>
        <p:spPr bwMode="gray">
          <a:xfrm>
            <a:off x="4523831" y="-252928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0.36</a:t>
            </a:r>
          </a:p>
        </p:txBody>
      </p:sp>
      <p:sp>
        <p:nvSpPr>
          <p:cNvPr id="57" name="Textfeld 56"/>
          <p:cNvSpPr txBox="1"/>
          <p:nvPr/>
        </p:nvSpPr>
        <p:spPr bwMode="gray">
          <a:xfrm>
            <a:off x="4265791" y="-252928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0.36</a:t>
            </a:r>
          </a:p>
        </p:txBody>
      </p:sp>
      <p:sp>
        <p:nvSpPr>
          <p:cNvPr id="58" name="Textfeld 57"/>
          <p:cNvSpPr txBox="1"/>
          <p:nvPr/>
        </p:nvSpPr>
        <p:spPr bwMode="gray">
          <a:xfrm>
            <a:off x="5711769" y="-252928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3.66</a:t>
            </a:r>
          </a:p>
        </p:txBody>
      </p:sp>
      <p:sp>
        <p:nvSpPr>
          <p:cNvPr id="59" name="Textfeld 58"/>
          <p:cNvSpPr txBox="1"/>
          <p:nvPr/>
        </p:nvSpPr>
        <p:spPr bwMode="gray">
          <a:xfrm>
            <a:off x="5971001" y="-252928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4.38</a:t>
            </a:r>
          </a:p>
        </p:txBody>
      </p:sp>
      <p:sp>
        <p:nvSpPr>
          <p:cNvPr id="60" name="Textfeld 59"/>
          <p:cNvSpPr txBox="1"/>
          <p:nvPr/>
        </p:nvSpPr>
        <p:spPr bwMode="gray">
          <a:xfrm>
            <a:off x="8602542" y="-252928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11.69</a:t>
            </a:r>
          </a:p>
        </p:txBody>
      </p:sp>
      <p:sp>
        <p:nvSpPr>
          <p:cNvPr id="61" name="Textfeld 60"/>
          <p:cNvSpPr txBox="1"/>
          <p:nvPr/>
        </p:nvSpPr>
        <p:spPr bwMode="gray">
          <a:xfrm>
            <a:off x="9242556" y="1563654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5.03</a:t>
            </a:r>
          </a:p>
        </p:txBody>
      </p:sp>
      <p:sp>
        <p:nvSpPr>
          <p:cNvPr id="62" name="Textfeld 61"/>
          <p:cNvSpPr txBox="1"/>
          <p:nvPr/>
        </p:nvSpPr>
        <p:spPr bwMode="gray">
          <a:xfrm>
            <a:off x="9242556" y="3661801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0.80</a:t>
            </a:r>
          </a:p>
        </p:txBody>
      </p:sp>
      <p:sp>
        <p:nvSpPr>
          <p:cNvPr id="63" name="Textfeld 62"/>
          <p:cNvSpPr txBox="1"/>
          <p:nvPr/>
        </p:nvSpPr>
        <p:spPr bwMode="gray">
          <a:xfrm>
            <a:off x="9242556" y="4015017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1.77</a:t>
            </a:r>
          </a:p>
        </p:txBody>
      </p:sp>
      <p:sp>
        <p:nvSpPr>
          <p:cNvPr id="64" name="Textfeld 63"/>
          <p:cNvSpPr txBox="1"/>
          <p:nvPr/>
        </p:nvSpPr>
        <p:spPr bwMode="gray">
          <a:xfrm>
            <a:off x="9242556" y="6111746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>
                <a:solidFill>
                  <a:srgbClr val="005598"/>
                </a:solidFill>
              </a:rPr>
              <a:t>7.60</a:t>
            </a:r>
          </a:p>
        </p:txBody>
      </p:sp>
      <p:grpSp>
        <p:nvGrpSpPr>
          <p:cNvPr id="65" name="Gruppieren 64"/>
          <p:cNvGrpSpPr/>
          <p:nvPr/>
        </p:nvGrpSpPr>
        <p:grpSpPr bwMode="gray">
          <a:xfrm flipH="1">
            <a:off x="9163460" y="1626128"/>
            <a:ext cx="56628" cy="4547298"/>
            <a:chOff x="45" y="1626128"/>
            <a:chExt cx="12209418" cy="4547298"/>
          </a:xfrm>
        </p:grpSpPr>
        <p:cxnSp>
          <p:nvCxnSpPr>
            <p:cNvPr id="66" name="Gerade Verbindung 65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8191459"/>
              </p:ext>
            </p:extLst>
          </p:nvPr>
        </p:nvGraphicFramePr>
        <p:xfrm>
          <a:off x="1631" y="163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1" y="163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4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vmlDrawing" Target="../drawings/vmlDrawing6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2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ags" Target="../tags/tag17.xml"/><Relationship Id="rId5" Type="http://schemas.openxmlformats.org/officeDocument/2006/relationships/vmlDrawing" Target="../drawings/vmlDrawing16.vml"/><Relationship Id="rId4" Type="http://schemas.openxmlformats.org/officeDocument/2006/relationships/theme" Target="../theme/theme3.xml"/><Relationship Id="rId9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19.v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19.bin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26.v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oleObject" Target="../embeddings/oleObject26.bin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ags" Target="../tags/tag34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2.wmf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vmlDrawing" Target="../drawings/vmlDrawing33.v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19" Type="http://schemas.openxmlformats.org/officeDocument/2006/relationships/oleObject" Target="../embeddings/oleObject33.bin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ags" Target="../tags/tag40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2.wmf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vmlDrawing" Target="../drawings/vmlDrawing39.v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69.xml"/><Relationship Id="rId19" Type="http://schemas.openxmlformats.org/officeDocument/2006/relationships/oleObject" Target="../embeddings/oleObject39.bin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image" Target="../media/image15.pn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oleObject" Target="../embeddings/oleObject45.bin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ags" Target="../tags/tag4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vmlDrawing" Target="../drawings/vmlDrawing45.v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2.wmf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394937495"/>
              </p:ext>
            </p:extLst>
          </p:nvPr>
        </p:nvGraphicFramePr>
        <p:xfrm>
          <a:off x="1632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3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32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44889" y="1626935"/>
            <a:ext cx="8431515" cy="4545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3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0"/>
          <p:cNvCxnSpPr/>
          <p:nvPr/>
        </p:nvCxnSpPr>
        <p:spPr bwMode="gray">
          <a:xfrm>
            <a:off x="0" y="1466187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 preferRelativeResize="0"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44451" y="492529"/>
            <a:ext cx="734400" cy="734400"/>
          </a:xfrm>
          <a:prstGeom prst="rect">
            <a:avLst/>
          </a:prstGeom>
        </p:spPr>
      </p:pic>
      <p:sp>
        <p:nvSpPr>
          <p:cNvPr id="16" name="Titelplatzhalter 1"/>
          <p:cNvSpPr>
            <a:spLocks noGrp="1"/>
          </p:cNvSpPr>
          <p:nvPr>
            <p:ph type="title"/>
          </p:nvPr>
        </p:nvSpPr>
        <p:spPr bwMode="gray">
          <a:xfrm>
            <a:off x="344846" y="44"/>
            <a:ext cx="7179906" cy="981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20" name="Fußzeilenplatzhalter 4"/>
          <p:cNvSpPr txBox="1">
            <a:spLocks/>
          </p:cNvSpPr>
          <p:nvPr/>
        </p:nvSpPr>
        <p:spPr bwMode="gray">
          <a:xfrm>
            <a:off x="344889" y="6424625"/>
            <a:ext cx="6404221" cy="43338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1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Page </a:t>
            </a:r>
            <a:fld id="{87F334AE-4EAC-4C2D-A638-92A76F09FCC4}" type="slidenum">
              <a:rPr lang="en-US" smtClean="0"/>
              <a:pPr marL="0" marR="0" indent="0" algn="l" defTabSz="9114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dirty="0"/>
              <a:t> • </a:t>
            </a:r>
            <a:r>
              <a:rPr lang="en-US" dirty="0" err="1">
                <a:solidFill>
                  <a:srgbClr val="4D4D4D"/>
                </a:solidFill>
              </a:rPr>
              <a:t>GtM</a:t>
            </a:r>
            <a:r>
              <a:rPr lang="en-US" dirty="0">
                <a:solidFill>
                  <a:srgbClr val="4D4D4D"/>
                </a:solidFill>
              </a:rPr>
              <a:t> Day Barcelona • 2017-06-21</a:t>
            </a:r>
            <a:endParaRPr lang="en-US" dirty="0"/>
          </a:p>
        </p:txBody>
      </p:sp>
      <p:pic>
        <p:nvPicPr>
          <p:cNvPr id="11" name="Picture 169" descr="C:\Users\ghfjh\AppData\Local\Temp\7zOC98F3CF7\Crop_Science_Aco_M_Activation_Mngmt_Sign_rgb_4c_170425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80" y="1219794"/>
            <a:ext cx="1132434" cy="3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yLabel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100" y="6515100"/>
            <a:ext cx="15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6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86" r:id="rId2"/>
    <p:sldLayoutId id="2147483650" r:id="rId3"/>
    <p:sldLayoutId id="2147483664" r:id="rId4"/>
    <p:sldLayoutId id="2147483787" r:id="rId5"/>
    <p:sldLayoutId id="2147483877" r:id="rId6"/>
    <p:sldLayoutId id="2147483890" r:id="rId7"/>
    <p:sldLayoutId id="214748391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1217493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7493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8998" indent="-268998" algn="l" defTabSz="1217493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7998" indent="-268998" algn="l" defTabSz="1217493" rtl="0" eaLnBrk="1" latinLnBrk="0" hangingPunct="1">
        <a:spcBef>
          <a:spcPts val="300"/>
        </a:spcBef>
        <a:spcAft>
          <a:spcPts val="600"/>
        </a:spcAft>
        <a:buClr>
          <a:srgbClr val="6BC200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998" indent="-268998" algn="l" defTabSz="1217493" rtl="0" eaLnBrk="1" latinLnBrk="0" hangingPunct="1">
        <a:spcBef>
          <a:spcPts val="300"/>
        </a:spcBef>
        <a:spcAft>
          <a:spcPts val="600"/>
        </a:spcAft>
        <a:buClr>
          <a:schemeClr val="accent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5998" indent="-268998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47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93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39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84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731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78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221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968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5" userDrawn="1">
          <p15:clr>
            <a:srgbClr val="F26B43"/>
          </p15:clr>
        </p15:guide>
        <p15:guide id="2" pos="307" userDrawn="1">
          <p15:clr>
            <a:srgbClr val="F26B43"/>
          </p15:clr>
        </p15:guide>
        <p15:guide id="3" pos="7384" userDrawn="1">
          <p15:clr>
            <a:srgbClr val="F26B43"/>
          </p15:clr>
        </p15:guide>
        <p15:guide id="4" pos="3755" userDrawn="1">
          <p15:clr>
            <a:srgbClr val="F26B43"/>
          </p15:clr>
        </p15:guide>
        <p15:guide id="5" pos="3936" userDrawn="1">
          <p15:clr>
            <a:srgbClr val="F26B43"/>
          </p15:clr>
        </p15:guide>
        <p15:guide id="6" pos="4955" userDrawn="1">
          <p15:clr>
            <a:srgbClr val="F26B43"/>
          </p15:clr>
        </p15:guide>
        <p15:guide id="7" pos="5172" userDrawn="1">
          <p15:clr>
            <a:srgbClr val="F26B43"/>
          </p15:clr>
        </p15:guide>
        <p15:guide id="8" pos="2519" userDrawn="1">
          <p15:clr>
            <a:srgbClr val="F26B43"/>
          </p15:clr>
        </p15:guide>
        <p15:guide id="9" pos="2735" userDrawn="1">
          <p15:clr>
            <a:srgbClr val="F26B43"/>
          </p15:clr>
        </p15:guide>
        <p15:guide id="10" orient="horz" pos="2347" userDrawn="1">
          <p15:clr>
            <a:srgbClr val="F26B43"/>
          </p15:clr>
        </p15:guide>
        <p15:guide id="11" orient="horz" pos="2567" userDrawn="1">
          <p15:clr>
            <a:srgbClr val="F26B43"/>
          </p15:clr>
        </p15:guide>
        <p15:guide id="12" orient="horz" pos="389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71309844"/>
              </p:ext>
            </p:extLst>
          </p:nvPr>
        </p:nvGraphicFramePr>
        <p:xfrm>
          <a:off x="1679" y="167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8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79" y="167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44936" y="1626935"/>
            <a:ext cx="8431515" cy="4545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cxnSp>
        <p:nvCxnSpPr>
          <p:cNvPr id="3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0"/>
          <p:cNvCxnSpPr/>
          <p:nvPr/>
        </p:nvCxnSpPr>
        <p:spPr bwMode="gray">
          <a:xfrm>
            <a:off x="0" y="1466187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 preferRelativeResize="0"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44451" y="492529"/>
            <a:ext cx="734400" cy="734400"/>
          </a:xfrm>
          <a:prstGeom prst="rect">
            <a:avLst/>
          </a:prstGeom>
        </p:spPr>
      </p:pic>
      <p:sp>
        <p:nvSpPr>
          <p:cNvPr id="16" name="Titelplatzhalter 1"/>
          <p:cNvSpPr>
            <a:spLocks noGrp="1"/>
          </p:cNvSpPr>
          <p:nvPr>
            <p:ph type="title"/>
          </p:nvPr>
        </p:nvSpPr>
        <p:spPr bwMode="gray">
          <a:xfrm>
            <a:off x="344846" y="61"/>
            <a:ext cx="7179906" cy="981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20" name="Fußzeilenplatzhalter 4"/>
          <p:cNvSpPr txBox="1">
            <a:spLocks/>
          </p:cNvSpPr>
          <p:nvPr/>
        </p:nvSpPr>
        <p:spPr bwMode="gray">
          <a:xfrm>
            <a:off x="344936" y="6424625"/>
            <a:ext cx="6404221" cy="43338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4D4D4D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4D4D4D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4D4D4D"/>
                </a:solidFill>
              </a:rPr>
              <a:t> • </a:t>
            </a:r>
            <a:r>
              <a:rPr lang="en-US" dirty="0" err="1">
                <a:solidFill>
                  <a:srgbClr val="4D4D4D"/>
                </a:solidFill>
              </a:rPr>
              <a:t>GtM</a:t>
            </a:r>
            <a:r>
              <a:rPr lang="en-US" dirty="0">
                <a:solidFill>
                  <a:srgbClr val="4D4D4D"/>
                </a:solidFill>
              </a:rPr>
              <a:t> Day Barcelona •Participant Handout • 2017-06-21</a:t>
            </a:r>
          </a:p>
        </p:txBody>
      </p:sp>
      <p:pic>
        <p:nvPicPr>
          <p:cNvPr id="2" name="BayLabel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100" y="6515100"/>
            <a:ext cx="15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7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30" r:id="rId10"/>
    <p:sldLayoutId id="2147483931" r:id="rId11"/>
  </p:sldLayoutIdLst>
  <p:hf sldNum="0" hdr="0"/>
  <p:txStyles>
    <p:titleStyle>
      <a:lvl1pPr algn="l" defTabSz="1211696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1211696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None/>
        <a:defRPr sz="1800" kern="1200" baseline="0">
          <a:solidFill>
            <a:srgbClr val="4D4D4D"/>
          </a:solidFill>
          <a:latin typeface="+mn-lt"/>
          <a:ea typeface="+mn-ea"/>
          <a:cs typeface="+mn-cs"/>
        </a:defRPr>
      </a:lvl1pPr>
      <a:lvl2pPr marL="267716" indent="-267716" algn="l" defTabSz="1211696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2pPr>
      <a:lvl3pPr marL="535438" indent="-267716" algn="l" defTabSz="1211696" rtl="0" eaLnBrk="1" latinLnBrk="0" hangingPunct="1">
        <a:spcBef>
          <a:spcPts val="300"/>
        </a:spcBef>
        <a:spcAft>
          <a:spcPts val="600"/>
        </a:spcAft>
        <a:buClr>
          <a:srgbClr val="6BC200"/>
        </a:buClr>
        <a:buSzPct val="110000"/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3pPr>
      <a:lvl4pPr marL="803156" indent="-267716" algn="l" defTabSz="1211696" rtl="0" eaLnBrk="1" latinLnBrk="0" hangingPunct="1">
        <a:spcBef>
          <a:spcPts val="300"/>
        </a:spcBef>
        <a:spcAft>
          <a:spcPts val="600"/>
        </a:spcAft>
        <a:buClr>
          <a:schemeClr val="accent5"/>
        </a:buClr>
        <a:buSzPct val="110000"/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4pPr>
      <a:lvl5pPr marL="1070873" indent="-267716" algn="l" defTabSz="1211696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5pPr>
      <a:lvl6pPr marL="1071370" indent="-267840" algn="l" defTabSz="1211696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1370" indent="-267840" algn="l" defTabSz="1211696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1370" indent="-267840" algn="l" defTabSz="1211696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1370" indent="-267840" algn="l" defTabSz="1211696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16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848" algn="l" defTabSz="12116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696" algn="l" defTabSz="12116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544" algn="l" defTabSz="12116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388" algn="l" defTabSz="12116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238" algn="l" defTabSz="12116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086" algn="l" defTabSz="12116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0930" algn="l" defTabSz="12116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6777" algn="l" defTabSz="12116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5" userDrawn="1">
          <p15:clr>
            <a:srgbClr val="F26B43"/>
          </p15:clr>
        </p15:guide>
        <p15:guide id="2" pos="307" userDrawn="1">
          <p15:clr>
            <a:srgbClr val="F26B43"/>
          </p15:clr>
        </p15:guide>
        <p15:guide id="3" pos="7384" userDrawn="1">
          <p15:clr>
            <a:srgbClr val="F26B43"/>
          </p15:clr>
        </p15:guide>
        <p15:guide id="4" pos="3755" userDrawn="1">
          <p15:clr>
            <a:srgbClr val="F26B43"/>
          </p15:clr>
        </p15:guide>
        <p15:guide id="5" pos="3936" userDrawn="1">
          <p15:clr>
            <a:srgbClr val="F26B43"/>
          </p15:clr>
        </p15:guide>
        <p15:guide id="6" pos="4955" userDrawn="1">
          <p15:clr>
            <a:srgbClr val="F26B43"/>
          </p15:clr>
        </p15:guide>
        <p15:guide id="7" pos="5172" userDrawn="1">
          <p15:clr>
            <a:srgbClr val="F26B43"/>
          </p15:clr>
        </p15:guide>
        <p15:guide id="8" pos="2519" userDrawn="1">
          <p15:clr>
            <a:srgbClr val="F26B43"/>
          </p15:clr>
        </p15:guide>
        <p15:guide id="9" pos="2735" userDrawn="1">
          <p15:clr>
            <a:srgbClr val="F26B43"/>
          </p15:clr>
        </p15:guide>
        <p15:guide id="10" orient="horz" pos="2347" userDrawn="1">
          <p15:clr>
            <a:srgbClr val="F26B43"/>
          </p15:clr>
        </p15:guide>
        <p15:guide id="11" orient="horz" pos="2567" userDrawn="1">
          <p15:clr>
            <a:srgbClr val="F26B43"/>
          </p15:clr>
        </p15:guide>
        <p15:guide id="12" orient="horz" pos="389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89181203"/>
              </p:ext>
            </p:extLst>
          </p:nvPr>
        </p:nvGraphicFramePr>
        <p:xfrm>
          <a:off x="1634" y="163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4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4" y="163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44891" y="1626935"/>
            <a:ext cx="8431515" cy="4545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3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0"/>
          <p:cNvCxnSpPr/>
          <p:nvPr/>
        </p:nvCxnSpPr>
        <p:spPr bwMode="gray">
          <a:xfrm>
            <a:off x="0" y="1466187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 preferRelativeResize="0"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44451" y="492529"/>
            <a:ext cx="734400" cy="734400"/>
          </a:xfrm>
          <a:prstGeom prst="rect">
            <a:avLst/>
          </a:prstGeom>
        </p:spPr>
      </p:pic>
      <p:sp>
        <p:nvSpPr>
          <p:cNvPr id="16" name="Titelplatzhalter 1"/>
          <p:cNvSpPr>
            <a:spLocks noGrp="1"/>
          </p:cNvSpPr>
          <p:nvPr>
            <p:ph type="title"/>
          </p:nvPr>
        </p:nvSpPr>
        <p:spPr bwMode="gray">
          <a:xfrm>
            <a:off x="344846" y="46"/>
            <a:ext cx="7179906" cy="981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 bwMode="gray">
          <a:xfrm>
            <a:off x="344891" y="6424625"/>
            <a:ext cx="6404221" cy="43338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D4D4D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4D4D4D"/>
                </a:solidFill>
              </a:rPr>
              <a:pPr/>
              <a:t>‹#›</a:t>
            </a:fld>
            <a:r>
              <a:rPr lang="en-US" dirty="0">
                <a:solidFill>
                  <a:srgbClr val="4D4D4D"/>
                </a:solidFill>
              </a:rPr>
              <a:t> Customer Marketing • October 2016</a:t>
            </a:r>
          </a:p>
        </p:txBody>
      </p:sp>
    </p:spTree>
    <p:extLst>
      <p:ext uri="{BB962C8B-B14F-4D97-AF65-F5344CB8AC3E}">
        <p14:creationId xmlns:p14="http://schemas.microsoft.com/office/powerpoint/2010/main" val="259259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hf sldNum="0" hdr="0"/>
  <p:txStyles>
    <p:titleStyle>
      <a:lvl1pPr algn="l" defTabSz="1217245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1217245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None/>
        <a:defRPr sz="1800" kern="1200" baseline="0">
          <a:solidFill>
            <a:srgbClr val="4D4D4D"/>
          </a:solidFill>
          <a:latin typeface="+mn-lt"/>
          <a:ea typeface="+mn-ea"/>
          <a:cs typeface="+mn-cs"/>
        </a:defRPr>
      </a:lvl1pPr>
      <a:lvl2pPr marL="268942" indent="-268942" algn="l" defTabSz="1217245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2pPr>
      <a:lvl3pPr marL="537890" indent="-268942" algn="l" defTabSz="1217245" rtl="0" eaLnBrk="1" latinLnBrk="0" hangingPunct="1">
        <a:spcBef>
          <a:spcPts val="300"/>
        </a:spcBef>
        <a:spcAft>
          <a:spcPts val="600"/>
        </a:spcAft>
        <a:buClr>
          <a:srgbClr val="6BC200"/>
        </a:buClr>
        <a:buSzPct val="110000"/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3pPr>
      <a:lvl4pPr marL="806834" indent="-268942" algn="l" defTabSz="1217245" rtl="0" eaLnBrk="1" latinLnBrk="0" hangingPunct="1">
        <a:spcBef>
          <a:spcPts val="300"/>
        </a:spcBef>
        <a:spcAft>
          <a:spcPts val="600"/>
        </a:spcAft>
        <a:buClr>
          <a:schemeClr val="accent5"/>
        </a:buClr>
        <a:buSzPct val="110000"/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4pPr>
      <a:lvl5pPr marL="1075779" indent="-268942" algn="l" defTabSz="1217245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5pPr>
      <a:lvl6pPr marL="1076277" indent="-269070" algn="l" defTabSz="1217245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6277" indent="-269070" algn="l" defTabSz="1217245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277" indent="-269070" algn="l" defTabSz="1217245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277" indent="-269070" algn="l" defTabSz="1217245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7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4" algn="l" defTabSz="1217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5" algn="l" defTabSz="1217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68" algn="l" defTabSz="1217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0" algn="l" defTabSz="1217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13" algn="l" defTabSz="1217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36" algn="l" defTabSz="1217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55" algn="l" defTabSz="1217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79" algn="l" defTabSz="12172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5" userDrawn="1">
          <p15:clr>
            <a:srgbClr val="F26B43"/>
          </p15:clr>
        </p15:guide>
        <p15:guide id="2" pos="307" userDrawn="1">
          <p15:clr>
            <a:srgbClr val="F26B43"/>
          </p15:clr>
        </p15:guide>
        <p15:guide id="3" pos="7384" userDrawn="1">
          <p15:clr>
            <a:srgbClr val="F26B43"/>
          </p15:clr>
        </p15:guide>
        <p15:guide id="4" pos="3755" userDrawn="1">
          <p15:clr>
            <a:srgbClr val="F26B43"/>
          </p15:clr>
        </p15:guide>
        <p15:guide id="5" pos="3936" userDrawn="1">
          <p15:clr>
            <a:srgbClr val="F26B43"/>
          </p15:clr>
        </p15:guide>
        <p15:guide id="6" pos="4955" userDrawn="1">
          <p15:clr>
            <a:srgbClr val="F26B43"/>
          </p15:clr>
        </p15:guide>
        <p15:guide id="7" pos="5172" userDrawn="1">
          <p15:clr>
            <a:srgbClr val="F26B43"/>
          </p15:clr>
        </p15:guide>
        <p15:guide id="8" pos="2519" userDrawn="1">
          <p15:clr>
            <a:srgbClr val="F26B43"/>
          </p15:clr>
        </p15:guide>
        <p15:guide id="9" pos="2735" userDrawn="1">
          <p15:clr>
            <a:srgbClr val="F26B43"/>
          </p15:clr>
        </p15:guide>
        <p15:guide id="10" orient="horz" pos="2347" userDrawn="1">
          <p15:clr>
            <a:srgbClr val="F26B43"/>
          </p15:clr>
        </p15:guide>
        <p15:guide id="11" orient="horz" pos="2567" userDrawn="1">
          <p15:clr>
            <a:srgbClr val="F26B43"/>
          </p15:clr>
        </p15:guide>
        <p15:guide id="12" orient="horz" pos="389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344956558"/>
              </p:ext>
            </p:extLst>
          </p:nvPr>
        </p:nvGraphicFramePr>
        <p:xfrm>
          <a:off x="1632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737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32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44889" y="1626935"/>
            <a:ext cx="8431515" cy="4545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3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0"/>
          <p:cNvCxnSpPr/>
          <p:nvPr/>
        </p:nvCxnSpPr>
        <p:spPr bwMode="gray">
          <a:xfrm>
            <a:off x="0" y="1466187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 preferRelativeResize="0"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44451" y="492529"/>
            <a:ext cx="734400" cy="734400"/>
          </a:xfrm>
          <a:prstGeom prst="rect">
            <a:avLst/>
          </a:prstGeom>
        </p:spPr>
      </p:pic>
      <p:sp>
        <p:nvSpPr>
          <p:cNvPr id="16" name="Titelplatzhalter 1"/>
          <p:cNvSpPr>
            <a:spLocks noGrp="1"/>
          </p:cNvSpPr>
          <p:nvPr>
            <p:ph type="title"/>
          </p:nvPr>
        </p:nvSpPr>
        <p:spPr bwMode="gray">
          <a:xfrm>
            <a:off x="344846" y="44"/>
            <a:ext cx="7179906" cy="981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20" name="Fußzeilenplatzhalter 4"/>
          <p:cNvSpPr txBox="1">
            <a:spLocks/>
          </p:cNvSpPr>
          <p:nvPr/>
        </p:nvSpPr>
        <p:spPr bwMode="gray">
          <a:xfrm>
            <a:off x="344889" y="6424625"/>
            <a:ext cx="6404221" cy="43338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435">
              <a:defRPr/>
            </a:pPr>
            <a:r>
              <a:rPr lang="en-US" dirty="0">
                <a:solidFill>
                  <a:srgbClr val="4D4D4D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4D4D4D"/>
                </a:solidFill>
              </a:rPr>
              <a:pPr defTabSz="911435">
                <a:defRPr/>
              </a:pPr>
              <a:t>‹#›</a:t>
            </a:fld>
            <a:r>
              <a:rPr lang="en-US" dirty="0">
                <a:solidFill>
                  <a:srgbClr val="4D4D4D"/>
                </a:solidFill>
              </a:rPr>
              <a:t> • </a:t>
            </a:r>
            <a:r>
              <a:rPr lang="en-US" dirty="0" err="1">
                <a:solidFill>
                  <a:srgbClr val="4D4D4D"/>
                </a:solidFill>
              </a:rPr>
              <a:t>GtM</a:t>
            </a:r>
            <a:r>
              <a:rPr lang="en-US" dirty="0">
                <a:solidFill>
                  <a:srgbClr val="4D4D4D"/>
                </a:solidFill>
              </a:rPr>
              <a:t> Day Barcelona • 2017-06-21</a:t>
            </a:r>
          </a:p>
        </p:txBody>
      </p:sp>
      <p:pic>
        <p:nvPicPr>
          <p:cNvPr id="11" name="Picture 169" descr="C:\Users\ghfjh\AppData\Local\Temp\7zOC98F3CF7\Crop_Science_Aco_M_Activation_Mngmt_Sign_rgb_4c_170425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80" y="1219794"/>
            <a:ext cx="1132434" cy="3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yLabe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100" y="6515100"/>
            <a:ext cx="15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7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1217493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7493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8998" indent="-268998" algn="l" defTabSz="1217493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7998" indent="-268998" algn="l" defTabSz="1217493" rtl="0" eaLnBrk="1" latinLnBrk="0" hangingPunct="1">
        <a:spcBef>
          <a:spcPts val="300"/>
        </a:spcBef>
        <a:spcAft>
          <a:spcPts val="600"/>
        </a:spcAft>
        <a:buClr>
          <a:srgbClr val="6BC200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998" indent="-268998" algn="l" defTabSz="1217493" rtl="0" eaLnBrk="1" latinLnBrk="0" hangingPunct="1">
        <a:spcBef>
          <a:spcPts val="300"/>
        </a:spcBef>
        <a:spcAft>
          <a:spcPts val="600"/>
        </a:spcAft>
        <a:buClr>
          <a:schemeClr val="accent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5998" indent="-268998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47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93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39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84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731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78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221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968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5" userDrawn="1">
          <p15:clr>
            <a:srgbClr val="F26B43"/>
          </p15:clr>
        </p15:guide>
        <p15:guide id="2" pos="307" userDrawn="1">
          <p15:clr>
            <a:srgbClr val="F26B43"/>
          </p15:clr>
        </p15:guide>
        <p15:guide id="3" pos="7384" userDrawn="1">
          <p15:clr>
            <a:srgbClr val="F26B43"/>
          </p15:clr>
        </p15:guide>
        <p15:guide id="4" pos="3755" userDrawn="1">
          <p15:clr>
            <a:srgbClr val="F26B43"/>
          </p15:clr>
        </p15:guide>
        <p15:guide id="5" pos="3936" userDrawn="1">
          <p15:clr>
            <a:srgbClr val="F26B43"/>
          </p15:clr>
        </p15:guide>
        <p15:guide id="6" pos="4955" userDrawn="1">
          <p15:clr>
            <a:srgbClr val="F26B43"/>
          </p15:clr>
        </p15:guide>
        <p15:guide id="7" pos="5172" userDrawn="1">
          <p15:clr>
            <a:srgbClr val="F26B43"/>
          </p15:clr>
        </p15:guide>
        <p15:guide id="8" pos="2519" userDrawn="1">
          <p15:clr>
            <a:srgbClr val="F26B43"/>
          </p15:clr>
        </p15:guide>
        <p15:guide id="9" pos="2735" userDrawn="1">
          <p15:clr>
            <a:srgbClr val="F26B43"/>
          </p15:clr>
        </p15:guide>
        <p15:guide id="10" orient="horz" pos="2347" userDrawn="1">
          <p15:clr>
            <a:srgbClr val="F26B43"/>
          </p15:clr>
        </p15:guide>
        <p15:guide id="11" orient="horz" pos="2567" userDrawn="1">
          <p15:clr>
            <a:srgbClr val="F26B43"/>
          </p15:clr>
        </p15:guide>
        <p15:guide id="12" orient="horz" pos="389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15701610"/>
              </p:ext>
            </p:extLst>
          </p:nvPr>
        </p:nvGraphicFramePr>
        <p:xfrm>
          <a:off x="1632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7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32" y="163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44889" y="1626935"/>
            <a:ext cx="8431515" cy="4545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3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0"/>
          <p:cNvCxnSpPr/>
          <p:nvPr/>
        </p:nvCxnSpPr>
        <p:spPr bwMode="gray">
          <a:xfrm>
            <a:off x="0" y="1466187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 preferRelativeResize="0"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44451" y="492529"/>
            <a:ext cx="734400" cy="734400"/>
          </a:xfrm>
          <a:prstGeom prst="rect">
            <a:avLst/>
          </a:prstGeom>
        </p:spPr>
      </p:pic>
      <p:sp>
        <p:nvSpPr>
          <p:cNvPr id="16" name="Titelplatzhalter 1"/>
          <p:cNvSpPr>
            <a:spLocks noGrp="1"/>
          </p:cNvSpPr>
          <p:nvPr>
            <p:ph type="title"/>
          </p:nvPr>
        </p:nvSpPr>
        <p:spPr bwMode="gray">
          <a:xfrm>
            <a:off x="344846" y="44"/>
            <a:ext cx="7179906" cy="981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20" name="Fußzeilenplatzhalter 4"/>
          <p:cNvSpPr txBox="1">
            <a:spLocks/>
          </p:cNvSpPr>
          <p:nvPr/>
        </p:nvSpPr>
        <p:spPr bwMode="gray">
          <a:xfrm>
            <a:off x="344889" y="6424625"/>
            <a:ext cx="6404221" cy="43338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435">
              <a:defRPr/>
            </a:pPr>
            <a:r>
              <a:rPr lang="en-US" dirty="0">
                <a:solidFill>
                  <a:srgbClr val="4D4D4D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4D4D4D"/>
                </a:solidFill>
              </a:rPr>
              <a:pPr defTabSz="911435">
                <a:defRPr/>
              </a:pPr>
              <a:t>‹#›</a:t>
            </a:fld>
            <a:r>
              <a:rPr lang="en-US" dirty="0">
                <a:solidFill>
                  <a:srgbClr val="4D4D4D"/>
                </a:solidFill>
              </a:rPr>
              <a:t> • </a:t>
            </a:r>
            <a:r>
              <a:rPr lang="en-US" dirty="0" err="1">
                <a:solidFill>
                  <a:srgbClr val="4D4D4D"/>
                </a:solidFill>
              </a:rPr>
              <a:t>GtM</a:t>
            </a:r>
            <a:r>
              <a:rPr lang="en-US" dirty="0">
                <a:solidFill>
                  <a:srgbClr val="4D4D4D"/>
                </a:solidFill>
              </a:rPr>
              <a:t> Day Barcelona • 2017-06-21</a:t>
            </a:r>
          </a:p>
        </p:txBody>
      </p:sp>
      <p:pic>
        <p:nvPicPr>
          <p:cNvPr id="11" name="Picture 169" descr="C:\Users\ghfjh\AppData\Local\Temp\7zOC98F3CF7\Crop_Science_Aco_M_Activation_Mngmt_Sign_rgb_4c_170425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80" y="1219794"/>
            <a:ext cx="1132434" cy="3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yLabe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100" y="6515100"/>
            <a:ext cx="15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3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1217493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7493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8998" indent="-268998" algn="l" defTabSz="1217493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7998" indent="-268998" algn="l" defTabSz="1217493" rtl="0" eaLnBrk="1" latinLnBrk="0" hangingPunct="1">
        <a:spcBef>
          <a:spcPts val="300"/>
        </a:spcBef>
        <a:spcAft>
          <a:spcPts val="600"/>
        </a:spcAft>
        <a:buClr>
          <a:srgbClr val="6BC200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998" indent="-268998" algn="l" defTabSz="1217493" rtl="0" eaLnBrk="1" latinLnBrk="0" hangingPunct="1">
        <a:spcBef>
          <a:spcPts val="300"/>
        </a:spcBef>
        <a:spcAft>
          <a:spcPts val="600"/>
        </a:spcAft>
        <a:buClr>
          <a:schemeClr val="accent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5998" indent="-268998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47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93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39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84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731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78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221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968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5" userDrawn="1">
          <p15:clr>
            <a:srgbClr val="F26B43"/>
          </p15:clr>
        </p15:guide>
        <p15:guide id="2" pos="307" userDrawn="1">
          <p15:clr>
            <a:srgbClr val="F26B43"/>
          </p15:clr>
        </p15:guide>
        <p15:guide id="3" pos="7384" userDrawn="1">
          <p15:clr>
            <a:srgbClr val="F26B43"/>
          </p15:clr>
        </p15:guide>
        <p15:guide id="4" pos="3755" userDrawn="1">
          <p15:clr>
            <a:srgbClr val="F26B43"/>
          </p15:clr>
        </p15:guide>
        <p15:guide id="5" pos="3936" userDrawn="1">
          <p15:clr>
            <a:srgbClr val="F26B43"/>
          </p15:clr>
        </p15:guide>
        <p15:guide id="6" pos="4955" userDrawn="1">
          <p15:clr>
            <a:srgbClr val="F26B43"/>
          </p15:clr>
        </p15:guide>
        <p15:guide id="7" pos="5172" userDrawn="1">
          <p15:clr>
            <a:srgbClr val="F26B43"/>
          </p15:clr>
        </p15:guide>
        <p15:guide id="8" pos="2519" userDrawn="1">
          <p15:clr>
            <a:srgbClr val="F26B43"/>
          </p15:clr>
        </p15:guide>
        <p15:guide id="9" pos="2735" userDrawn="1">
          <p15:clr>
            <a:srgbClr val="F26B43"/>
          </p15:clr>
        </p15:guide>
        <p15:guide id="10" orient="horz" pos="2347" userDrawn="1">
          <p15:clr>
            <a:srgbClr val="F26B43"/>
          </p15:clr>
        </p15:guide>
        <p15:guide id="11" orient="horz" pos="2567" userDrawn="1">
          <p15:clr>
            <a:srgbClr val="F26B43"/>
          </p15:clr>
        </p15:guide>
        <p15:guide id="12" orient="horz" pos="389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78322496"/>
              </p:ext>
            </p:extLst>
          </p:nvPr>
        </p:nvGraphicFramePr>
        <p:xfrm>
          <a:off x="1630" y="163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47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30" y="163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44887" y="1626935"/>
            <a:ext cx="8431515" cy="4545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3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0"/>
          <p:cNvCxnSpPr/>
          <p:nvPr/>
        </p:nvCxnSpPr>
        <p:spPr bwMode="gray">
          <a:xfrm>
            <a:off x="0" y="1466187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 preferRelativeResize="0"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44451" y="492529"/>
            <a:ext cx="734400" cy="734400"/>
          </a:xfrm>
          <a:prstGeom prst="rect">
            <a:avLst/>
          </a:prstGeom>
        </p:spPr>
      </p:pic>
      <p:sp>
        <p:nvSpPr>
          <p:cNvPr id="16" name="Titelplatzhalter 1"/>
          <p:cNvSpPr>
            <a:spLocks noGrp="1"/>
          </p:cNvSpPr>
          <p:nvPr>
            <p:ph type="title"/>
          </p:nvPr>
        </p:nvSpPr>
        <p:spPr bwMode="gray">
          <a:xfrm>
            <a:off x="344846" y="42"/>
            <a:ext cx="7179906" cy="981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20" name="Fußzeilenplatzhalter 4"/>
          <p:cNvSpPr txBox="1">
            <a:spLocks/>
          </p:cNvSpPr>
          <p:nvPr/>
        </p:nvSpPr>
        <p:spPr bwMode="gray">
          <a:xfrm>
            <a:off x="344887" y="6424625"/>
            <a:ext cx="6404221" cy="43338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620">
              <a:defRPr/>
            </a:pPr>
            <a:r>
              <a:rPr lang="en-US" dirty="0">
                <a:solidFill>
                  <a:srgbClr val="4D4D4D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4D4D4D"/>
                </a:solidFill>
              </a:rPr>
              <a:pPr defTabSz="911620">
                <a:defRPr/>
              </a:pPr>
              <a:t>‹#›</a:t>
            </a:fld>
            <a:r>
              <a:rPr lang="en-US" dirty="0">
                <a:solidFill>
                  <a:srgbClr val="4D4D4D"/>
                </a:solidFill>
              </a:rPr>
              <a:t> • </a:t>
            </a:r>
            <a:r>
              <a:rPr lang="en-US" dirty="0" err="1">
                <a:solidFill>
                  <a:srgbClr val="4D4D4D"/>
                </a:solidFill>
              </a:rPr>
              <a:t>GtM</a:t>
            </a:r>
            <a:r>
              <a:rPr lang="en-US" dirty="0">
                <a:solidFill>
                  <a:srgbClr val="4D4D4D"/>
                </a:solidFill>
              </a:rPr>
              <a:t> Day Barcelona • 2017-06-21</a:t>
            </a:r>
          </a:p>
        </p:txBody>
      </p:sp>
      <p:pic>
        <p:nvPicPr>
          <p:cNvPr id="11" name="Picture 169" descr="C:\Users\ghfjh\AppData\Local\Temp\7zOC98F3CF7\Crop_Science_Aco_M_Activation_Mngmt_Sign_rgb_4c_170425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80" y="1219794"/>
            <a:ext cx="1132434" cy="3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yLabel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100" y="6515100"/>
            <a:ext cx="15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0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7" r:id="rId13"/>
    <p:sldLayoutId id="2147484008" r:id="rId14"/>
    <p:sldLayoutId id="214748400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1217741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7741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9054" indent="-269054" algn="l" defTabSz="1217741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07" indent="-269054" algn="l" defTabSz="1217741" rtl="0" eaLnBrk="1" latinLnBrk="0" hangingPunct="1">
        <a:spcBef>
          <a:spcPts val="300"/>
        </a:spcBef>
        <a:spcAft>
          <a:spcPts val="600"/>
        </a:spcAft>
        <a:buClr>
          <a:srgbClr val="6BC200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7162" indent="-269054" algn="l" defTabSz="1217741" rtl="0" eaLnBrk="1" latinLnBrk="0" hangingPunct="1">
        <a:spcBef>
          <a:spcPts val="300"/>
        </a:spcBef>
        <a:spcAft>
          <a:spcPts val="600"/>
        </a:spcAft>
        <a:buClr>
          <a:schemeClr val="accent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216" indent="-269054" algn="l" defTabSz="1217741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6715" indent="-269179" algn="l" defTabSz="1217741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6715" indent="-269179" algn="l" defTabSz="1217741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715" indent="-269179" algn="l" defTabSz="1217741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715" indent="-269179" algn="l" defTabSz="1217741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77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70" algn="l" defTabSz="12177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41" algn="l" defTabSz="12177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610" algn="l" defTabSz="12177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79" algn="l" defTabSz="12177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350" algn="l" defTabSz="12177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220" algn="l" defTabSz="12177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087" algn="l" defTabSz="12177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957" algn="l" defTabSz="12177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5" userDrawn="1">
          <p15:clr>
            <a:srgbClr val="F26B43"/>
          </p15:clr>
        </p15:guide>
        <p15:guide id="2" pos="307" userDrawn="1">
          <p15:clr>
            <a:srgbClr val="F26B43"/>
          </p15:clr>
        </p15:guide>
        <p15:guide id="3" pos="7384" userDrawn="1">
          <p15:clr>
            <a:srgbClr val="F26B43"/>
          </p15:clr>
        </p15:guide>
        <p15:guide id="4" pos="3755" userDrawn="1">
          <p15:clr>
            <a:srgbClr val="F26B43"/>
          </p15:clr>
        </p15:guide>
        <p15:guide id="5" pos="3936" userDrawn="1">
          <p15:clr>
            <a:srgbClr val="F26B43"/>
          </p15:clr>
        </p15:guide>
        <p15:guide id="6" pos="4955" userDrawn="1">
          <p15:clr>
            <a:srgbClr val="F26B43"/>
          </p15:clr>
        </p15:guide>
        <p15:guide id="7" pos="5172" userDrawn="1">
          <p15:clr>
            <a:srgbClr val="F26B43"/>
          </p15:clr>
        </p15:guide>
        <p15:guide id="8" pos="2519" userDrawn="1">
          <p15:clr>
            <a:srgbClr val="F26B43"/>
          </p15:clr>
        </p15:guide>
        <p15:guide id="9" pos="2735" userDrawn="1">
          <p15:clr>
            <a:srgbClr val="F26B43"/>
          </p15:clr>
        </p15:guide>
        <p15:guide id="10" orient="horz" pos="2347" userDrawn="1">
          <p15:clr>
            <a:srgbClr val="F26B43"/>
          </p15:clr>
        </p15:guide>
        <p15:guide id="11" orient="horz" pos="2567" userDrawn="1">
          <p15:clr>
            <a:srgbClr val="F26B43"/>
          </p15:clr>
        </p15:guide>
        <p15:guide id="12" orient="horz" pos="389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500794005"/>
              </p:ext>
            </p:extLst>
          </p:nvPr>
        </p:nvGraphicFramePr>
        <p:xfrm>
          <a:off x="1627" y="162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09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27" y="162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44884" y="1626935"/>
            <a:ext cx="8431515" cy="4545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3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0"/>
          <p:cNvCxnSpPr/>
          <p:nvPr/>
        </p:nvCxnSpPr>
        <p:spPr bwMode="gray">
          <a:xfrm>
            <a:off x="0" y="1466187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 preferRelativeResize="0"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44451" y="492529"/>
            <a:ext cx="734400" cy="734400"/>
          </a:xfrm>
          <a:prstGeom prst="rect">
            <a:avLst/>
          </a:prstGeom>
        </p:spPr>
      </p:pic>
      <p:sp>
        <p:nvSpPr>
          <p:cNvPr id="16" name="Titelplatzhalter 1"/>
          <p:cNvSpPr>
            <a:spLocks noGrp="1"/>
          </p:cNvSpPr>
          <p:nvPr>
            <p:ph type="title"/>
          </p:nvPr>
        </p:nvSpPr>
        <p:spPr bwMode="gray">
          <a:xfrm>
            <a:off x="344846" y="39"/>
            <a:ext cx="7179906" cy="981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20" name="Fußzeilenplatzhalter 4"/>
          <p:cNvSpPr txBox="1">
            <a:spLocks/>
          </p:cNvSpPr>
          <p:nvPr/>
        </p:nvSpPr>
        <p:spPr bwMode="gray">
          <a:xfrm>
            <a:off x="344884" y="6424625"/>
            <a:ext cx="6404221" cy="43338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896">
              <a:defRPr/>
            </a:pPr>
            <a:r>
              <a:rPr lang="en-US" dirty="0">
                <a:solidFill>
                  <a:srgbClr val="4D4D4D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4D4D4D"/>
                </a:solidFill>
              </a:rPr>
              <a:pPr defTabSz="911896">
                <a:defRPr/>
              </a:pPr>
              <a:t>‹#›</a:t>
            </a:fld>
            <a:r>
              <a:rPr lang="en-US" dirty="0">
                <a:solidFill>
                  <a:srgbClr val="4D4D4D"/>
                </a:solidFill>
              </a:rPr>
              <a:t> • </a:t>
            </a:r>
            <a:r>
              <a:rPr lang="en-US" dirty="0" err="1">
                <a:solidFill>
                  <a:srgbClr val="4D4D4D"/>
                </a:solidFill>
              </a:rPr>
              <a:t>GtM</a:t>
            </a:r>
            <a:r>
              <a:rPr lang="en-US" dirty="0">
                <a:solidFill>
                  <a:srgbClr val="4D4D4D"/>
                </a:solidFill>
              </a:rPr>
              <a:t> Day Barcelona • 2017-06-21</a:t>
            </a:r>
          </a:p>
        </p:txBody>
      </p:sp>
      <p:pic>
        <p:nvPicPr>
          <p:cNvPr id="11" name="Picture 169" descr="C:\Users\ghfjh\AppData\Local\Temp\7zOC98F3CF7\Crop_Science_Aco_M_Activation_Mngmt_Sign_rgb_4c_170425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80" y="1219794"/>
            <a:ext cx="1132434" cy="3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yLabel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100" y="6515100"/>
            <a:ext cx="15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8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1218111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8111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9136" indent="-269136" algn="l" defTabSz="1218111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8272" indent="-269136" algn="l" defTabSz="1218111" rtl="0" eaLnBrk="1" latinLnBrk="0" hangingPunct="1">
        <a:spcBef>
          <a:spcPts val="300"/>
        </a:spcBef>
        <a:spcAft>
          <a:spcPts val="600"/>
        </a:spcAft>
        <a:buClr>
          <a:srgbClr val="6BC200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7408" indent="-269136" algn="l" defTabSz="1218111" rtl="0" eaLnBrk="1" latinLnBrk="0" hangingPunct="1">
        <a:spcBef>
          <a:spcPts val="300"/>
        </a:spcBef>
        <a:spcAft>
          <a:spcPts val="600"/>
        </a:spcAft>
        <a:buClr>
          <a:schemeClr val="accent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544" indent="-269136" algn="l" defTabSz="1218111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7042" indent="-269260" algn="l" defTabSz="1218111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7042" indent="-269260" algn="l" defTabSz="1218111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7042" indent="-269260" algn="l" defTabSz="1218111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7042" indent="-269260" algn="l" defTabSz="1218111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8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56" algn="l" defTabSz="1218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11" algn="l" defTabSz="1218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66" algn="l" defTabSz="1218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21" algn="l" defTabSz="1218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77" algn="l" defTabSz="1218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34" algn="l" defTabSz="1218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386" algn="l" defTabSz="1218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42" algn="l" defTabSz="1218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5" userDrawn="1">
          <p15:clr>
            <a:srgbClr val="F26B43"/>
          </p15:clr>
        </p15:guide>
        <p15:guide id="2" pos="307" userDrawn="1">
          <p15:clr>
            <a:srgbClr val="F26B43"/>
          </p15:clr>
        </p15:guide>
        <p15:guide id="3" pos="7384" userDrawn="1">
          <p15:clr>
            <a:srgbClr val="F26B43"/>
          </p15:clr>
        </p15:guide>
        <p15:guide id="4" pos="3755" userDrawn="1">
          <p15:clr>
            <a:srgbClr val="F26B43"/>
          </p15:clr>
        </p15:guide>
        <p15:guide id="5" pos="3936" userDrawn="1">
          <p15:clr>
            <a:srgbClr val="F26B43"/>
          </p15:clr>
        </p15:guide>
        <p15:guide id="6" pos="4955" userDrawn="1">
          <p15:clr>
            <a:srgbClr val="F26B43"/>
          </p15:clr>
        </p15:guide>
        <p15:guide id="7" pos="5172" userDrawn="1">
          <p15:clr>
            <a:srgbClr val="F26B43"/>
          </p15:clr>
        </p15:guide>
        <p15:guide id="8" pos="2519" userDrawn="1">
          <p15:clr>
            <a:srgbClr val="F26B43"/>
          </p15:clr>
        </p15:guide>
        <p15:guide id="9" pos="2735" userDrawn="1">
          <p15:clr>
            <a:srgbClr val="F26B43"/>
          </p15:clr>
        </p15:guide>
        <p15:guide id="10" orient="horz" pos="2347" userDrawn="1">
          <p15:clr>
            <a:srgbClr val="F26B43"/>
          </p15:clr>
        </p15:guide>
        <p15:guide id="11" orient="horz" pos="2567" userDrawn="1">
          <p15:clr>
            <a:srgbClr val="F26B43"/>
          </p15:clr>
        </p15:guide>
        <p15:guide id="12" orient="horz" pos="389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35440" y="1737564"/>
            <a:ext cx="8102461" cy="476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36591" y="182443"/>
            <a:ext cx="8101306" cy="866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8343458" y="6636316"/>
            <a:ext cx="366824" cy="1083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00">
                <a:noFill/>
              </a:defRPr>
            </a:lvl1pPr>
            <a:lvl2pPr marL="1588" indent="0" algn="r">
              <a:defRPr sz="700">
                <a:noFill/>
              </a:defRPr>
            </a:lvl2pPr>
            <a:lvl3pPr marL="0" indent="0" algn="r">
              <a:defRPr sz="700">
                <a:noFill/>
              </a:defRPr>
            </a:lvl3pPr>
            <a:lvl4pPr marL="0" indent="0" algn="r">
              <a:tabLst/>
              <a:defRPr sz="700">
                <a:noFill/>
              </a:defRPr>
            </a:lvl4pPr>
            <a:lvl5pPr marL="0" indent="0" algn="r">
              <a:defRPr sz="700">
                <a:noFill/>
              </a:defRPr>
            </a:lvl5pPr>
            <a:lvl6pPr marL="0" indent="0" algn="r">
              <a:defRPr sz="700">
                <a:noFill/>
              </a:defRPr>
            </a:lvl6pPr>
            <a:lvl7pPr marL="0" indent="0" algn="r">
              <a:defRPr sz="700">
                <a:noFill/>
              </a:defRPr>
            </a:lvl7pPr>
            <a:lvl8pPr marL="0" indent="0" algn="r">
              <a:defRPr sz="700">
                <a:noFill/>
              </a:defRPr>
            </a:lvl8pPr>
            <a:lvl9pPr marL="0" indent="0" algn="r">
              <a:defRPr sz="700">
                <a:noFill/>
              </a:defRPr>
            </a:lvl9pPr>
          </a:lstStyle>
          <a:p>
            <a:pPr defTabSz="914122"/>
            <a:fld id="{194A7EB8-1B59-4AD5-934D-C87C43FFA7D6}" type="datetime1">
              <a:rPr lang="en-US" smtClean="0"/>
              <a:pPr defTabSz="914122"/>
              <a:t>7/24/18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731226" y="6636316"/>
            <a:ext cx="6481970" cy="1083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  <a:lvl2pPr marL="0" indent="0">
              <a:defRPr sz="700">
                <a:solidFill>
                  <a:schemeClr val="accent1"/>
                </a:solidFill>
              </a:defRPr>
            </a:lvl2pPr>
            <a:lvl3pPr marL="0" indent="0">
              <a:defRPr sz="700">
                <a:solidFill>
                  <a:schemeClr val="accent1"/>
                </a:solidFill>
              </a:defRPr>
            </a:lvl3pPr>
            <a:lvl4pPr marL="0" indent="0">
              <a:defRPr sz="700">
                <a:solidFill>
                  <a:schemeClr val="accent1"/>
                </a:solidFill>
              </a:defRPr>
            </a:lvl4pPr>
            <a:lvl5pPr marL="0" indent="0">
              <a:defRPr sz="700">
                <a:solidFill>
                  <a:schemeClr val="accent1"/>
                </a:solidFill>
              </a:defRPr>
            </a:lvl5pPr>
            <a:lvl6pPr marL="0" indent="0">
              <a:tabLst/>
              <a:defRPr sz="700">
                <a:solidFill>
                  <a:schemeClr val="accent1"/>
                </a:solidFill>
              </a:defRPr>
            </a:lvl6pPr>
            <a:lvl7pPr marL="0" indent="0">
              <a:tabLst/>
              <a:defRPr sz="700">
                <a:solidFill>
                  <a:schemeClr val="accent1"/>
                </a:solidFill>
              </a:defRPr>
            </a:lvl7pPr>
            <a:lvl8pPr marL="0" indent="0">
              <a:defRPr sz="700">
                <a:solidFill>
                  <a:schemeClr val="accent1"/>
                </a:solidFill>
              </a:defRPr>
            </a:lvl8pPr>
            <a:lvl9pPr marL="0" indent="0">
              <a:defRPr sz="700">
                <a:solidFill>
                  <a:schemeClr val="accent1"/>
                </a:solidFill>
              </a:defRPr>
            </a:lvl9pPr>
          </a:lstStyle>
          <a:p>
            <a:pPr defTabSz="914122"/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46927" y="6636316"/>
            <a:ext cx="294334" cy="1083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700">
                <a:solidFill>
                  <a:schemeClr val="accent2"/>
                </a:solidFill>
              </a:defRPr>
            </a:lvl1pPr>
            <a:lvl2pPr marL="0" indent="0" algn="ctr">
              <a:defRPr sz="700">
                <a:solidFill>
                  <a:schemeClr val="accent2"/>
                </a:solidFill>
              </a:defRPr>
            </a:lvl2pPr>
            <a:lvl3pPr marL="0" indent="0" algn="ctr">
              <a:defRPr sz="700">
                <a:solidFill>
                  <a:schemeClr val="accent2"/>
                </a:solidFill>
              </a:defRPr>
            </a:lvl3pPr>
            <a:lvl4pPr marL="0" indent="0" algn="ctr">
              <a:defRPr sz="700">
                <a:solidFill>
                  <a:schemeClr val="accent2"/>
                </a:solidFill>
              </a:defRPr>
            </a:lvl4pPr>
            <a:lvl5pPr marL="0" indent="0" algn="ctr">
              <a:defRPr sz="700">
                <a:solidFill>
                  <a:schemeClr val="accent2"/>
                </a:solidFill>
              </a:defRPr>
            </a:lvl5pPr>
            <a:lvl6pPr marL="0" indent="0" algn="ctr">
              <a:defRPr sz="700">
                <a:solidFill>
                  <a:schemeClr val="accent2"/>
                </a:solidFill>
              </a:defRPr>
            </a:lvl6pPr>
            <a:lvl7pPr marL="0" indent="0" algn="ctr">
              <a:defRPr sz="700">
                <a:solidFill>
                  <a:schemeClr val="accent2"/>
                </a:solidFill>
              </a:defRPr>
            </a:lvl7pPr>
            <a:lvl8pPr marL="0" indent="0" algn="ctr">
              <a:defRPr sz="700">
                <a:solidFill>
                  <a:schemeClr val="accent2"/>
                </a:solidFill>
              </a:defRPr>
            </a:lvl8pPr>
            <a:lvl9pPr marL="0" indent="0" algn="ctr">
              <a:defRPr sz="700">
                <a:solidFill>
                  <a:schemeClr val="accent2"/>
                </a:solidFill>
              </a:defRPr>
            </a:lvl9pPr>
          </a:lstStyle>
          <a:p>
            <a:pPr defTabSz="914122"/>
            <a:fld id="{EEAD9179-7A6B-4268-BEB2-F3B8EB06115B}" type="slidenum">
              <a:rPr lang="en-US" smtClean="0">
                <a:solidFill>
                  <a:srgbClr val="00BCFF"/>
                </a:solidFill>
              </a:rPr>
              <a:pPr defTabSz="914122"/>
              <a:t>‹#›</a:t>
            </a:fld>
            <a:endParaRPr lang="en-US" dirty="0">
              <a:solidFill>
                <a:srgbClr val="00B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  <p:sldLayoutId id="2147484155" r:id="rId18"/>
    <p:sldLayoutId id="214748415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122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122" rtl="0" eaLnBrk="1" latinLnBrk="0" hangingPunct="1">
        <a:spcBef>
          <a:spcPts val="1197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919" indent="-269919" algn="l" defTabSz="914122" rtl="0" eaLnBrk="1" latinLnBrk="0" hangingPunct="1">
        <a:spcBef>
          <a:spcPts val="300"/>
        </a:spcBef>
        <a:spcAft>
          <a:spcPts val="600"/>
        </a:spcAft>
        <a:buFontTx/>
        <a:buBlip>
          <a:blip r:embed="rId2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35" indent="-269919" algn="l" defTabSz="914122" rtl="0" eaLnBrk="1" latinLnBrk="0" hangingPunct="1">
        <a:spcBef>
          <a:spcPts val="300"/>
        </a:spcBef>
        <a:spcAft>
          <a:spcPts val="600"/>
        </a:spcAft>
        <a:buFontTx/>
        <a:buBlip>
          <a:blip r:embed="rId2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754" indent="-269919" algn="l" defTabSz="914122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670" indent="-269919" algn="l" defTabSz="914122" rtl="0" eaLnBrk="1" latinLnBrk="0" hangingPunct="1">
        <a:spcBef>
          <a:spcPts val="300"/>
        </a:spcBef>
        <a:spcAft>
          <a:spcPts val="600"/>
        </a:spcAft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670" indent="-269919" algn="l" defTabSz="914122" rtl="0" eaLnBrk="1" latinLnBrk="0" hangingPunct="1">
        <a:spcBef>
          <a:spcPts val="300"/>
        </a:spcBef>
        <a:spcAft>
          <a:spcPts val="600"/>
        </a:spcAft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670" indent="-269919" algn="l" defTabSz="914122" rtl="0" eaLnBrk="1" latinLnBrk="0" hangingPunct="1">
        <a:spcBef>
          <a:spcPts val="300"/>
        </a:spcBef>
        <a:spcAft>
          <a:spcPts val="600"/>
        </a:spcAft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670" indent="-269919" algn="l" defTabSz="914122" rtl="0" eaLnBrk="1" latinLnBrk="0" hangingPunct="1">
        <a:spcBef>
          <a:spcPts val="300"/>
        </a:spcBef>
        <a:spcAft>
          <a:spcPts val="600"/>
        </a:spcAft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9670" indent="-269919" algn="l" defTabSz="914122" rtl="0" eaLnBrk="1" latinLnBrk="0" hangingPunct="1">
        <a:spcBef>
          <a:spcPts val="300"/>
        </a:spcBef>
        <a:spcAft>
          <a:spcPts val="600"/>
        </a:spcAft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2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3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4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5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4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6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94" userDrawn="1">
          <p15:clr>
            <a:srgbClr val="F26B43"/>
          </p15:clr>
        </p15:guide>
        <p15:guide id="2" pos="3908" userDrawn="1">
          <p15:clr>
            <a:srgbClr val="F26B43"/>
          </p15:clr>
        </p15:guide>
        <p15:guide id="3" pos="4134" userDrawn="1">
          <p15:clr>
            <a:srgbClr val="F26B43"/>
          </p15:clr>
        </p15:guide>
        <p15:guide id="6" pos="7422" userDrawn="1">
          <p15:clr>
            <a:srgbClr val="F26B43"/>
          </p15:clr>
        </p15:guide>
        <p15:guide id="7" pos="2376" userDrawn="1">
          <p15:clr>
            <a:srgbClr val="F26B43"/>
          </p15:clr>
        </p15:guide>
        <p15:guide id="8" pos="2150" userDrawn="1">
          <p15:clr>
            <a:srgbClr val="F26B43"/>
          </p15:clr>
        </p15:guide>
        <p15:guide id="9" pos="619" userDrawn="1">
          <p15:clr>
            <a:srgbClr val="F26B43"/>
          </p15:clr>
        </p15:guide>
        <p15:guide id="10" orient="horz" pos="2478" userDrawn="1">
          <p15:clr>
            <a:srgbClr val="F26B43"/>
          </p15:clr>
        </p15:guide>
        <p15:guide id="11" orient="horz" pos="2592" userDrawn="1">
          <p15:clr>
            <a:srgbClr val="F26B43"/>
          </p15:clr>
        </p15:guide>
        <p15:guide id="12" orient="horz" pos="4086" userDrawn="1">
          <p15:clr>
            <a:srgbClr val="F26B43"/>
          </p15:clr>
        </p15:guide>
        <p15:guide id="13" pos="5894" userDrawn="1">
          <p15:clr>
            <a:srgbClr val="F26B43"/>
          </p15:clr>
        </p15:guide>
        <p15:guide id="14" pos="5666" userDrawn="1">
          <p15:clr>
            <a:srgbClr val="F26B43"/>
          </p15:clr>
        </p15:guide>
        <p15:guide id="15" pos="4020" userDrawn="1">
          <p15:clr>
            <a:srgbClr val="F26B43"/>
          </p15:clr>
        </p15:guide>
        <p15:guide id="16" orient="horz" pos="2704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666906496"/>
              </p:ext>
            </p:extLst>
          </p:nvPr>
        </p:nvGraphicFramePr>
        <p:xfrm>
          <a:off x="1631" y="163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26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31" y="163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44888" y="1626935"/>
            <a:ext cx="8431515" cy="4545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3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0"/>
          <p:cNvCxnSpPr/>
          <p:nvPr/>
        </p:nvCxnSpPr>
        <p:spPr bwMode="gray">
          <a:xfrm>
            <a:off x="0" y="1466187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 preferRelativeResize="0"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44451" y="492529"/>
            <a:ext cx="734400" cy="734400"/>
          </a:xfrm>
          <a:prstGeom prst="rect">
            <a:avLst/>
          </a:prstGeom>
        </p:spPr>
      </p:pic>
      <p:sp>
        <p:nvSpPr>
          <p:cNvPr id="16" name="Titelplatzhalter 1"/>
          <p:cNvSpPr>
            <a:spLocks noGrp="1"/>
          </p:cNvSpPr>
          <p:nvPr>
            <p:ph type="title"/>
          </p:nvPr>
        </p:nvSpPr>
        <p:spPr bwMode="gray">
          <a:xfrm>
            <a:off x="344846" y="43"/>
            <a:ext cx="7179906" cy="981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20" name="Fußzeilenplatzhalter 4"/>
          <p:cNvSpPr txBox="1">
            <a:spLocks/>
          </p:cNvSpPr>
          <p:nvPr/>
        </p:nvSpPr>
        <p:spPr bwMode="gray">
          <a:xfrm>
            <a:off x="344888" y="6424625"/>
            <a:ext cx="6404221" cy="43338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435">
              <a:defRPr/>
            </a:pPr>
            <a:r>
              <a:rPr lang="en-US" dirty="0">
                <a:solidFill>
                  <a:srgbClr val="4D4D4D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4D4D4D"/>
                </a:solidFill>
              </a:rPr>
              <a:pPr defTabSz="911435">
                <a:defRPr/>
              </a:pPr>
              <a:t>‹#›</a:t>
            </a:fld>
            <a:r>
              <a:rPr lang="en-US" dirty="0">
                <a:solidFill>
                  <a:srgbClr val="4D4D4D"/>
                </a:solidFill>
              </a:rPr>
              <a:t> • </a:t>
            </a:r>
            <a:r>
              <a:rPr lang="en-US" dirty="0" err="1">
                <a:solidFill>
                  <a:srgbClr val="4D4D4D"/>
                </a:solidFill>
              </a:rPr>
              <a:t>GtM</a:t>
            </a:r>
            <a:r>
              <a:rPr lang="en-US" dirty="0">
                <a:solidFill>
                  <a:srgbClr val="4D4D4D"/>
                </a:solidFill>
              </a:rPr>
              <a:t> Day Barcelona • 2017-06-21</a:t>
            </a:r>
          </a:p>
        </p:txBody>
      </p:sp>
      <p:pic>
        <p:nvPicPr>
          <p:cNvPr id="11" name="Picture 169" descr="C:\Users\ghfjh\AppData\Local\Temp\7zOC98F3CF7\Crop_Science_Aco_M_Activation_Mngmt_Sign_rgb_4c_170425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80" y="1219794"/>
            <a:ext cx="1132434" cy="3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yLabel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100" y="6515100"/>
            <a:ext cx="15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6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1217493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7493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8998" indent="-268998" algn="l" defTabSz="1217493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7998" indent="-268998" algn="l" defTabSz="1217493" rtl="0" eaLnBrk="1" latinLnBrk="0" hangingPunct="1">
        <a:spcBef>
          <a:spcPts val="300"/>
        </a:spcBef>
        <a:spcAft>
          <a:spcPts val="600"/>
        </a:spcAft>
        <a:buClr>
          <a:srgbClr val="6BC200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998" indent="-268998" algn="l" defTabSz="1217493" rtl="0" eaLnBrk="1" latinLnBrk="0" hangingPunct="1">
        <a:spcBef>
          <a:spcPts val="300"/>
        </a:spcBef>
        <a:spcAft>
          <a:spcPts val="600"/>
        </a:spcAft>
        <a:buClr>
          <a:schemeClr val="accent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5998" indent="-268998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495" indent="-269125" algn="l" defTabSz="1217493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47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93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39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84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731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78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221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968" algn="l" defTabSz="1217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5" userDrawn="1">
          <p15:clr>
            <a:srgbClr val="F26B43"/>
          </p15:clr>
        </p15:guide>
        <p15:guide id="2" pos="307" userDrawn="1">
          <p15:clr>
            <a:srgbClr val="F26B43"/>
          </p15:clr>
        </p15:guide>
        <p15:guide id="3" pos="7384" userDrawn="1">
          <p15:clr>
            <a:srgbClr val="F26B43"/>
          </p15:clr>
        </p15:guide>
        <p15:guide id="4" pos="3755" userDrawn="1">
          <p15:clr>
            <a:srgbClr val="F26B43"/>
          </p15:clr>
        </p15:guide>
        <p15:guide id="5" pos="3936" userDrawn="1">
          <p15:clr>
            <a:srgbClr val="F26B43"/>
          </p15:clr>
        </p15:guide>
        <p15:guide id="6" pos="4955" userDrawn="1">
          <p15:clr>
            <a:srgbClr val="F26B43"/>
          </p15:clr>
        </p15:guide>
        <p15:guide id="7" pos="5172" userDrawn="1">
          <p15:clr>
            <a:srgbClr val="F26B43"/>
          </p15:clr>
        </p15:guide>
        <p15:guide id="8" pos="2519" userDrawn="1">
          <p15:clr>
            <a:srgbClr val="F26B43"/>
          </p15:clr>
        </p15:guide>
        <p15:guide id="9" pos="2735" userDrawn="1">
          <p15:clr>
            <a:srgbClr val="F26B43"/>
          </p15:clr>
        </p15:guide>
        <p15:guide id="10" orient="horz" pos="2347" userDrawn="1">
          <p15:clr>
            <a:srgbClr val="F26B43"/>
          </p15:clr>
        </p15:guide>
        <p15:guide id="11" orient="horz" pos="2567" userDrawn="1">
          <p15:clr>
            <a:srgbClr val="F26B43"/>
          </p15:clr>
        </p15:guide>
        <p15:guide id="12" orient="horz" pos="3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SEACF Meeting, Harare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blackGray"/>
        <p:txBody>
          <a:bodyPr/>
          <a:lstStyle/>
          <a:p>
            <a:r>
              <a:rPr lang="en-US" dirty="0"/>
              <a:t>/// Bayer 16:9 Template Chart Pool /// December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blackGray"/>
        <p:txBody>
          <a:bodyPr/>
          <a:lstStyle/>
          <a:p>
            <a:fld id="{EEAD9179-7A6B-4268-BEB2-F3B8EB06115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2400" dirty="0"/>
              <a:t>Public and Private Sector Contribution to Cotton Production </a:t>
            </a:r>
            <a:endParaRPr lang="en-US" sz="24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blackGray"/>
        <p:txBody>
          <a:bodyPr/>
          <a:lstStyle/>
          <a:p>
            <a:r>
              <a:rPr lang="en-US" dirty="0"/>
              <a:t>Greetings to you all</a:t>
            </a:r>
          </a:p>
          <a:p>
            <a:pPr lvl="1"/>
            <a:r>
              <a:rPr lang="en-US" dirty="0"/>
              <a:t>3-6 July 2018 / Fungayi &amp; Farai</a:t>
            </a:r>
          </a:p>
        </p:txBody>
      </p:sp>
      <p:cxnSp>
        <p:nvCxnSpPr>
          <p:cNvPr id="7" name="Straight Connector 6"/>
          <p:cNvCxnSpPr/>
          <p:nvPr/>
        </p:nvCxnSpPr>
        <p:spPr bwMode="gray">
          <a:xfrm flipH="1">
            <a:off x="5009842" y="262470"/>
            <a:ext cx="998110" cy="687777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">
          <a:xfrm flipH="1">
            <a:off x="3065610" y="-726"/>
            <a:ext cx="998110" cy="687777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gray">
          <a:xfrm flipH="1">
            <a:off x="7177223" y="-726"/>
            <a:ext cx="940781" cy="648272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Demos trials and stewardship training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10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35440" y="1356564"/>
            <a:ext cx="8102461" cy="4765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Conduct on farm demo trials in the target market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They are useful tools for practical training of farmers and extension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Bayer also provides training on stewardship – safe use, transport and storage of crop 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Training on product knowledge and crop protection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Demo – trial planted in a target market segment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11</a:t>
            </a:fld>
            <a:endParaRPr lang="en-US" dirty="0">
              <a:solidFill>
                <a:srgbClr val="00BCFF"/>
              </a:solidFill>
            </a:endParaRPr>
          </a:p>
        </p:txBody>
      </p:sp>
      <p:pic>
        <p:nvPicPr>
          <p:cNvPr id="7" name="Picture 6" descr="C:\Users\ggtnp\AppData\Local\Microsoft\Windows\Temporary Internet Files\Content.Outlook\11A52ERB\08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093" y="1343024"/>
            <a:ext cx="6390481" cy="452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8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>
                <a:solidFill>
                  <a:prstClr val="black"/>
                </a:solidFill>
                <a:latin typeface="Calibri"/>
              </a:rPr>
              <a:t>Parameters for introducing new chemistry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12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Develop products that target a specific pest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Products with a low environmental toxicological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Low dosage rates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Products that are safe to users and to the environment (WHO class III and above)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Products that are tolerant to bees and other beneficial pests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Introduce active ingredients in different family groups for resistance</a:t>
            </a:r>
            <a:r>
              <a:rPr lang="en-US" dirty="0"/>
              <a:t>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86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Cotton Farmers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13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ZA" dirty="0"/>
              <a:t>Commercial farmers – production under irrigation and dryland, high input regime </a:t>
            </a:r>
          </a:p>
          <a:p>
            <a:pPr marL="285750" indent="-285750">
              <a:buFontTx/>
              <a:buChar char="-"/>
            </a:pPr>
            <a:r>
              <a:rPr lang="en-ZA" dirty="0"/>
              <a:t>Have cooperatives and own ginneries</a:t>
            </a:r>
          </a:p>
          <a:p>
            <a:pPr marL="285750" indent="-285750">
              <a:buFontTx/>
              <a:buChar char="-"/>
            </a:pPr>
            <a:r>
              <a:rPr lang="en-ZA" dirty="0"/>
              <a:t>Utilise hybrids and GMO cultivars  </a:t>
            </a:r>
          </a:p>
          <a:p>
            <a:r>
              <a:rPr lang="en-ZA" dirty="0"/>
              <a:t>2. Medium scale – dryland/irrigation production</a:t>
            </a:r>
          </a:p>
          <a:p>
            <a:pPr marL="285750" indent="-285750">
              <a:buFontTx/>
              <a:buChar char="-"/>
            </a:pPr>
            <a:r>
              <a:rPr lang="en-ZA" dirty="0"/>
              <a:t>Contract production from ginners who provide input advances</a:t>
            </a:r>
          </a:p>
          <a:p>
            <a:r>
              <a:rPr lang="en-ZA" dirty="0"/>
              <a:t>3. Smallholder – mainly dryland</a:t>
            </a:r>
          </a:p>
          <a:p>
            <a:r>
              <a:rPr lang="en-ZA" dirty="0"/>
              <a:t>- Contract production by ginners who provide input advances, extension, training and a ready market for the </a:t>
            </a:r>
            <a:r>
              <a:rPr lang="en-ZA"/>
              <a:t>seed cotton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Cotton Ginners/Merchants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14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Identify cotton production areas and organise farmers into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Provide input advances to contract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Produce, treat and distribute cotton planting seed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Provide extension services, training and production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Provide the demand pull by buying all the seed cotton produced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Process the seed cotton to lint, ginned seed for local and export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Yarn, textile and clothing manufacturers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15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Balance local demand versus exports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Value addition to generate more revenue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Employment creation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Trade policy and guidelines to curb local market distortions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Investment is spinning and weaving technologies to compete globally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Cotton from farmer to retail  (clothes with labels indicating local production)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>
                <a:solidFill>
                  <a:srgbClr val="676767"/>
                </a:solidFill>
              </a:rPr>
              <a:t>Cotton Value Chain for South Africa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16</a:t>
            </a:fld>
            <a:endParaRPr lang="en-US" dirty="0">
              <a:solidFill>
                <a:srgbClr val="00B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39" y="1388853"/>
            <a:ext cx="8106671" cy="462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 bwMode="gray">
          <a:xfrm>
            <a:off x="743022" y="6132052"/>
            <a:ext cx="6002198" cy="31997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1217864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32" algn="l" defTabSz="121786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64" algn="l" defTabSz="121786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796" algn="l" defTabSz="121786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26" algn="l" defTabSz="121786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659" algn="l" defTabSz="121786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591" algn="l" defTabSz="121786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520" algn="l" defTabSz="121786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452" algn="l" defTabSz="121786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493">
              <a:defRPr/>
            </a:pPr>
            <a:r>
              <a:rPr lang="en-US">
                <a:solidFill>
                  <a:srgbClr val="676767"/>
                </a:solidFill>
              </a:rPr>
              <a:t>Soure: Adapted from Cotton South Africa, 2014</a:t>
            </a:r>
            <a:endParaRPr lang="en-GB" dirty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ZA" dirty="0"/>
              <a:t>Sharing best practices – 5 Year Plan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Cotton SA Industry Created 5,500 Jobs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226" y="6502764"/>
            <a:ext cx="6481970" cy="241852"/>
          </a:xfrm>
        </p:spPr>
        <p:txBody>
          <a:bodyPr/>
          <a:lstStyle/>
          <a:p>
            <a:r>
              <a:rPr lang="en-US" dirty="0">
                <a:solidFill>
                  <a:srgbClr val="10384F"/>
                </a:solidFill>
              </a:rPr>
              <a:t>/</a:t>
            </a:r>
            <a:r>
              <a:rPr lang="en-US" sz="1000" dirty="0">
                <a:solidFill>
                  <a:srgbClr val="10384F"/>
                </a:solidFill>
              </a:rPr>
              <a:t>Source: Farmer’s Weekly 4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17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On 1 April 2014, Department of Industry &amp; Trade (DTI) launched 5 year plan to improve capacity, competitiveness and create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Established a national textile cluster (SASTAC) and provided R200m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Cotton industry formed the Sustainable Cotton Cluster in May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Entire cotton VC; farmers, ginneries, spinners, dyers, finishing plants, weavers, retailers and consumers were brought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Mr Price Group served as first pilot for the integrated supply chain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err="1"/>
              <a:t>Edcon</a:t>
            </a:r>
            <a:r>
              <a:rPr lang="en-ZA" dirty="0"/>
              <a:t>, Clicks and Woolworth joined in (from farm to retail)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Cotton Cluster has established 11 VCs (t-shirts, chinos, towels) &gt;R2billion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Achievements, Constraints &amp; Ultimate Goals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18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Lint production has increased sevenfold from 25,000 bales in 2013 to 180,000 bales this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Investment in 3 ginneries worth R200m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Investment in harvesting machines to consolidate picking and baling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Created 5,500 jobs from farm to retail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Provided funding support for 1,000 small farmers (4,500ha)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Constraint: spinning and weaving capacity is almost 1000%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Ultimate goals: increase productivity utilising biotechnology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Increase local beneficiation by doing import substitution of 4 basic retail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Create more than 75,000 new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/// Bayer 16:9 Template Chart Pool /// December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Bye-Bye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96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483028" y="1848844"/>
            <a:ext cx="4536771" cy="3764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ZA" sz="1200" dirty="0"/>
              <a:t>1. Introduction (slide 3)</a:t>
            </a:r>
          </a:p>
          <a:p>
            <a:pPr>
              <a:spcBef>
                <a:spcPts val="600"/>
              </a:spcBef>
            </a:pPr>
            <a:r>
              <a:rPr lang="en-ZA" sz="1200" dirty="0"/>
              <a:t>2. Major challenges in cotton production (slide 4)</a:t>
            </a:r>
          </a:p>
          <a:p>
            <a:pPr>
              <a:spcBef>
                <a:spcPts val="600"/>
              </a:spcBef>
            </a:pPr>
            <a:r>
              <a:rPr lang="en-ZA" sz="1200" dirty="0"/>
              <a:t>3. Cotton inputs (slides 6-7)</a:t>
            </a:r>
          </a:p>
          <a:p>
            <a:pPr>
              <a:spcBef>
                <a:spcPts val="600"/>
              </a:spcBef>
            </a:pPr>
            <a:r>
              <a:rPr lang="en-ZA" sz="1200" dirty="0"/>
              <a:t>4. Unpacking the role of R&amp;D agrochemical companies(slide 8)</a:t>
            </a:r>
          </a:p>
          <a:p>
            <a:pPr>
              <a:spcBef>
                <a:spcPts val="600"/>
              </a:spcBef>
            </a:pPr>
            <a:r>
              <a:rPr lang="en-ZA" sz="1200" dirty="0"/>
              <a:t>5. How does Bayer respond to pest challenges</a:t>
            </a:r>
          </a:p>
          <a:p>
            <a:pPr>
              <a:spcBef>
                <a:spcPts val="600"/>
              </a:spcBef>
            </a:pPr>
            <a:r>
              <a:rPr lang="en-ZA" sz="1200" dirty="0"/>
              <a:t>6. Demo trials &amp; stewardship training (slide 10)</a:t>
            </a:r>
          </a:p>
          <a:p>
            <a:pPr>
              <a:spcBef>
                <a:spcPts val="600"/>
              </a:spcBef>
            </a:pPr>
            <a:r>
              <a:rPr lang="en-ZA" sz="1200" dirty="0"/>
              <a:t>7. Photo of demo trial (slide 11)</a:t>
            </a:r>
          </a:p>
          <a:p>
            <a:pPr>
              <a:spcBef>
                <a:spcPts val="600"/>
              </a:spcBef>
            </a:pPr>
            <a:r>
              <a:rPr lang="en-ZA" sz="1200" dirty="0"/>
              <a:t>8. Parameters for introducing new chemistry (slide 12)</a:t>
            </a:r>
          </a:p>
          <a:p>
            <a:pPr>
              <a:spcBef>
                <a:spcPts val="600"/>
              </a:spcBef>
            </a:pPr>
            <a:r>
              <a:rPr lang="en-ZA" sz="1200" dirty="0"/>
              <a:t>9. Cotton Farmers (slide 13)</a:t>
            </a:r>
          </a:p>
          <a:p>
            <a:pPr>
              <a:spcBef>
                <a:spcPts val="600"/>
              </a:spcBef>
            </a:pPr>
            <a:r>
              <a:rPr lang="en-ZA" sz="1200" dirty="0"/>
              <a:t>10. Cotton/Ginners Merchants (slide 14)</a:t>
            </a:r>
          </a:p>
          <a:p>
            <a:pPr>
              <a:spcBef>
                <a:spcPts val="600"/>
              </a:spcBef>
            </a:pPr>
            <a:r>
              <a:rPr lang="en-ZA" sz="1200" dirty="0"/>
              <a:t>11. Yarn, textile and clothing manufacturers (slide 15)</a:t>
            </a:r>
          </a:p>
          <a:p>
            <a:pPr>
              <a:spcBef>
                <a:spcPts val="600"/>
              </a:spcBef>
            </a:pPr>
            <a:r>
              <a:rPr lang="en-ZA" sz="1200" dirty="0"/>
              <a:t>12. Cotton VC for South Africa (slide 16)</a:t>
            </a:r>
          </a:p>
          <a:p>
            <a:pPr>
              <a:spcBef>
                <a:spcPts val="600"/>
              </a:spcBef>
            </a:pPr>
            <a:r>
              <a:rPr lang="en-ZA" sz="1200" dirty="0"/>
              <a:t>13. How Cotton SA industry created 5,500 jobs (slide 17)</a:t>
            </a:r>
          </a:p>
          <a:p>
            <a:pPr>
              <a:spcBef>
                <a:spcPts val="600"/>
              </a:spcBef>
            </a:pPr>
            <a:r>
              <a:rPr lang="en-ZA" sz="1200" dirty="0"/>
              <a:t>14. Achievements, constraints and ultimate goals (slide 18)</a:t>
            </a:r>
            <a:endParaRPr lang="en-US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2</a:t>
            </a:fld>
            <a:endParaRPr lang="en-US" dirty="0">
              <a:solidFill>
                <a:srgbClr val="00B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>
                <a:solidFill>
                  <a:prstClr val="black"/>
                </a:solidFill>
                <a:latin typeface="Calibri"/>
              </a:rPr>
              <a:t>Introduction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3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69919" lvl="0" indent="-269919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</a:rPr>
              <a:t>Cotton is one of the export crops of in east and southern Africa</a:t>
            </a:r>
          </a:p>
          <a:p>
            <a:pPr marL="269919" lvl="0" indent="-269919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</a:rPr>
              <a:t>Cotton is mostly grown by smallholder farmers providing labour to rural households.</a:t>
            </a:r>
          </a:p>
          <a:p>
            <a:pPr marL="269919" lvl="0" indent="-269919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</a:rPr>
              <a:t>Before 1990 most cotton marketing and trade were handled by governments and cooperative unions.</a:t>
            </a:r>
          </a:p>
          <a:p>
            <a:pPr marL="269919" lvl="0" indent="-269919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</a:rPr>
              <a:t>After 1990 governments eliminated monopoly and liberalised the cotton industry and allowed entry of private ginners/merchants  </a:t>
            </a:r>
          </a:p>
          <a:p>
            <a:pPr marL="269919" lvl="0" indent="-269919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</a:rPr>
              <a:t>However there are still many challenges to be resolved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>
                <a:solidFill>
                  <a:prstClr val="black"/>
                </a:solidFill>
                <a:latin typeface="Calibri"/>
              </a:rPr>
              <a:t>Excerpt of the Zimbabwe Cotton Value Chain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4</a:t>
            </a:fld>
            <a:endParaRPr lang="en-US" dirty="0">
              <a:solidFill>
                <a:srgbClr val="00B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98" y="1631708"/>
            <a:ext cx="8343762" cy="428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 bwMode="gray">
          <a:xfrm>
            <a:off x="365414" y="6287972"/>
            <a:ext cx="6001156" cy="29655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2">
              <a:defRPr/>
            </a:pPr>
            <a:r>
              <a:rPr lang="en-GB" dirty="0">
                <a:solidFill>
                  <a:srgbClr val="676767"/>
                </a:solidFill>
              </a:rPr>
              <a:t>Source: Cotton Value Chain Analysis, 2009 </a:t>
            </a:r>
          </a:p>
        </p:txBody>
      </p:sp>
    </p:spTree>
    <p:extLst>
      <p:ext uri="{BB962C8B-B14F-4D97-AF65-F5344CB8AC3E}">
        <p14:creationId xmlns:p14="http://schemas.microsoft.com/office/powerpoint/2010/main" val="17896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>
                <a:solidFill>
                  <a:prstClr val="black"/>
                </a:solidFill>
                <a:latin typeface="Calibri"/>
              </a:rPr>
              <a:t>Major challenges in cotton production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5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3311" lvl="0" indent="-343311" defTabSz="915497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prstClr val="black"/>
                </a:solidFill>
                <a:latin typeface="Calibri"/>
              </a:rPr>
              <a:t>Low cotton yields and poor quality seed cotton production</a:t>
            </a:r>
          </a:p>
          <a:p>
            <a:pPr marL="343311" lvl="0" indent="-343311" defTabSz="915497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prstClr val="black"/>
                </a:solidFill>
                <a:latin typeface="Calibri"/>
              </a:rPr>
              <a:t>Lack of access to credit for key inputs for cotton production</a:t>
            </a:r>
          </a:p>
          <a:p>
            <a:pPr marL="343311" lvl="0" indent="-343311" defTabSz="915497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prstClr val="black"/>
                </a:solidFill>
                <a:latin typeface="Calibri"/>
              </a:rPr>
              <a:t>Under funded national agricultural extension services </a:t>
            </a:r>
          </a:p>
          <a:p>
            <a:pPr marL="343311" lvl="0" indent="-343311" defTabSz="915497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prstClr val="black"/>
                </a:solidFill>
                <a:latin typeface="Calibri"/>
              </a:rPr>
              <a:t>Lack of contract integrity by smallholder farmers </a:t>
            </a:r>
          </a:p>
          <a:p>
            <a:pPr marL="343311" lvl="0" indent="-343311" defTabSz="915497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prstClr val="black"/>
                </a:solidFill>
                <a:latin typeface="Calibri"/>
              </a:rPr>
              <a:t>Side marketing to dodge repaying cotton input advances</a:t>
            </a:r>
          </a:p>
          <a:p>
            <a:pPr marL="343311" lvl="0" indent="-343311" defTabSz="915497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prstClr val="black"/>
                </a:solidFill>
                <a:latin typeface="Calibri"/>
              </a:rPr>
              <a:t>Use of chemicals-off label</a:t>
            </a:r>
          </a:p>
          <a:p>
            <a:pPr marL="343311" lvl="0" indent="-343311" defTabSz="915497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prstClr val="black"/>
                </a:solidFill>
                <a:latin typeface="Calibri"/>
              </a:rPr>
              <a:t>Persistent use of the chemicals from same group/resistance </a:t>
            </a:r>
          </a:p>
          <a:p>
            <a:pPr marL="343311" lvl="0" indent="-343311" defTabSz="915497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prstClr val="black"/>
                </a:solidFill>
                <a:latin typeface="Calibri"/>
              </a:rPr>
              <a:t>Lack of high yielding cotton cultivars (restrictions on GMOs) </a:t>
            </a:r>
          </a:p>
          <a:p>
            <a:pPr marL="343311" lvl="0" indent="-343311" defTabSz="915497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alibri"/>
              </a:rPr>
              <a:t>Side selling of free inputs from Government</a:t>
            </a:r>
          </a:p>
          <a:p>
            <a:pPr marL="343311" lvl="0" indent="-343311" defTabSz="915497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alibri"/>
              </a:rPr>
              <a:t>Outdated technology</a:t>
            </a:r>
          </a:p>
          <a:p>
            <a:pPr marL="343311" lvl="0" indent="-343311" defTabSz="915497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alibri"/>
              </a:rPr>
              <a:t>Lack of investment into the cotton industry</a:t>
            </a:r>
            <a:endParaRPr lang="en-US" dirty="0">
              <a:latin typeface="Calibri"/>
            </a:endParaRPr>
          </a:p>
          <a:p>
            <a:pPr marL="343311" lvl="0" indent="-343311" defTabSz="915497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400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7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226" y="182443"/>
            <a:ext cx="8101306" cy="866400"/>
          </a:xfrm>
        </p:spPr>
        <p:txBody>
          <a:bodyPr/>
          <a:lstStyle/>
          <a:p>
            <a:r>
              <a:rPr lang="en-ZA" b="1" dirty="0">
                <a:solidFill>
                  <a:prstClr val="black"/>
                </a:solidFill>
                <a:latin typeface="Calibri"/>
              </a:rPr>
              <a:t>A closer look at the cotton value chain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6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ZA" dirty="0"/>
              <a:t>1. Cotton Inputs: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Seeds, certified seed, government cotton research institutes</a:t>
            </a:r>
          </a:p>
          <a:p>
            <a:r>
              <a:rPr lang="en-ZA" dirty="0"/>
              <a:t>- Public sector responsibilities to develop high yielding good quality cotton cultivars – funding challenges </a:t>
            </a:r>
          </a:p>
          <a:p>
            <a:r>
              <a:rPr lang="en-ZA" dirty="0"/>
              <a:t>- Private companies can play a big role, i.e. Bayer sales GMO cotton planting under license from Monsanto (can yield up to 8.2mt/ha under irrigation)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Seed multiplication: ginners, farmers, agriculture tertiary institutions</a:t>
            </a:r>
          </a:p>
          <a:p>
            <a:pPr marL="285750" indent="-285750">
              <a:buFontTx/>
              <a:buChar char="-"/>
            </a:pPr>
            <a:r>
              <a:rPr lang="en-ZA" dirty="0"/>
              <a:t>Can produce under license and strict supervision</a:t>
            </a:r>
          </a:p>
          <a:p>
            <a:pPr marL="285750" indent="-285750">
              <a:buFontTx/>
              <a:buChar char="-"/>
            </a:pPr>
            <a:r>
              <a:rPr lang="en-ZA" dirty="0"/>
              <a:t>Maintain genetic purity and seed vigour </a:t>
            </a:r>
          </a:p>
        </p:txBody>
      </p:sp>
    </p:spTree>
    <p:extLst>
      <p:ext uri="{BB962C8B-B14F-4D97-AF65-F5344CB8AC3E}">
        <p14:creationId xmlns:p14="http://schemas.microsoft.com/office/powerpoint/2010/main" val="388939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  <a:latin typeface="Calibri"/>
              </a:rPr>
              <a:t>Cotton inputs continued…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7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</a:rPr>
              <a:t>Extension services; government departments, farmers and ginners</a:t>
            </a:r>
          </a:p>
          <a:p>
            <a:pPr marL="285750" lvl="0" indent="-285750">
              <a:buFontTx/>
              <a:buChar char="-"/>
            </a:pPr>
            <a:r>
              <a:rPr lang="en-ZA" dirty="0">
                <a:solidFill>
                  <a:srgbClr val="000000"/>
                </a:solidFill>
              </a:rPr>
              <a:t>Synergies between the public institutions and private sector </a:t>
            </a:r>
          </a:p>
          <a:p>
            <a:pPr lvl="0"/>
            <a:r>
              <a:rPr lang="en-ZA" dirty="0">
                <a:solidFill>
                  <a:srgbClr val="000000"/>
                </a:solidFill>
              </a:rPr>
              <a:t>-   Funding assistance from NGO programs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</a:rPr>
              <a:t>Agro-chemicals and fertilisers</a:t>
            </a:r>
          </a:p>
          <a:p>
            <a:pPr marL="285750" lvl="0" indent="-285750">
              <a:buFontTx/>
              <a:buChar char="-"/>
            </a:pPr>
            <a:r>
              <a:rPr lang="en-ZA" dirty="0">
                <a:solidFill>
                  <a:srgbClr val="000000"/>
                </a:solidFill>
              </a:rPr>
              <a:t>R&amp;D Companies (unpack their role in next few slides)</a:t>
            </a:r>
          </a:p>
          <a:p>
            <a:pPr marL="285750" lvl="0" indent="-285750">
              <a:buFontTx/>
              <a:buChar char="-"/>
            </a:pPr>
            <a:r>
              <a:rPr lang="en-ZA" dirty="0">
                <a:solidFill>
                  <a:srgbClr val="000000"/>
                </a:solidFill>
              </a:rPr>
              <a:t>Generic companies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</a:rPr>
              <a:t>Water, electricity and fuel: </a:t>
            </a:r>
          </a:p>
          <a:p>
            <a:pPr lvl="0"/>
            <a:r>
              <a:rPr lang="en-ZA" dirty="0">
                <a:solidFill>
                  <a:srgbClr val="000000"/>
                </a:solidFill>
              </a:rPr>
              <a:t>-   Government or private sector (constant and uninterrupted supply)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</a:rPr>
              <a:t>Labour force – minimum wages, labour laws (restrictive)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>
                <a:solidFill>
                  <a:prstClr val="black"/>
                </a:solidFill>
                <a:latin typeface="Calibri"/>
              </a:rPr>
              <a:t>Unpacking the role of R&amp;D agrochemical companies 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8</a:t>
            </a:fld>
            <a:endParaRPr lang="en-US" dirty="0">
              <a:solidFill>
                <a:srgbClr val="00BCFF"/>
              </a:solidFill>
            </a:endParaRPr>
          </a:p>
        </p:txBody>
      </p:sp>
      <p:pic>
        <p:nvPicPr>
          <p:cNvPr id="487426" name="Picture 2" descr="\\BY0PRI.bayer.cnb\home_i$\GGTNP\Personal Data\Conferences 2018\AfricsFootPr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23" y="1543051"/>
            <a:ext cx="6159552" cy="482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5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226" y="182443"/>
            <a:ext cx="8101306" cy="866400"/>
          </a:xfrm>
        </p:spPr>
        <p:txBody>
          <a:bodyPr/>
          <a:lstStyle/>
          <a:p>
            <a:r>
              <a:rPr lang="en-ZA" sz="2400" b="1" dirty="0">
                <a:solidFill>
                  <a:prstClr val="black"/>
                </a:solidFill>
                <a:latin typeface="Calibri"/>
              </a:rPr>
              <a:t>How does Bayer respond to pest challenges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December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9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Identify the pest causing economic losses, search globally for chemical products that have been developed to control the pest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Gather information on crop production hectares, number of treatments, practical use rate, selling price, COGS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Conduct a viability assessment, NPV, IGM, Pay back time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Sign contracts for research trials with credible partner organisations, like CRI to conduct research trials for three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Conduct Minimum Residue Tests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Prepare a dossier and submit application for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Organise a product launch and sell the product to the farmers through channel partners </a:t>
            </a:r>
          </a:p>
        </p:txBody>
      </p:sp>
    </p:spTree>
    <p:extLst>
      <p:ext uri="{BB962C8B-B14F-4D97-AF65-F5344CB8AC3E}">
        <p14:creationId xmlns:p14="http://schemas.microsoft.com/office/powerpoint/2010/main" val="34223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/&gt;&lt;m_precDefaultPercent/&gt;&lt;m_precDefaultDate&gt;&lt;m_bNumberIsYear val=&quot;0&quot;/&gt;&lt;m_strFormatTime&gt;%#m/%#d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7&quot;&gt;&lt;elem m_fUsage=&quot;3.14046721000000020000E+000&quot;&gt;&lt;m_msothmcolidx val=&quot;0&quot;/&gt;&lt;m_rgb r=&quot;ff&quot; g=&quot;7a&quot; b=&quot;0&quot;/&gt;&lt;m_ppcolschidx tagver0=&quot;23004&quot; tagname0=&quot;m_ppcolschidxUNRECOGNIZED&quot; val=&quot;0&quot;/&gt;&lt;m_nBrightness val=&quot;0&quot;/&gt;&lt;/elem&gt;&lt;elem m_fUsage=&quot;2.14660513194614880000E+000&quot;&gt;&lt;m_msothmcolidx val=&quot;0&quot;/&gt;&lt;m_rgb r=&quot;6b&quot; g=&quot;c2&quot; b=&quot;0&quot;/&gt;&lt;m_ppcolschidx tagver0=&quot;23004&quot; tagname0=&quot;m_ppcolschidxUNRECOGNIZED&quot; val=&quot;0&quot;/&gt;&lt;m_nBrightness val=&quot;0&quot;/&gt;&lt;/elem&gt;&lt;elem m_fUsage=&quot;1.07767844010000010000E+000&quot;&gt;&lt;m_msothmcolidx val=&quot;0&quot;/&gt;&lt;m_rgb r=&quot;eb&quot; g=&quot;ba&quot; b=&quot;96&quot;/&gt;&lt;m_ppcolschidx tagver0=&quot;23004&quot; tagname0=&quot;m_ppcolschidxUNRECOGNIZED&quot; val=&quot;0&quot;/&gt;&lt;m_nBrightness val=&quot;0&quot;/&gt;&lt;/elem&gt;&lt;elem m_fUsage=&quot;1.03453261123482880000E+000&quot;&gt;&lt;m_msothmcolidx val=&quot;0&quot;/&gt;&lt;m_rgb r=&quot;0&quot; g=&quot;90&quot; b=&quot;c5&quot;/&gt;&lt;m_ppcolschidx tagver0=&quot;23004&quot; tagname0=&quot;m_ppcolschidxUNRECOGNIZED&quot; val=&quot;0&quot;/&gt;&lt;m_nBrightness val=&quot;0&quot;/&gt;&lt;/elem&gt;&lt;elem m_fUsage=&quot;6.56100000000000130000E-001&quot;&gt;&lt;m_msothmcolidx val=&quot;0&quot;/&gt;&lt;m_rgb r=&quot;57&quot; g=&quot;ad&quot; b=&quot;3f&quot;/&gt;&lt;m_ppcolschidx tagver0=&quot;23004&quot; tagname0=&quot;m_ppcolschidxUNRECOGNIZED&quot; val=&quot;0&quot;/&gt;&lt;m_nBrightness val=&quot;0&quot;/&gt;&lt;/elem&gt;&lt;elem m_fUsage=&quot;5.96240132571000060000E-001&quot;&gt;&lt;m_msothmcolidx val=&quot;0&quot;/&gt;&lt;m_rgb r=&quot;85&quot; g=&quot;b3&quot; b=&quot;e1&quot;/&gt;&lt;m_ppcolschidx tagver0=&quot;23004&quot; tagname0=&quot;m_ppcolschidxUNRECOGNIZED&quot; val=&quot;0&quot;/&gt;&lt;m_nBrightness val=&quot;0&quot;/&gt;&lt;/elem&gt;&lt;elem m_fUsage=&quot;2.54186582832900130000E-001&quot;&gt;&lt;m_msothmcolidx val=&quot;0&quot;/&gt;&lt;m_rgb r=&quot;17&quot; g=&quot;70&quot; b=&quot;7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BCTOOLS_AGENDAHEADERROWEXIST_DONOTDELETE" val="0"/>
  <p:tag name="BCTOOLS_AGENDAHEADERROWEXISTS_DONOTDELETE" val="0"/>
  <p:tag name="BCTOOLS_AGENDAFIXLAYOUT_DONOTDELETE" val="1"/>
  <p:tag name="BCTOOLS_AGENDAOVERVIEWSLIDE_DONOTDELETE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6-04-14-Corporate_template_BC adaption">
  <a:themeElements>
    <a:clrScheme name="NewBayer_Color Palette">
      <a:dk1>
        <a:srgbClr val="4D4D4D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005598"/>
      </a:accent3>
      <a:accent4>
        <a:srgbClr val="008259"/>
      </a:accent4>
      <a:accent5>
        <a:srgbClr val="FF8200"/>
      </a:accent5>
      <a:accent6>
        <a:srgbClr val="C32A1F"/>
      </a:accent6>
      <a:hlink>
        <a:srgbClr val="0090C5"/>
      </a:hlink>
      <a:folHlink>
        <a:srgbClr val="6BC200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algn="ctr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>
          <a:defRPr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lIns="0" tIns="0" rIns="0" bIns="0" anchor="ctr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_BAG_PPT2010_16-9_Template_160111.potx" id="{8412322E-1966-4076-BA98-580F7B89F94A}" vid="{8244B4DC-52F0-43CA-AC0C-4B867B260F31}"/>
    </a:ext>
  </a:extLst>
</a:theme>
</file>

<file path=ppt/theme/theme10.xml><?xml version="1.0" encoding="utf-8"?>
<a:theme xmlns:a="http://schemas.openxmlformats.org/drawingml/2006/main" name="Larissa">
  <a:themeElements>
    <a:clrScheme name="Bayer">
      <a:dk1>
        <a:srgbClr val="676767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005598"/>
      </a:accent3>
      <a:accent4>
        <a:srgbClr val="008259"/>
      </a:accent4>
      <a:accent5>
        <a:srgbClr val="FF8200"/>
      </a:accent5>
      <a:accent6>
        <a:srgbClr val="C32A1F"/>
      </a:accent6>
      <a:hlink>
        <a:srgbClr val="0090C5"/>
      </a:hlink>
      <a:folHlink>
        <a:srgbClr val="6BC200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">
  <a:themeElements>
    <a:clrScheme name="Bayer Holding">
      <a:dk1>
        <a:srgbClr val="FFFFFF"/>
      </a:dk1>
      <a:lt1>
        <a:srgbClr val="002864"/>
      </a:lt1>
      <a:dk2>
        <a:srgbClr val="7787B5"/>
      </a:dk2>
      <a:lt2>
        <a:srgbClr val="676767"/>
      </a:lt2>
      <a:accent1>
        <a:srgbClr val="0090C5"/>
      </a:accent1>
      <a:accent2>
        <a:srgbClr val="6BC200"/>
      </a:accent2>
      <a:accent3>
        <a:srgbClr val="676767"/>
      </a:accent3>
      <a:accent4>
        <a:srgbClr val="000000"/>
      </a:accent4>
      <a:accent5>
        <a:srgbClr val="818181"/>
      </a:accent5>
      <a:accent6>
        <a:srgbClr val="00BABA"/>
      </a:accent6>
      <a:hlink>
        <a:srgbClr val="00334C"/>
      </a:hlink>
      <a:folHlink>
        <a:srgbClr val="00698E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yer Master">
  <a:themeElements>
    <a:clrScheme name="NewBayer_Color Palette">
      <a:dk1>
        <a:srgbClr val="4D4D4D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005598"/>
      </a:accent3>
      <a:accent4>
        <a:srgbClr val="008259"/>
      </a:accent4>
      <a:accent5>
        <a:srgbClr val="FF8200"/>
      </a:accent5>
      <a:accent6>
        <a:srgbClr val="C32A1F"/>
      </a:accent6>
      <a:hlink>
        <a:srgbClr val="0090C5"/>
      </a:hlink>
      <a:folHlink>
        <a:srgbClr val="6BC200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algn="ctr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>
          <a:defRPr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xtLst>
          <a:ext uri="{909E8E84-426E-40DD-AFC4-6F175D3DCCD1}">
            <a14:hiddenFill xmlns:a14="http://schemas.microsoft.com/office/drawing/2010/main">
              <a:solidFill>
                <a:schemeClr val="lt1"/>
              </a:solidFill>
            </a14:hiddenFill>
          </a:ext>
          <a:ext uri="{91240B29-F687-4F45-9708-019B960494DF}">
            <a14:hiddenLine xmlns:a14="http://schemas.microsoft.com/office/drawing/2010/main" w="63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0" tIns="72000" rIns="0" bIns="72000" rtlCol="0" anchor="t" anchorCtr="0">
        <a:noAutofit/>
      </a:bodyPr>
      <a:lstStyle>
        <a:defPPr>
          <a:spcBef>
            <a:spcPct val="40000"/>
          </a:spcBef>
          <a:spcAft>
            <a:spcPct val="0"/>
          </a:spcAft>
          <a:defRPr sz="1300" dirty="0" smtClean="0">
            <a:solidFill>
              <a:schemeClr val="dk1"/>
            </a:solidFill>
            <a:latin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_BAG_PPT2010_16-9_Template_160111.potx" id="{8412322E-1966-4076-BA98-580F7B89F94A}" vid="{8244B4DC-52F0-43CA-AC0C-4B867B260F31}"/>
    </a:ext>
  </a:extLst>
</a:theme>
</file>

<file path=ppt/theme/theme3.xml><?xml version="1.0" encoding="utf-8"?>
<a:theme xmlns:a="http://schemas.openxmlformats.org/drawingml/2006/main" name="9_2016_05_09-Corporate_template_BC_adaptation">
  <a:themeElements>
    <a:clrScheme name="NewBayer_Color Palette">
      <a:dk1>
        <a:srgbClr val="676767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C32A1F"/>
      </a:accent3>
      <a:accent4>
        <a:srgbClr val="008259"/>
      </a:accent4>
      <a:accent5>
        <a:srgbClr val="FF8200"/>
      </a:accent5>
      <a:accent6>
        <a:srgbClr val="005598"/>
      </a:accent6>
      <a:hlink>
        <a:srgbClr val="0090C5"/>
      </a:hlink>
      <a:folHlink>
        <a:srgbClr val="6BC200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algn="ctr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>
          <a:defRPr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xtLst>
          <a:ext uri="{909E8E84-426E-40DD-AFC4-6F175D3DCCD1}">
            <a14:hiddenFill xmlns:a14="http://schemas.microsoft.com/office/drawing/2010/main">
              <a:solidFill>
                <a:schemeClr val="lt1"/>
              </a:solidFill>
            </a14:hiddenFill>
          </a:ext>
          <a:ext uri="{91240B29-F687-4F45-9708-019B960494DF}">
            <a14:hiddenLine xmlns:a14="http://schemas.microsoft.com/office/drawing/2010/main" w="63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0" tIns="72000" rIns="0" bIns="72000" rtlCol="0" anchor="t" anchorCtr="0">
        <a:noAutofit/>
      </a:bodyPr>
      <a:lstStyle>
        <a:defPPr>
          <a:spcBef>
            <a:spcPct val="40000"/>
          </a:spcBef>
          <a:spcAft>
            <a:spcPct val="0"/>
          </a:spcAft>
          <a:defRPr sz="1300" dirty="0" smtClean="0">
            <a:solidFill>
              <a:schemeClr val="dk1"/>
            </a:solidFill>
            <a:latin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_BAG_PPT2010_16-9_Template_160111.potx" id="{8412322E-1966-4076-BA98-580F7B89F94A}" vid="{8244B4DC-52F0-43CA-AC0C-4B867B260F31}"/>
    </a:ext>
  </a:extLst>
</a:theme>
</file>

<file path=ppt/theme/theme4.xml><?xml version="1.0" encoding="utf-8"?>
<a:theme xmlns:a="http://schemas.openxmlformats.org/drawingml/2006/main" name="1_2016-04-14-Corporate_template_BC adaption">
  <a:themeElements>
    <a:clrScheme name="NewBayer_Color Palette">
      <a:dk1>
        <a:srgbClr val="4D4D4D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005598"/>
      </a:accent3>
      <a:accent4>
        <a:srgbClr val="008259"/>
      </a:accent4>
      <a:accent5>
        <a:srgbClr val="FF8200"/>
      </a:accent5>
      <a:accent6>
        <a:srgbClr val="C32A1F"/>
      </a:accent6>
      <a:hlink>
        <a:srgbClr val="0090C5"/>
      </a:hlink>
      <a:folHlink>
        <a:srgbClr val="6BC200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algn="ctr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>
          <a:defRPr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lIns="0" tIns="0" rIns="0" bIns="0" anchor="ctr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_BAG_PPT2010_16-9_Template_160111.potx" id="{8412322E-1966-4076-BA98-580F7B89F94A}" vid="{8244B4DC-52F0-43CA-AC0C-4B867B260F31}"/>
    </a:ext>
  </a:extLst>
</a:theme>
</file>

<file path=ppt/theme/theme5.xml><?xml version="1.0" encoding="utf-8"?>
<a:theme xmlns:a="http://schemas.openxmlformats.org/drawingml/2006/main" name="2_2016-04-14-Corporate_template_BC adaption">
  <a:themeElements>
    <a:clrScheme name="NewBayer_Color Palette">
      <a:dk1>
        <a:srgbClr val="4D4D4D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005598"/>
      </a:accent3>
      <a:accent4>
        <a:srgbClr val="008259"/>
      </a:accent4>
      <a:accent5>
        <a:srgbClr val="FF8200"/>
      </a:accent5>
      <a:accent6>
        <a:srgbClr val="C32A1F"/>
      </a:accent6>
      <a:hlink>
        <a:srgbClr val="0090C5"/>
      </a:hlink>
      <a:folHlink>
        <a:srgbClr val="6BC200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algn="ctr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>
          <a:defRPr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lIns="0" tIns="0" rIns="0" bIns="0" anchor="ctr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_BAG_PPT2010_16-9_Template_160111.potx" id="{8412322E-1966-4076-BA98-580F7B89F94A}" vid="{8244B4DC-52F0-43CA-AC0C-4B867B260F31}"/>
    </a:ext>
  </a:extLst>
</a:theme>
</file>

<file path=ppt/theme/theme6.xml><?xml version="1.0" encoding="utf-8"?>
<a:theme xmlns:a="http://schemas.openxmlformats.org/drawingml/2006/main" name="3_2016-04-14-Corporate_template_BC adaption">
  <a:themeElements>
    <a:clrScheme name="NewBayer_Color Palette">
      <a:dk1>
        <a:srgbClr val="4D4D4D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005598"/>
      </a:accent3>
      <a:accent4>
        <a:srgbClr val="008259"/>
      </a:accent4>
      <a:accent5>
        <a:srgbClr val="FF8200"/>
      </a:accent5>
      <a:accent6>
        <a:srgbClr val="C32A1F"/>
      </a:accent6>
      <a:hlink>
        <a:srgbClr val="0090C5"/>
      </a:hlink>
      <a:folHlink>
        <a:srgbClr val="6BC200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algn="ctr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>
          <a:defRPr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lIns="0" tIns="0" rIns="0" bIns="0" anchor="ctr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_BAG_PPT2010_16-9_Template_160111.potx" id="{8412322E-1966-4076-BA98-580F7B89F94A}" vid="{8244B4DC-52F0-43CA-AC0C-4B867B260F31}"/>
    </a:ext>
  </a:extLst>
</a:theme>
</file>

<file path=ppt/theme/theme7.xml><?xml version="1.0" encoding="utf-8"?>
<a:theme xmlns:a="http://schemas.openxmlformats.org/drawingml/2006/main" name="4_2016-04-14-Corporate_template_BC adaption">
  <a:themeElements>
    <a:clrScheme name="NewBayer_Color Palette">
      <a:dk1>
        <a:srgbClr val="4D4D4D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005598"/>
      </a:accent3>
      <a:accent4>
        <a:srgbClr val="008259"/>
      </a:accent4>
      <a:accent5>
        <a:srgbClr val="FF8200"/>
      </a:accent5>
      <a:accent6>
        <a:srgbClr val="C32A1F"/>
      </a:accent6>
      <a:hlink>
        <a:srgbClr val="0090C5"/>
      </a:hlink>
      <a:folHlink>
        <a:srgbClr val="6BC200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algn="ctr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>
          <a:defRPr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lIns="0" tIns="0" rIns="0" bIns="0" anchor="ctr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_BAG_PPT2010_16-9_Template_160111.potx" id="{8412322E-1966-4076-BA98-580F7B89F94A}" vid="{8244B4DC-52F0-43CA-AC0C-4B867B260F31}"/>
    </a:ext>
  </a:extLst>
</a:theme>
</file>

<file path=ppt/theme/theme8.xml><?xml version="1.0" encoding="utf-8"?>
<a:theme xmlns:a="http://schemas.openxmlformats.org/drawingml/2006/main" name="Master_Slides_16-9_2017-12-06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Raspberry">
      <a:srgbClr val="D30F4B"/>
    </a:custClr>
    <a:custClr name="Fuschia">
      <a:srgbClr val="FF3162"/>
    </a:custClr>
    <a:custClr name="DarkPurple">
      <a:srgbClr val="443247"/>
    </a:custClr>
    <a:custClr name="MidPurple">
      <a:srgbClr val="624963"/>
    </a:custClr>
    <a:custClr name="DarkBlue">
      <a:srgbClr val="10384F"/>
    </a:custClr>
    <a:custClr name="MidBlue">
      <a:srgbClr val="00617F"/>
    </a:custClr>
    <a:custClr name="Blue">
      <a:srgbClr val="0091DF"/>
    </a:custClr>
    <a:custClr name="BrightBlue">
      <a:srgbClr val="00BCFF"/>
    </a:custClr>
    <a:custClr name="DarkGreen">
      <a:srgbClr val="004422"/>
    </a:custClr>
    <a:custClr name="MidGreen">
      <a:srgbClr val="2B6636"/>
    </a:custClr>
    <a:custClr name="Green">
      <a:srgbClr val="66B512"/>
    </a:custClr>
    <a:custClr name="BrightGreen">
      <a:srgbClr val="89D329"/>
    </a:custClr>
    <a:custClr name="TrafficLightRed">
      <a:srgbClr val="CC0000"/>
    </a:custClr>
    <a:custClr name="TrafficLightYellow">
      <a:srgbClr val="FFCC00"/>
    </a:custClr>
    <a:custClr name="TrafficLightGreen">
      <a:srgbClr val="66B512"/>
    </a:custClr>
  </a:custClrLst>
</a:theme>
</file>

<file path=ppt/theme/theme9.xml><?xml version="1.0" encoding="utf-8"?>
<a:theme xmlns:a="http://schemas.openxmlformats.org/drawingml/2006/main" name="5_2016-04-14-Corporate_template_BC adaption">
  <a:themeElements>
    <a:clrScheme name="NewBayer_Color Palette">
      <a:dk1>
        <a:srgbClr val="4D4D4D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005598"/>
      </a:accent3>
      <a:accent4>
        <a:srgbClr val="008259"/>
      </a:accent4>
      <a:accent5>
        <a:srgbClr val="FF8200"/>
      </a:accent5>
      <a:accent6>
        <a:srgbClr val="C32A1F"/>
      </a:accent6>
      <a:hlink>
        <a:srgbClr val="0090C5"/>
      </a:hlink>
      <a:folHlink>
        <a:srgbClr val="6BC200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algn="ctr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>
          <a:defRPr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lIns="0" tIns="0" rIns="0" bIns="0" anchor="ctr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_BAG_PPT2010_16-9_Template_160111.potx" id="{8412322E-1966-4076-BA98-580F7B89F94A}" vid="{8244B4DC-52F0-43CA-AC0C-4B867B260F3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41b624-166c-4987-9ed6-d539972f16a8">
      <Value>1</Value>
    </TaxCatchAll>
    <gbbd9102adcd43839cd73b51972a464c xmlns="e941b624-166c-4987-9ed6-d539972f16a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Short-Term</TermName>
          <TermId xmlns="http://schemas.microsoft.com/office/infopath/2007/PartnerControls">6d967203-8346-4b9c-90f8-b3828a3fa508</TermId>
        </TermInfo>
      </Terms>
    </gbbd9102adcd43839cd73b51972a464c>
    <_dlc_ExpireDateSaved xmlns="http://schemas.microsoft.com/sharepoint/v3" xsi:nil="true"/>
    <_dlc_ExpireDate xmlns="http://schemas.microsoft.com/sharepoint/v3">2019-07-06T09:41:45+00:00</_dlc_ExpireDate>
    <_dlc_DocId xmlns="604955bc-561c-4d54-8c9e-620de2c50fdf">RVPS73DMZ73N-546371463-39</_dlc_DocId>
    <_dlc_DocIdUrl xmlns="604955bc-561c-4d54-8c9e-620de2c50fdf">
      <Url>http://sp-coll-bcs.bayer-ag.com/sites/454015/AT/_layouts/15/DocIdRedir.aspx?ID=RVPS73DMZ73N-546371463-39</Url>
      <Description>RVPS73DMZ73N-546371463-39</Description>
    </_dlc_DocIdUrl>
    <Folder xmlns="6d5afc8a-61fd-4ad9-8098-6b504e861808">Other</Fold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A100644EFB04995ADE20AAB8982FA" ma:contentTypeVersion="1" ma:contentTypeDescription="Create a new document." ma:contentTypeScope="" ma:versionID="9378e59cfadfc4ad99891d4d4d7c2b64">
  <xsd:schema xmlns:xsd="http://www.w3.org/2001/XMLSchema" xmlns:xs="http://www.w3.org/2001/XMLSchema" xmlns:p="http://schemas.microsoft.com/office/2006/metadata/properties" xmlns:ns1="http://schemas.microsoft.com/sharepoint/v3" xmlns:ns2="e941b624-166c-4987-9ed6-d539972f16a8" xmlns:ns3="604955bc-561c-4d54-8c9e-620de2c50fdf" xmlns:ns4="6d5afc8a-61fd-4ad9-8098-6b504e861808" targetNamespace="http://schemas.microsoft.com/office/2006/metadata/properties" ma:root="true" ma:fieldsID="53f5886538a82b4584996b89dd291a17" ns1:_="" ns2:_="" ns3:_="" ns4:_="">
    <xsd:import namespace="http://schemas.microsoft.com/sharepoint/v3"/>
    <xsd:import namespace="e941b624-166c-4987-9ed6-d539972f16a8"/>
    <xsd:import namespace="604955bc-561c-4d54-8c9e-620de2c50fdf"/>
    <xsd:import namespace="6d5afc8a-61fd-4ad9-8098-6b504e861808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gbbd9102adcd43839cd73b51972a464c" minOccurs="0"/>
                <xsd:element ref="ns1:_dlc_Exempt" minOccurs="0"/>
                <xsd:element ref="ns1:_dlc_ExpireDateSaved" minOccurs="0"/>
                <xsd:element ref="ns1:_dlc_ExpireDate" minOccurs="0"/>
                <xsd:element ref="ns3:_dlc_DocId" minOccurs="0"/>
                <xsd:element ref="ns3:_dlc_DocIdUrl" minOccurs="0"/>
                <xsd:element ref="ns3:_dlc_DocIdPersistId" minOccurs="0"/>
                <xsd:element ref="ns4:Fol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2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3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4" nillable="true" ma:displayName="Expiration Date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1b624-166c-4987-9ed6-d539972f16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3e9397ac-831b-4077-bfef-80e6cfb72e6f}" ma:internalName="TaxCatchAll" ma:showField="CatchAllData" ma:web="604955bc-561c-4d54-8c9e-620de2c50f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3e9397ac-831b-4077-bfef-80e6cfb72e6f}" ma:internalName="TaxCatchAllLabel" ma:readOnly="true" ma:showField="CatchAllDataLabel" ma:web="604955bc-561c-4d54-8c9e-620de2c50f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bbd9102adcd43839cd73b51972a464c" ma:index="10" ma:taxonomy="true" ma:internalName="gbbd9102adcd43839cd73b51972a464c" ma:taxonomyFieldName="DataClassBayerRetention" ma:displayName="Data Class" ma:readOnly="false" ma:default="1;#Short-Term|6d967203-8346-4b9c-90f8-b3828a3fa508" ma:fieldId="{0bbd9102-adcd-4383-9cd7-3b51972a464c}" ma:sspId="7c593367-9bb5-4764-945e-f6a26d2260c4" ma:termSetId="a305235b-fecf-45b3-8300-71c0f432cbc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955bc-561c-4d54-8c9e-620de2c50fdf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afc8a-61fd-4ad9-8098-6b504e861808" elementFormDefault="qualified">
    <xsd:import namespace="http://schemas.microsoft.com/office/2006/documentManagement/types"/>
    <xsd:import namespace="http://schemas.microsoft.com/office/infopath/2007/PartnerControls"/>
    <xsd:element name="Folder" ma:index="18" nillable="true" ma:displayName="Folder" ma:default="Other" ma:format="Dropdown" ma:internalName="Folder">
      <xsd:simpleType>
        <xsd:union memberTypes="dms:Text">
          <xsd:simpleType>
            <xsd:restriction base="dms:Choice">
              <xsd:enumeration value="Job Descriptions"/>
              <xsd:enumeration value="Oth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7c593367-9bb5-4764-945e-f6a26d2260c4" ContentTypeId="0x0101" PreviousValue="false"/>
</file>

<file path=customXml/item6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|-2126682137" UniqueId="ab3b55e9-aae5-4563-b264-599d7d4a4f77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Bayer SharePoint Retention Policy 2.1"/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661D2816-A4FB-4518-BE5C-BAB56C440A99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6d5afc8a-61fd-4ad9-8098-6b504e861808"/>
    <ds:schemaRef ds:uri="604955bc-561c-4d54-8c9e-620de2c50fdf"/>
    <ds:schemaRef ds:uri="http://purl.org/dc/terms/"/>
    <ds:schemaRef ds:uri="e941b624-166c-4987-9ed6-d539972f16a8"/>
    <ds:schemaRef ds:uri="http://schemas.microsoft.com/sharepoint/v3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711AF9F-BAB3-4FF5-9BA6-FAA94A1EDF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F6CEF0-EE67-4F61-947A-E79C85182C4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3066D52-BCF7-471D-9EF8-5C1950E18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41b624-166c-4987-9ed6-d539972f16a8"/>
    <ds:schemaRef ds:uri="604955bc-561c-4d54-8c9e-620de2c50fdf"/>
    <ds:schemaRef ds:uri="6d5afc8a-61fd-4ad9-8098-6b504e8618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A679076-316D-4BB4-ACF9-9A9F69E5980B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3699EDAF-E997-430A-B56B-D1351B0E4026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2016-04-14-Corporate_template_BC adaption</Template>
  <TotalTime>0</TotalTime>
  <Words>1336</Words>
  <Application>Microsoft Macintosh PowerPoint</Application>
  <PresentationFormat>Custom</PresentationFormat>
  <Paragraphs>165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 Unicode MS</vt:lpstr>
      <vt:lpstr>Arial</vt:lpstr>
      <vt:lpstr>Calibri</vt:lpstr>
      <vt:lpstr>Wingdings</vt:lpstr>
      <vt:lpstr>2016-04-14-Corporate_template_BC adaption</vt:lpstr>
      <vt:lpstr>Bayer Master</vt:lpstr>
      <vt:lpstr>9_2016_05_09-Corporate_template_BC_adaptation</vt:lpstr>
      <vt:lpstr>1_2016-04-14-Corporate_template_BC adaption</vt:lpstr>
      <vt:lpstr>2_2016-04-14-Corporate_template_BC adaption</vt:lpstr>
      <vt:lpstr>3_2016-04-14-Corporate_template_BC adaption</vt:lpstr>
      <vt:lpstr>4_2016-04-14-Corporate_template_BC adaption</vt:lpstr>
      <vt:lpstr>Master_Slides_16-9_2017-12-06</vt:lpstr>
      <vt:lpstr>5_2016-04-14-Corporate_template_BC adaption</vt:lpstr>
      <vt:lpstr>think-cell Slide</vt:lpstr>
      <vt:lpstr>Public and Private Sector Contribution to Cotton Production </vt:lpstr>
      <vt:lpstr>Agenda</vt:lpstr>
      <vt:lpstr>Introduction</vt:lpstr>
      <vt:lpstr>Excerpt of the Zimbabwe Cotton Value Chain</vt:lpstr>
      <vt:lpstr>Major challenges in cotton production</vt:lpstr>
      <vt:lpstr>A closer look at the cotton value chain</vt:lpstr>
      <vt:lpstr>Cotton inputs continued…</vt:lpstr>
      <vt:lpstr>Unpacking the role of R&amp;D agrochemical companies </vt:lpstr>
      <vt:lpstr>How does Bayer respond to pest challenges</vt:lpstr>
      <vt:lpstr>Demos trials and stewardship training</vt:lpstr>
      <vt:lpstr>Demo – trial planted in a target market segment </vt:lpstr>
      <vt:lpstr>Parameters for introducing new chemistry</vt:lpstr>
      <vt:lpstr>Cotton Farmers </vt:lpstr>
      <vt:lpstr>Cotton Ginners/Merchants </vt:lpstr>
      <vt:lpstr>Yarn, textile and clothing manufacturers </vt:lpstr>
      <vt:lpstr>Cotton Value Chain for South Africa</vt:lpstr>
      <vt:lpstr>How Cotton SA Industry Created 5,500 Jobs</vt:lpstr>
      <vt:lpstr>Achievements, Constraints &amp; Ultimate Goals </vt:lpstr>
      <vt:lpstr>Thank you!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EMEA 2 GTM Day Workshop Deck</dc:title>
  <dc:subject>PowerPoint 2010 template 16:9</dc:subject>
  <dc:creator>imke.vogel@bayer.com</dc:creator>
  <cp:keywords>Classification: Restricted</cp:keywords>
  <cp:lastModifiedBy>Keshav Kranthi</cp:lastModifiedBy>
  <cp:revision>838</cp:revision>
  <cp:lastPrinted>2018-04-18T10:50:41Z</cp:lastPrinted>
  <dcterms:created xsi:type="dcterms:W3CDTF">2016-12-14T06:16:03Z</dcterms:created>
  <dcterms:modified xsi:type="dcterms:W3CDTF">2018-07-24T15:56:15Z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LabelPos">
    <vt:lpwstr>599;513;573;513;617;513</vt:lpwstr>
  </property>
  <property fmtid="{D5CDD505-2E9C-101B-9397-08002B2CF9AE}" pid="3" name="ContentTypeId">
    <vt:lpwstr>0x01010062EA100644EFB04995ADE20AAB8982FA</vt:lpwstr>
  </property>
  <property fmtid="{D5CDD505-2E9C-101B-9397-08002B2CF9AE}" pid="4" name="_dlc_policyId">
    <vt:lpwstr>0x0101|-2126682137</vt:lpwstr>
  </property>
  <property fmtid="{D5CDD505-2E9C-101B-9397-08002B2CF9AE}" pid="5" name="ItemRetentionFormula">
    <vt:lpwstr>&lt;formula id="Bayer SharePoint Retention Policy 2.1" /&gt;</vt:lpwstr>
  </property>
  <property fmtid="{D5CDD505-2E9C-101B-9397-08002B2CF9AE}" pid="6" name="_dlc_DocIdItemGuid">
    <vt:lpwstr>6d3ad98c-5909-4ff3-95ae-7da88019f21e</vt:lpwstr>
  </property>
  <property fmtid="{D5CDD505-2E9C-101B-9397-08002B2CF9AE}" pid="7" name="DataClassBayerRetention">
    <vt:lpwstr>1;#Short-Term|6d967203-8346-4b9c-90f8-b3828a3fa508</vt:lpwstr>
  </property>
  <property fmtid="{D5CDD505-2E9C-101B-9397-08002B2CF9AE}" pid="8" name="Classification">
    <vt:lpwstr>Restricted</vt:lpwstr>
  </property>
</Properties>
</file>