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27"/>
  </p:notesMasterIdLst>
  <p:sldIdLst>
    <p:sldId id="2116" r:id="rId2"/>
    <p:sldId id="2142" r:id="rId3"/>
    <p:sldId id="2123" r:id="rId4"/>
    <p:sldId id="2129" r:id="rId5"/>
    <p:sldId id="2122" r:id="rId6"/>
    <p:sldId id="2136" r:id="rId7"/>
    <p:sldId id="2137" r:id="rId8"/>
    <p:sldId id="2146" r:id="rId9"/>
    <p:sldId id="2145" r:id="rId10"/>
    <p:sldId id="2155" r:id="rId11"/>
    <p:sldId id="2156" r:id="rId12"/>
    <p:sldId id="2157" r:id="rId13"/>
    <p:sldId id="2151" r:id="rId14"/>
    <p:sldId id="2153" r:id="rId15"/>
    <p:sldId id="2127" r:id="rId16"/>
    <p:sldId id="2139" r:id="rId17"/>
    <p:sldId id="2143" r:id="rId18"/>
    <p:sldId id="2144" r:id="rId19"/>
    <p:sldId id="2152" r:id="rId20"/>
    <p:sldId id="2154" r:id="rId21"/>
    <p:sldId id="2148" r:id="rId22"/>
    <p:sldId id="2149" r:id="rId23"/>
    <p:sldId id="2150" r:id="rId24"/>
    <p:sldId id="2158" r:id="rId25"/>
    <p:sldId id="2121" r:id="rId26"/>
  </p:sldIdLst>
  <p:sldSz cx="9144000" cy="5143500" type="screen16x9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8D360B9-895D-411E-8F90-49F7CF4E1D93}">
          <p14:sldIdLst>
            <p14:sldId id="2116"/>
            <p14:sldId id="2142"/>
            <p14:sldId id="2123"/>
            <p14:sldId id="2129"/>
            <p14:sldId id="2122"/>
            <p14:sldId id="2136"/>
            <p14:sldId id="2137"/>
            <p14:sldId id="2146"/>
            <p14:sldId id="2145"/>
            <p14:sldId id="2155"/>
            <p14:sldId id="2156"/>
            <p14:sldId id="2157"/>
            <p14:sldId id="2151"/>
            <p14:sldId id="2153"/>
            <p14:sldId id="2127"/>
            <p14:sldId id="2139"/>
            <p14:sldId id="2143"/>
            <p14:sldId id="2144"/>
            <p14:sldId id="2152"/>
            <p14:sldId id="2154"/>
            <p14:sldId id="2148"/>
            <p14:sldId id="2149"/>
            <p14:sldId id="2150"/>
            <p14:sldId id="2158"/>
            <p14:sldId id="212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532A"/>
    <a:srgbClr val="B2B2B2"/>
    <a:srgbClr val="99CC00"/>
    <a:srgbClr val="E4E1DC"/>
    <a:srgbClr val="4C2600"/>
    <a:srgbClr val="CCFF33"/>
    <a:srgbClr val="148D6C"/>
    <a:srgbClr val="5F5F5F"/>
    <a:srgbClr val="808080"/>
    <a:srgbClr val="3E9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8152" autoAdjust="0"/>
  </p:normalViewPr>
  <p:slideViewPr>
    <p:cSldViewPr>
      <p:cViewPr varScale="1">
        <p:scale>
          <a:sx n="140" d="100"/>
          <a:sy n="140" d="100"/>
        </p:scale>
        <p:origin x="-104" y="-212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Relationship Id="rId2" Type="http://schemas.microsoft.com/office/2011/relationships/chartStyle" Target="style3.xml"/><Relationship Id="rId3" Type="http://schemas.microsoft.com/office/2011/relationships/chartColorStyle" Target="colors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Relationship Id="rId2" Type="http://schemas.microsoft.com/office/2011/relationships/chartStyle" Target="style4.xml"/><Relationship Id="rId3" Type="http://schemas.microsoft.com/office/2011/relationships/chartColorStyle" Target="colors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Relationship Id="rId2" Type="http://schemas.microsoft.com/office/2011/relationships/chartStyle" Target="style5.xml"/><Relationship Id="rId3" Type="http://schemas.microsoft.com/office/2011/relationships/chartColorStyle" Target="colors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Relationship Id="rId2" Type="http://schemas.microsoft.com/office/2011/relationships/chartStyle" Target="style6.xml"/><Relationship Id="rId3" Type="http://schemas.microsoft.com/office/2011/relationships/chartColorStyle" Target="colors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Pivot pressure</a:t>
            </a:r>
          </a:p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6-5/8"</c:v>
                </c:pt>
                <c:pt idx="1">
                  <c:v>ONE Towers 8-5/8"</c:v>
                </c:pt>
                <c:pt idx="2">
                  <c:v>TWO Twoers 8-5/8"</c:v>
                </c:pt>
                <c:pt idx="3">
                  <c:v>THREE Towers 8-5/8"</c:v>
                </c:pt>
                <c:pt idx="4">
                  <c:v>FOUR Towers 8-5/8"</c:v>
                </c:pt>
                <c:pt idx="5">
                  <c:v>FIVE Towers 8-5/8"</c:v>
                </c:pt>
                <c:pt idx="6">
                  <c:v>SIX Towers 8-5/8</c:v>
                </c:pt>
                <c:pt idx="7">
                  <c:v>seven Towers 8-5/8</c:v>
                </c:pt>
                <c:pt idx="8">
                  <c:v>eight Towers 8-5/8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97.0</c:v>
                </c:pt>
                <c:pt idx="1">
                  <c:v>90.0</c:v>
                </c:pt>
                <c:pt idx="2">
                  <c:v>84.0</c:v>
                </c:pt>
                <c:pt idx="3">
                  <c:v>79.0</c:v>
                </c:pt>
                <c:pt idx="4">
                  <c:v>75.0</c:v>
                </c:pt>
                <c:pt idx="5">
                  <c:v>70.0</c:v>
                </c:pt>
                <c:pt idx="6">
                  <c:v>66.0</c:v>
                </c:pt>
                <c:pt idx="7">
                  <c:v>64.0</c:v>
                </c:pt>
                <c:pt idx="8">
                  <c:v>64.0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EA5-4E92-95FB-6313B404EF4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6-5/8"</c:v>
                </c:pt>
                <c:pt idx="1">
                  <c:v>ONE Towers 8-5/8"</c:v>
                </c:pt>
                <c:pt idx="2">
                  <c:v>TWO Twoers 8-5/8"</c:v>
                </c:pt>
                <c:pt idx="3">
                  <c:v>THREE Towers 8-5/8"</c:v>
                </c:pt>
                <c:pt idx="4">
                  <c:v>FOUR Towers 8-5/8"</c:v>
                </c:pt>
                <c:pt idx="5">
                  <c:v>FIVE Towers 8-5/8"</c:v>
                </c:pt>
                <c:pt idx="6">
                  <c:v>SIX Towers 8-5/8</c:v>
                </c:pt>
                <c:pt idx="7">
                  <c:v>seven Towers 8-5/8</c:v>
                </c:pt>
                <c:pt idx="8">
                  <c:v>eight Towers 8-5/8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EA5-4E92-95FB-6313B404EF4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6-5/8"</c:v>
                </c:pt>
                <c:pt idx="1">
                  <c:v>ONE Towers 8-5/8"</c:v>
                </c:pt>
                <c:pt idx="2">
                  <c:v>TWO Twoers 8-5/8"</c:v>
                </c:pt>
                <c:pt idx="3">
                  <c:v>THREE Towers 8-5/8"</c:v>
                </c:pt>
                <c:pt idx="4">
                  <c:v>FOUR Towers 8-5/8"</c:v>
                </c:pt>
                <c:pt idx="5">
                  <c:v>FIVE Towers 8-5/8"</c:v>
                </c:pt>
                <c:pt idx="6">
                  <c:v>SIX Towers 8-5/8</c:v>
                </c:pt>
                <c:pt idx="7">
                  <c:v>seven Towers 8-5/8</c:v>
                </c:pt>
                <c:pt idx="8">
                  <c:v>eight Towers 8-5/8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EA5-4E92-95FB-6313B404EF4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12531224"/>
        <c:axId val="2112036152"/>
      </c:lineChart>
      <c:catAx>
        <c:axId val="211253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2036152"/>
        <c:crosses val="autoZero"/>
        <c:auto val="1"/>
        <c:lblAlgn val="ctr"/>
        <c:lblOffset val="100"/>
        <c:noMultiLvlLbl val="0"/>
      </c:catAx>
      <c:valAx>
        <c:axId val="2112036152"/>
        <c:scaling>
          <c:orientation val="minMax"/>
          <c:min val="60.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2531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800" baseline="0" dirty="0">
                <a:effectLst/>
              </a:rPr>
              <a:t>Fuel Consumption Cost in LE/year</a:t>
            </a:r>
            <a:endParaRPr lang="en-US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12486712598425"/>
          <c:y val="0.104147512630285"/>
          <c:w val="0.864596620734908"/>
          <c:h val="0.70531222975740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6-5/8"</c:v>
                </c:pt>
                <c:pt idx="1">
                  <c:v>ONE Towers 8-5/8"</c:v>
                </c:pt>
                <c:pt idx="2">
                  <c:v>TWO Twoers 8-5/8"</c:v>
                </c:pt>
                <c:pt idx="3">
                  <c:v>THREE Towers 8-5/8"</c:v>
                </c:pt>
                <c:pt idx="4">
                  <c:v>FOUR Towers 8-5/8"</c:v>
                </c:pt>
                <c:pt idx="5">
                  <c:v>FIVE Towers 8-5/8"</c:v>
                </c:pt>
                <c:pt idx="6">
                  <c:v>SIX Towers 8-5/8</c:v>
                </c:pt>
                <c:pt idx="7">
                  <c:v>seven Towers 8-5/8</c:v>
                </c:pt>
                <c:pt idx="8">
                  <c:v>eight Towers 8-5/8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396790.0</c:v>
                </c:pt>
                <c:pt idx="1">
                  <c:v>368156.0</c:v>
                </c:pt>
                <c:pt idx="2">
                  <c:v>343612.0</c:v>
                </c:pt>
                <c:pt idx="3">
                  <c:v>323159.0</c:v>
                </c:pt>
                <c:pt idx="4">
                  <c:v>306796.0</c:v>
                </c:pt>
                <c:pt idx="5">
                  <c:v>286343.0</c:v>
                </c:pt>
                <c:pt idx="6">
                  <c:v>269981.0</c:v>
                </c:pt>
                <c:pt idx="7">
                  <c:v>261800.0</c:v>
                </c:pt>
                <c:pt idx="8">
                  <c:v>261800.0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E14-4BAE-B2DA-CBA33B4A41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6-5/8"</c:v>
                </c:pt>
                <c:pt idx="1">
                  <c:v>ONE Towers 8-5/8"</c:v>
                </c:pt>
                <c:pt idx="2">
                  <c:v>TWO Twoers 8-5/8"</c:v>
                </c:pt>
                <c:pt idx="3">
                  <c:v>THREE Towers 8-5/8"</c:v>
                </c:pt>
                <c:pt idx="4">
                  <c:v>FOUR Towers 8-5/8"</c:v>
                </c:pt>
                <c:pt idx="5">
                  <c:v>FIVE Towers 8-5/8"</c:v>
                </c:pt>
                <c:pt idx="6">
                  <c:v>SIX Towers 8-5/8</c:v>
                </c:pt>
                <c:pt idx="7">
                  <c:v>seven Towers 8-5/8</c:v>
                </c:pt>
                <c:pt idx="8">
                  <c:v>eight Towers 8-5/8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E14-4BAE-B2DA-CBA33B4A41B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6-5/8"</c:v>
                </c:pt>
                <c:pt idx="1">
                  <c:v>ONE Towers 8-5/8"</c:v>
                </c:pt>
                <c:pt idx="2">
                  <c:v>TWO Twoers 8-5/8"</c:v>
                </c:pt>
                <c:pt idx="3">
                  <c:v>THREE Towers 8-5/8"</c:v>
                </c:pt>
                <c:pt idx="4">
                  <c:v>FOUR Towers 8-5/8"</c:v>
                </c:pt>
                <c:pt idx="5">
                  <c:v>FIVE Towers 8-5/8"</c:v>
                </c:pt>
                <c:pt idx="6">
                  <c:v>SIX Towers 8-5/8</c:v>
                </c:pt>
                <c:pt idx="7">
                  <c:v>seven Towers 8-5/8</c:v>
                </c:pt>
                <c:pt idx="8">
                  <c:v>eight Towers 8-5/8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E14-4BAE-B2DA-CBA33B4A41B5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08108808"/>
        <c:axId val="2111010520"/>
      </c:lineChart>
      <c:catAx>
        <c:axId val="2108108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1010520"/>
        <c:crosses val="autoZero"/>
        <c:auto val="1"/>
        <c:lblAlgn val="ctr"/>
        <c:lblOffset val="100"/>
        <c:noMultiLvlLbl val="0"/>
      </c:catAx>
      <c:valAx>
        <c:axId val="2111010520"/>
        <c:scaling>
          <c:orientation val="minMax"/>
          <c:max val="410000.0"/>
          <c:min val="250000.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8108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Saving of operation cost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6-5/8"</c:v>
                </c:pt>
                <c:pt idx="1">
                  <c:v>ONE Towers 8-5/8"</c:v>
                </c:pt>
                <c:pt idx="2">
                  <c:v>TWO Twoers 8-5/8"</c:v>
                </c:pt>
                <c:pt idx="3">
                  <c:v>THREE Towers 8-5/8"</c:v>
                </c:pt>
                <c:pt idx="4">
                  <c:v>FOUR Towers 8-5/8"</c:v>
                </c:pt>
                <c:pt idx="5">
                  <c:v>FIVE Towers 8-5/8"</c:v>
                </c:pt>
                <c:pt idx="6">
                  <c:v>SIX Towers 8-5/8</c:v>
                </c:pt>
                <c:pt idx="7">
                  <c:v>seven Towers 8-5/8</c:v>
                </c:pt>
                <c:pt idx="8">
                  <c:v>eight Towers 8-5/8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0.0</c:v>
                </c:pt>
                <c:pt idx="1">
                  <c:v>28634.375</c:v>
                </c:pt>
                <c:pt idx="2">
                  <c:v>53178.12500000002</c:v>
                </c:pt>
                <c:pt idx="3">
                  <c:v>73631.25</c:v>
                </c:pt>
                <c:pt idx="4">
                  <c:v>89993.75000000003</c:v>
                </c:pt>
                <c:pt idx="5">
                  <c:v>110446.875</c:v>
                </c:pt>
                <c:pt idx="6">
                  <c:v>126809.375</c:v>
                </c:pt>
                <c:pt idx="7">
                  <c:v>134990.625</c:v>
                </c:pt>
                <c:pt idx="8">
                  <c:v>134990.625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79B-420F-A5F5-1AD397C8E5F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6-5/8"</c:v>
                </c:pt>
                <c:pt idx="1">
                  <c:v>ONE Towers 8-5/8"</c:v>
                </c:pt>
                <c:pt idx="2">
                  <c:v>TWO Twoers 8-5/8"</c:v>
                </c:pt>
                <c:pt idx="3">
                  <c:v>THREE Towers 8-5/8"</c:v>
                </c:pt>
                <c:pt idx="4">
                  <c:v>FOUR Towers 8-5/8"</c:v>
                </c:pt>
                <c:pt idx="5">
                  <c:v>FIVE Towers 8-5/8"</c:v>
                </c:pt>
                <c:pt idx="6">
                  <c:v>SIX Towers 8-5/8</c:v>
                </c:pt>
                <c:pt idx="7">
                  <c:v>seven Towers 8-5/8</c:v>
                </c:pt>
                <c:pt idx="8">
                  <c:v>eight Towers 8-5/8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79B-420F-A5F5-1AD397C8E5F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6-5/8"</c:v>
                </c:pt>
                <c:pt idx="1">
                  <c:v>ONE Towers 8-5/8"</c:v>
                </c:pt>
                <c:pt idx="2">
                  <c:v>TWO Twoers 8-5/8"</c:v>
                </c:pt>
                <c:pt idx="3">
                  <c:v>THREE Towers 8-5/8"</c:v>
                </c:pt>
                <c:pt idx="4">
                  <c:v>FOUR Towers 8-5/8"</c:v>
                </c:pt>
                <c:pt idx="5">
                  <c:v>FIVE Towers 8-5/8"</c:v>
                </c:pt>
                <c:pt idx="6">
                  <c:v>SIX Towers 8-5/8</c:v>
                </c:pt>
                <c:pt idx="7">
                  <c:v>seven Towers 8-5/8</c:v>
                </c:pt>
                <c:pt idx="8">
                  <c:v>eight Towers 8-5/8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79B-420F-A5F5-1AD397C8E5F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2022496488"/>
        <c:axId val="2021777512"/>
      </c:barChart>
      <c:catAx>
        <c:axId val="2022496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1777512"/>
        <c:crosses val="autoZero"/>
        <c:auto val="1"/>
        <c:lblAlgn val="ctr"/>
        <c:lblOffset val="100"/>
        <c:noMultiLvlLbl val="0"/>
      </c:catAx>
      <c:valAx>
        <c:axId val="20217775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2496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Pivot pressure (PSI)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874546111907213"/>
          <c:y val="0.151606948844337"/>
          <c:w val="0.905709572761738"/>
          <c:h val="0.63585123734533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6-5/8"</c:v>
                </c:pt>
                <c:pt idx="1">
                  <c:v>ONE Towers 8-5/8"</c:v>
                </c:pt>
                <c:pt idx="2">
                  <c:v>TWO Twoers 8-5/8"</c:v>
                </c:pt>
                <c:pt idx="3">
                  <c:v>THREE Towers 8-5/8"</c:v>
                </c:pt>
                <c:pt idx="4">
                  <c:v>FOUR Towers 8-5/8"</c:v>
                </c:pt>
                <c:pt idx="5">
                  <c:v>FIVE Towers 8-5/8"</c:v>
                </c:pt>
                <c:pt idx="6">
                  <c:v>SIX Towers 8-5/8"</c:v>
                </c:pt>
                <c:pt idx="7">
                  <c:v>SEVEN Towers 8-5/8"</c:v>
                </c:pt>
                <c:pt idx="8">
                  <c:v>EIGHT Towers 8-5/8"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59.0</c:v>
                </c:pt>
                <c:pt idx="1">
                  <c:v>52.0</c:v>
                </c:pt>
                <c:pt idx="2">
                  <c:v>46.0</c:v>
                </c:pt>
                <c:pt idx="3">
                  <c:v>41.0</c:v>
                </c:pt>
                <c:pt idx="4">
                  <c:v>37.0</c:v>
                </c:pt>
                <c:pt idx="5">
                  <c:v>32.0</c:v>
                </c:pt>
                <c:pt idx="6">
                  <c:v>28.0</c:v>
                </c:pt>
                <c:pt idx="7">
                  <c:v>26.0</c:v>
                </c:pt>
                <c:pt idx="8">
                  <c:v>26.0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D8E-4933-BBA4-B457D48B8A9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6-5/8"</c:v>
                </c:pt>
                <c:pt idx="1">
                  <c:v>ONE Towers 8-5/8"</c:v>
                </c:pt>
                <c:pt idx="2">
                  <c:v>TWO Twoers 8-5/8"</c:v>
                </c:pt>
                <c:pt idx="3">
                  <c:v>THREE Towers 8-5/8"</c:v>
                </c:pt>
                <c:pt idx="4">
                  <c:v>FOUR Towers 8-5/8"</c:v>
                </c:pt>
                <c:pt idx="5">
                  <c:v>FIVE Towers 8-5/8"</c:v>
                </c:pt>
                <c:pt idx="6">
                  <c:v>SIX Towers 8-5/8"</c:v>
                </c:pt>
                <c:pt idx="7">
                  <c:v>SEVEN Towers 8-5/8"</c:v>
                </c:pt>
                <c:pt idx="8">
                  <c:v>EIGHT Towers 8-5/8"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D8E-4933-BBA4-B457D48B8A9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6-5/8"</c:v>
                </c:pt>
                <c:pt idx="1">
                  <c:v>ONE Towers 8-5/8"</c:v>
                </c:pt>
                <c:pt idx="2">
                  <c:v>TWO Twoers 8-5/8"</c:v>
                </c:pt>
                <c:pt idx="3">
                  <c:v>THREE Towers 8-5/8"</c:v>
                </c:pt>
                <c:pt idx="4">
                  <c:v>FOUR Towers 8-5/8"</c:v>
                </c:pt>
                <c:pt idx="5">
                  <c:v>FIVE Towers 8-5/8"</c:v>
                </c:pt>
                <c:pt idx="6">
                  <c:v>SIX Towers 8-5/8"</c:v>
                </c:pt>
                <c:pt idx="7">
                  <c:v>SEVEN Towers 8-5/8"</c:v>
                </c:pt>
                <c:pt idx="8">
                  <c:v>EIGHT Towers 8-5/8"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7D8E-4933-BBA4-B457D48B8A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78956072"/>
        <c:axId val="1578698488"/>
      </c:lineChart>
      <c:catAx>
        <c:axId val="1578956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8698488"/>
        <c:crosses val="autoZero"/>
        <c:auto val="1"/>
        <c:lblAlgn val="ctr"/>
        <c:lblOffset val="100"/>
        <c:noMultiLvlLbl val="0"/>
      </c:catAx>
      <c:valAx>
        <c:axId val="1578698488"/>
        <c:scaling>
          <c:orientation val="minMax"/>
          <c:max val="60.0"/>
          <c:min val="20.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8956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Fuel Consumption Cost in LE/year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5199667276439"/>
          <c:y val="0.146795406154588"/>
          <c:w val="0.86322890983324"/>
          <c:h val="0.67486617186244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6-5/8"</c:v>
                </c:pt>
                <c:pt idx="1">
                  <c:v>ONE Towers 8-5/8"</c:v>
                </c:pt>
                <c:pt idx="2">
                  <c:v>TWO Twoers 8-5/8"</c:v>
                </c:pt>
                <c:pt idx="3">
                  <c:v>THREE Towers 8-5/8"</c:v>
                </c:pt>
                <c:pt idx="4">
                  <c:v>FOUR Towers 8-5/8"</c:v>
                </c:pt>
                <c:pt idx="5">
                  <c:v>FIVE Towers 8-5/8"</c:v>
                </c:pt>
                <c:pt idx="6">
                  <c:v>SIX Towers 8-5/8</c:v>
                </c:pt>
                <c:pt idx="7">
                  <c:v>seven Towers 8-5/8</c:v>
                </c:pt>
                <c:pt idx="8">
                  <c:v>eight Towers 8-5/8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241346.0</c:v>
                </c:pt>
                <c:pt idx="1">
                  <c:v>212712.0</c:v>
                </c:pt>
                <c:pt idx="2">
                  <c:v>188168.0</c:v>
                </c:pt>
                <c:pt idx="3">
                  <c:v>167715.0</c:v>
                </c:pt>
                <c:pt idx="4">
                  <c:v>151353.0</c:v>
                </c:pt>
                <c:pt idx="5">
                  <c:v>130900.0</c:v>
                </c:pt>
                <c:pt idx="6">
                  <c:v>114537.0</c:v>
                </c:pt>
                <c:pt idx="7">
                  <c:v>106356.0</c:v>
                </c:pt>
                <c:pt idx="8">
                  <c:v>106356.0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F52-41A9-B38C-4A739FE31AE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6-5/8"</c:v>
                </c:pt>
                <c:pt idx="1">
                  <c:v>ONE Towers 8-5/8"</c:v>
                </c:pt>
                <c:pt idx="2">
                  <c:v>TWO Twoers 8-5/8"</c:v>
                </c:pt>
                <c:pt idx="3">
                  <c:v>THREE Towers 8-5/8"</c:v>
                </c:pt>
                <c:pt idx="4">
                  <c:v>FOUR Towers 8-5/8"</c:v>
                </c:pt>
                <c:pt idx="5">
                  <c:v>FIVE Towers 8-5/8"</c:v>
                </c:pt>
                <c:pt idx="6">
                  <c:v>SIX Towers 8-5/8</c:v>
                </c:pt>
                <c:pt idx="7">
                  <c:v>seven Towers 8-5/8</c:v>
                </c:pt>
                <c:pt idx="8">
                  <c:v>eight Towers 8-5/8</c:v>
                </c:pt>
              </c:strCache>
            </c:strRef>
          </c:cat>
          <c:val>
            <c:numRef>
              <c:f>Sheet1!$C$3:$C$10</c:f>
              <c:numCache>
                <c:formatCode>0%</c:formatCode>
                <c:ptCount val="8"/>
                <c:pt idx="0">
                  <c:v>0.13</c:v>
                </c:pt>
                <c:pt idx="1">
                  <c:v>0.23</c:v>
                </c:pt>
                <c:pt idx="2">
                  <c:v>0.3</c:v>
                </c:pt>
                <c:pt idx="3">
                  <c:v>0.39</c:v>
                </c:pt>
                <c:pt idx="4">
                  <c:v>0.46</c:v>
                </c:pt>
                <c:pt idx="5">
                  <c:v>0.54</c:v>
                </c:pt>
                <c:pt idx="6">
                  <c:v>0.56</c:v>
                </c:pt>
                <c:pt idx="7">
                  <c:v>0.56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F52-41A9-B38C-4A739FE31AE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6-5/8"</c:v>
                </c:pt>
                <c:pt idx="1">
                  <c:v>ONE Towers 8-5/8"</c:v>
                </c:pt>
                <c:pt idx="2">
                  <c:v>TWO Twoers 8-5/8"</c:v>
                </c:pt>
                <c:pt idx="3">
                  <c:v>THREE Towers 8-5/8"</c:v>
                </c:pt>
                <c:pt idx="4">
                  <c:v>FOUR Towers 8-5/8"</c:v>
                </c:pt>
                <c:pt idx="5">
                  <c:v>FIVE Towers 8-5/8"</c:v>
                </c:pt>
                <c:pt idx="6">
                  <c:v>SIX Towers 8-5/8</c:v>
                </c:pt>
                <c:pt idx="7">
                  <c:v>seven Towers 8-5/8</c:v>
                </c:pt>
                <c:pt idx="8">
                  <c:v>eight Towers 8-5/8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F52-41A9-B38C-4A739FE31AE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upDownBars>
          <c:gapWidth val="315"/>
          <c:upBars>
            <c:spPr>
              <a:solidFill>
                <a:schemeClr val="lt1"/>
              </a:solidFill>
              <a:ln w="9525">
                <a:solidFill>
                  <a:schemeClr val="lt1">
                    <a:lumMod val="95000"/>
                    <a:alpha val="54000"/>
                  </a:schemeClr>
                </a:solidFill>
              </a:ln>
              <a:effectLst/>
            </c:spPr>
          </c:upBars>
          <c:downBars>
            <c:spPr>
              <a:solidFill>
                <a:schemeClr val="dk1">
                  <a:lumMod val="75000"/>
                  <a:lumOff val="25000"/>
                </a:schemeClr>
              </a:solidFill>
              <a:ln w="9525">
                <a:solidFill>
                  <a:schemeClr val="lt1">
                    <a:lumMod val="95000"/>
                    <a:alpha val="54000"/>
                  </a:schemeClr>
                </a:solidFill>
              </a:ln>
              <a:effectLst/>
            </c:spPr>
          </c:downBars>
        </c:upDownBars>
        <c:marker val="1"/>
        <c:smooth val="0"/>
        <c:axId val="2108687224"/>
        <c:axId val="2108698040"/>
      </c:lineChart>
      <c:catAx>
        <c:axId val="2108687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8698040"/>
        <c:crossesAt val="0.0"/>
        <c:auto val="1"/>
        <c:lblAlgn val="ctr"/>
        <c:lblOffset val="100"/>
        <c:noMultiLvlLbl val="0"/>
      </c:catAx>
      <c:valAx>
        <c:axId val="2108698040"/>
        <c:scaling>
          <c:orientation val="minMax"/>
          <c:min val="100000.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8687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Saving of operation cost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6-5/8"</c:v>
                </c:pt>
                <c:pt idx="1">
                  <c:v>ONE Towers 8-5/8"</c:v>
                </c:pt>
                <c:pt idx="2">
                  <c:v>TWO Twoers 8-5/8"</c:v>
                </c:pt>
                <c:pt idx="3">
                  <c:v>THREE Towers 8-5/8"</c:v>
                </c:pt>
                <c:pt idx="4">
                  <c:v>FOUR Towers 8-5/8"</c:v>
                </c:pt>
                <c:pt idx="5">
                  <c:v>FIVE Towers 8-5/8"</c:v>
                </c:pt>
                <c:pt idx="6">
                  <c:v>SIX Towers 8-5/8</c:v>
                </c:pt>
                <c:pt idx="7">
                  <c:v>seven Towers 8-5/8</c:v>
                </c:pt>
                <c:pt idx="8">
                  <c:v>eight Towers 8-5/8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0.0</c:v>
                </c:pt>
                <c:pt idx="1">
                  <c:v>28634.0</c:v>
                </c:pt>
                <c:pt idx="2">
                  <c:v>53178.0</c:v>
                </c:pt>
                <c:pt idx="3">
                  <c:v>73631.0</c:v>
                </c:pt>
                <c:pt idx="4">
                  <c:v>89993.0</c:v>
                </c:pt>
                <c:pt idx="5">
                  <c:v>110446.0</c:v>
                </c:pt>
                <c:pt idx="6">
                  <c:v>126809.0</c:v>
                </c:pt>
                <c:pt idx="7">
                  <c:v>134990.0</c:v>
                </c:pt>
                <c:pt idx="8">
                  <c:v>134990.0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77-41A2-81FD-33440362A7E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6-5/8"</c:v>
                </c:pt>
                <c:pt idx="1">
                  <c:v>ONE Towers 8-5/8"</c:v>
                </c:pt>
                <c:pt idx="2">
                  <c:v>TWO Twoers 8-5/8"</c:v>
                </c:pt>
                <c:pt idx="3">
                  <c:v>THREE Towers 8-5/8"</c:v>
                </c:pt>
                <c:pt idx="4">
                  <c:v>FOUR Towers 8-5/8"</c:v>
                </c:pt>
                <c:pt idx="5">
                  <c:v>FIVE Towers 8-5/8"</c:v>
                </c:pt>
                <c:pt idx="6">
                  <c:v>SIX Towers 8-5/8</c:v>
                </c:pt>
                <c:pt idx="7">
                  <c:v>seven Towers 8-5/8</c:v>
                </c:pt>
                <c:pt idx="8">
                  <c:v>eight Towers 8-5/8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377-41A2-81FD-33440362A7E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6-5/8"</c:v>
                </c:pt>
                <c:pt idx="1">
                  <c:v>ONE Towers 8-5/8"</c:v>
                </c:pt>
                <c:pt idx="2">
                  <c:v>TWO Twoers 8-5/8"</c:v>
                </c:pt>
                <c:pt idx="3">
                  <c:v>THREE Towers 8-5/8"</c:v>
                </c:pt>
                <c:pt idx="4">
                  <c:v>FOUR Towers 8-5/8"</c:v>
                </c:pt>
                <c:pt idx="5">
                  <c:v>FIVE Towers 8-5/8"</c:v>
                </c:pt>
                <c:pt idx="6">
                  <c:v>SIX Towers 8-5/8</c:v>
                </c:pt>
                <c:pt idx="7">
                  <c:v>seven Towers 8-5/8</c:v>
                </c:pt>
                <c:pt idx="8">
                  <c:v>eight Towers 8-5/8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377-41A2-81FD-33440362A7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2111078968"/>
        <c:axId val="1580357832"/>
      </c:barChart>
      <c:catAx>
        <c:axId val="21110789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0357832"/>
        <c:crosses val="autoZero"/>
        <c:auto val="1"/>
        <c:lblAlgn val="ctr"/>
        <c:lblOffset val="100"/>
        <c:noMultiLvlLbl val="0"/>
      </c:catAx>
      <c:valAx>
        <c:axId val="1580357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2225">
            <a:solidFill>
              <a:schemeClr val="accent1">
                <a:alpha val="6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1078968"/>
        <c:crosses val="autoZero"/>
        <c:crossBetween val="between"/>
      </c:valAx>
      <c:spPr>
        <a:noFill/>
        <a:ln>
          <a:noFill/>
        </a:ln>
        <a:effectLst>
          <a:outerShdw blurRad="50800" dist="50800" dir="5400000" sx="1000" sy="1000" algn="ctr" rotWithShape="0">
            <a:srgbClr val="000000">
              <a:alpha val="43137"/>
            </a:srgbClr>
          </a:outerShdw>
        </a:effectLst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40"/>
          </a:xfrm>
          <a:prstGeom prst="rect">
            <a:avLst/>
          </a:prstGeom>
        </p:spPr>
        <p:txBody>
          <a:bodyPr vert="horz" wrap="square" lIns="95165" tIns="47583" rIns="95165" bIns="4758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2840"/>
          </a:xfrm>
          <a:prstGeom prst="rect">
            <a:avLst/>
          </a:prstGeom>
        </p:spPr>
        <p:txBody>
          <a:bodyPr vert="horz" wrap="square" lIns="95165" tIns="47583" rIns="95165" bIns="4758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5B9DCAC-B38C-46E1-B6D7-1283222EB584}" type="datetimeFigureOut">
              <a:rPr lang="es-ES"/>
              <a:pPr>
                <a:defRPr/>
              </a:pPr>
              <a:t>2/16/18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39775"/>
            <a:ext cx="6569075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165" tIns="47583" rIns="95165" bIns="47583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681974"/>
            <a:ext cx="5438140" cy="4435555"/>
          </a:xfrm>
          <a:prstGeom prst="rect">
            <a:avLst/>
          </a:prstGeom>
        </p:spPr>
        <p:txBody>
          <a:bodyPr vert="horz" wrap="square" lIns="95165" tIns="47583" rIns="95165" bIns="47583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2840"/>
          </a:xfrm>
          <a:prstGeom prst="rect">
            <a:avLst/>
          </a:prstGeom>
        </p:spPr>
        <p:txBody>
          <a:bodyPr vert="horz" wrap="square" lIns="95165" tIns="47583" rIns="95165" bIns="4758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2840"/>
          </a:xfrm>
          <a:prstGeom prst="rect">
            <a:avLst/>
          </a:prstGeom>
        </p:spPr>
        <p:txBody>
          <a:bodyPr vert="horz" wrap="square" lIns="95165" tIns="47583" rIns="95165" bIns="4758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EFF165E-2B95-490D-AF65-AB911D849B4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9628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7720E9-2984-464C-863C-19FC9B3843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853F12F-8207-4979-A18A-9EF09F8646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882DB94-9BBD-4D21-909A-36110D9EA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6BB0FD-158B-4CE0-9518-14D172291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9081227-FA7F-49A5-88A5-091B60801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181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7F43AD-84E3-41A3-B3AF-57100F334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443E062-8179-4258-891C-D01EBFC58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C2F937A-DF6E-4D65-997B-3C9BD1BE5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2/16/18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D12EB3-347B-4297-99AA-611CB1C3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B45868-8B24-45AA-9D92-62ED312B6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277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DEFF1DE-11B8-40E5-984E-3B1A6DDE50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1DA7B3E-4441-471C-AD67-08DE620D48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3389E2-0F67-4C0E-98F9-4D0F542C3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A87211-07F5-4167-8F35-29DDEBE45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5448255-AF92-4B0E-AA37-F03BF8869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939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 userDrawn="1"/>
        </p:nvSpPr>
        <p:spPr>
          <a:xfrm>
            <a:off x="0" y="-20538"/>
            <a:ext cx="9144000" cy="864096"/>
          </a:xfrm>
          <a:prstGeom prst="rect">
            <a:avLst/>
          </a:prstGeom>
          <a:solidFill>
            <a:srgbClr val="E3E0D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8 Marcador de posición de imagen"/>
          <p:cNvSpPr>
            <a:spLocks noGrp="1"/>
          </p:cNvSpPr>
          <p:nvPr>
            <p:ph type="pic" sz="quarter" idx="10"/>
          </p:nvPr>
        </p:nvSpPr>
        <p:spPr>
          <a:xfrm>
            <a:off x="0" y="843558"/>
            <a:ext cx="9144000" cy="4320480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>
                <a:latin typeface="Gotham" pitchFamily="50" charset="0"/>
              </a:defRPr>
            </a:lvl1pPr>
          </a:lstStyle>
          <a:p>
            <a:r>
              <a:rPr lang="en-US"/>
              <a:t>Click icon to add picture</a:t>
            </a:r>
            <a:endParaRPr lang="es-ES" dirty="0"/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275259"/>
            <a:ext cx="6769100" cy="3024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bg2"/>
                </a:solidFill>
                <a:latin typeface="Gotham" pitchFamily="50" charset="0"/>
              </a:defRPr>
            </a:lvl1pPr>
            <a:lvl2pPr>
              <a:defRPr>
                <a:latin typeface="Gotham" pitchFamily="50" charset="0"/>
              </a:defRPr>
            </a:lvl2pPr>
            <a:lvl3pPr>
              <a:defRPr>
                <a:latin typeface="Gotham" pitchFamily="50" charset="0"/>
              </a:defRPr>
            </a:lvl3pPr>
            <a:lvl4pPr>
              <a:defRPr>
                <a:latin typeface="Gotham" pitchFamily="50" charset="0"/>
              </a:defRPr>
            </a:lvl4pPr>
            <a:lvl5pPr>
              <a:defRPr>
                <a:latin typeface="Gotham" pitchFamily="50" charset="0"/>
              </a:defRPr>
            </a:lvl5pPr>
          </a:lstStyle>
          <a:p>
            <a:pPr lvl="0"/>
            <a:r>
              <a:rPr lang="en-US" dirty="0">
                <a:effectLst/>
              </a:rPr>
              <a:t>CLICK TO CHANGE TEXT STYLE PATTERN</a:t>
            </a:r>
            <a:endParaRPr lang="es-E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27434"/>
            <a:ext cx="2296838" cy="74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367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GENERAL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arcador de posición de imagen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2483768" cy="4371950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>
                <a:solidFill>
                  <a:srgbClr val="E4E1DC"/>
                </a:solidFill>
                <a:latin typeface="Gotham" pitchFamily="50" charset="0"/>
              </a:defRPr>
            </a:lvl1pPr>
          </a:lstStyle>
          <a:p>
            <a:r>
              <a:rPr lang="en-US"/>
              <a:t>Click icon to add picture</a:t>
            </a:r>
            <a:endParaRPr lang="es-ES" dirty="0"/>
          </a:p>
        </p:txBody>
      </p:sp>
      <p:sp>
        <p:nvSpPr>
          <p:cNvPr id="11" name="3 Rectángulo"/>
          <p:cNvSpPr/>
          <p:nvPr userDrawn="1"/>
        </p:nvSpPr>
        <p:spPr>
          <a:xfrm>
            <a:off x="0" y="4371950"/>
            <a:ext cx="9144000" cy="771550"/>
          </a:xfrm>
          <a:prstGeom prst="rect">
            <a:avLst/>
          </a:prstGeom>
          <a:solidFill>
            <a:srgbClr val="1953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0" hasCustomPrompt="1"/>
          </p:nvPr>
        </p:nvSpPr>
        <p:spPr>
          <a:xfrm>
            <a:off x="2843808" y="987574"/>
            <a:ext cx="6048672" cy="316835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 b="0">
                <a:solidFill>
                  <a:srgbClr val="4C2600"/>
                </a:solidFill>
                <a:latin typeface="Gotham" pitchFamily="50" charset="0"/>
              </a:defRPr>
            </a:lvl1pPr>
            <a:lvl2pPr>
              <a:buNone/>
              <a:defRPr>
                <a:latin typeface="Gotham" pitchFamily="50" charset="0"/>
              </a:defRPr>
            </a:lvl2pPr>
            <a:lvl3pPr marL="0" indent="0">
              <a:buNone/>
              <a:defRPr b="0">
                <a:latin typeface="Gotham" pitchFamily="50" charset="0"/>
              </a:defRPr>
            </a:lvl3pPr>
            <a:lvl4pPr marL="0" indent="0">
              <a:buNone/>
              <a:defRPr b="0">
                <a:latin typeface="Gotham" pitchFamily="50" charset="0"/>
              </a:defRPr>
            </a:lvl4pPr>
            <a:lvl5pPr marL="0" indent="0">
              <a:buNone/>
              <a:defRPr b="0">
                <a:latin typeface="Gotham" pitchFamily="50" charset="0"/>
              </a:defRPr>
            </a:lvl5pPr>
          </a:lstStyle>
          <a:p>
            <a:pPr lvl="0"/>
            <a:r>
              <a:rPr lang="en-US" dirty="0">
                <a:effectLst/>
              </a:rPr>
              <a:t>CLICK TO CHANGE TEXT STYLE PATTERN</a:t>
            </a:r>
            <a:endParaRPr lang="es-ES" dirty="0"/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2843808" y="339725"/>
            <a:ext cx="5960618" cy="57626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2000" b="1">
                <a:solidFill>
                  <a:srgbClr val="4C2600"/>
                </a:solidFill>
                <a:latin typeface="Gotham" pitchFamily="50" charset="0"/>
              </a:defRPr>
            </a:lvl1pPr>
            <a:lvl2pPr marL="0" indent="0">
              <a:buNone/>
              <a:defRPr sz="2000" b="1">
                <a:latin typeface="Gotham" pitchFamily="50" charset="0"/>
              </a:defRPr>
            </a:lvl2pPr>
            <a:lvl3pPr marL="0" indent="0">
              <a:buNone/>
              <a:defRPr sz="2000" b="1">
                <a:latin typeface="Gotham" pitchFamily="50" charset="0"/>
              </a:defRPr>
            </a:lvl3pPr>
            <a:lvl4pPr marL="0" indent="0">
              <a:buNone/>
              <a:defRPr sz="2000" b="1">
                <a:latin typeface="Gotham" pitchFamily="50" charset="0"/>
              </a:defRPr>
            </a:lvl4pPr>
            <a:lvl5pPr>
              <a:buNone/>
              <a:defRPr/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>
                <a:effectLst/>
              </a:rPr>
              <a:t>HEADLINE</a:t>
            </a:r>
            <a:endParaRPr lang="es-ES" dirty="0"/>
          </a:p>
        </p:txBody>
      </p:sp>
      <p:pic>
        <p:nvPicPr>
          <p:cNvPr id="8" name="6 Imagen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365" y="4509983"/>
            <a:ext cx="1574323" cy="510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574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GENERAL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Rectángulo"/>
          <p:cNvSpPr/>
          <p:nvPr userDrawn="1"/>
        </p:nvSpPr>
        <p:spPr>
          <a:xfrm>
            <a:off x="0" y="4371950"/>
            <a:ext cx="9144000" cy="771550"/>
          </a:xfrm>
          <a:prstGeom prst="rect">
            <a:avLst/>
          </a:prstGeom>
          <a:solidFill>
            <a:srgbClr val="1953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1131590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>
                <a:solidFill>
                  <a:srgbClr val="E4E1DC"/>
                </a:solidFill>
                <a:latin typeface="Gotham" pitchFamily="50" charset="0"/>
              </a:defRPr>
            </a:lvl1pPr>
          </a:lstStyle>
          <a:p>
            <a:r>
              <a:rPr lang="en-US"/>
              <a:t>Click icon to add picture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0" hasCustomPrompt="1"/>
          </p:nvPr>
        </p:nvSpPr>
        <p:spPr>
          <a:xfrm>
            <a:off x="323528" y="1917695"/>
            <a:ext cx="8568952" cy="2238231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 b="0">
                <a:solidFill>
                  <a:srgbClr val="4C2600"/>
                </a:solidFill>
                <a:latin typeface="Gotham" pitchFamily="50" charset="0"/>
              </a:defRPr>
            </a:lvl1pPr>
            <a:lvl2pPr>
              <a:buNone/>
              <a:defRPr>
                <a:latin typeface="Gotham" pitchFamily="50" charset="0"/>
              </a:defRPr>
            </a:lvl2pPr>
            <a:lvl3pPr marL="0" indent="0">
              <a:buNone/>
              <a:defRPr b="0">
                <a:latin typeface="Gotham" pitchFamily="50" charset="0"/>
              </a:defRPr>
            </a:lvl3pPr>
            <a:lvl4pPr marL="0" indent="0">
              <a:buNone/>
              <a:defRPr b="0">
                <a:latin typeface="Gotham" pitchFamily="50" charset="0"/>
              </a:defRPr>
            </a:lvl4pPr>
            <a:lvl5pPr marL="0" indent="0">
              <a:buNone/>
              <a:defRPr b="0">
                <a:latin typeface="Gotham" pitchFamily="50" charset="0"/>
              </a:defRPr>
            </a:lvl5pPr>
          </a:lstStyle>
          <a:p>
            <a:pPr lvl="0"/>
            <a:r>
              <a:rPr lang="en-US" dirty="0">
                <a:effectLst/>
              </a:rPr>
              <a:t>CLICK TO CHANGE TEXT STYLE PATTERN</a:t>
            </a:r>
            <a:endParaRPr lang="es-ES" dirty="0"/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323528" y="1347614"/>
            <a:ext cx="8444209" cy="432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rgbClr val="4C2600"/>
                </a:solidFill>
                <a:latin typeface="Gotham" pitchFamily="50" charset="0"/>
              </a:defRPr>
            </a:lvl1pPr>
            <a:lvl2pPr marL="0" indent="0">
              <a:buNone/>
              <a:defRPr sz="2000" b="1">
                <a:latin typeface="Gotham" pitchFamily="50" charset="0"/>
              </a:defRPr>
            </a:lvl2pPr>
            <a:lvl3pPr marL="0" indent="0">
              <a:buNone/>
              <a:defRPr sz="2000" b="1">
                <a:latin typeface="Gotham" pitchFamily="50" charset="0"/>
              </a:defRPr>
            </a:lvl3pPr>
            <a:lvl4pPr marL="0" indent="0">
              <a:buNone/>
              <a:defRPr sz="2000" b="1">
                <a:latin typeface="Gotham" pitchFamily="50" charset="0"/>
              </a:defRPr>
            </a:lvl4pPr>
            <a:lvl5pPr>
              <a:buNone/>
              <a:defRPr/>
            </a:lvl5pPr>
          </a:lstStyle>
          <a:p>
            <a:pPr lvl="0"/>
            <a:r>
              <a:rPr lang="en-US" dirty="0">
                <a:effectLst/>
              </a:rPr>
              <a:t>HEADLINE</a:t>
            </a:r>
            <a:endParaRPr lang="es-ES" dirty="0"/>
          </a:p>
        </p:txBody>
      </p:sp>
      <p:pic>
        <p:nvPicPr>
          <p:cNvPr id="8" name="6 Imagen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365" y="4509983"/>
            <a:ext cx="1574323" cy="510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446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ar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1187450" y="1131888"/>
            <a:ext cx="6624638" cy="1871910"/>
          </a:xfrm>
          <a:prstGeom prst="rect">
            <a:avLst/>
          </a:prstGeom>
        </p:spPr>
        <p:txBody>
          <a:bodyPr anchor="ctr"/>
          <a:lstStyle>
            <a:lvl1pPr marL="87313" indent="0" algn="ctr">
              <a:buNone/>
              <a:defRPr sz="4400" b="1">
                <a:solidFill>
                  <a:schemeClr val="bg2"/>
                </a:solidFill>
                <a:latin typeface="Gotham" pitchFamily="50" charset="0"/>
              </a:defRPr>
            </a:lvl1pPr>
            <a:lvl2pPr marL="87313" indent="0" algn="ctr">
              <a:buNone/>
              <a:defRPr sz="4800">
                <a:latin typeface="Gotham" pitchFamily="50" charset="0"/>
              </a:defRPr>
            </a:lvl2pPr>
            <a:lvl3pPr marL="87313" indent="0" algn="ctr">
              <a:buNone/>
              <a:defRPr sz="4800">
                <a:latin typeface="Gotham" pitchFamily="50" charset="0"/>
              </a:defRPr>
            </a:lvl3pPr>
            <a:lvl4pPr marL="87313" indent="0" algn="ctr">
              <a:buNone/>
              <a:defRPr sz="4800">
                <a:latin typeface="Gotham" pitchFamily="50" charset="0"/>
              </a:defRPr>
            </a:lvl4pPr>
            <a:lvl5pPr marL="87313" indent="0" algn="ctr">
              <a:buNone/>
              <a:defRPr sz="4800">
                <a:latin typeface="Gotham" pitchFamily="50" charset="0"/>
              </a:defRPr>
            </a:lvl5pPr>
          </a:lstStyle>
          <a:p>
            <a:pPr lvl="0"/>
            <a:r>
              <a:rPr lang="en-US" dirty="0">
                <a:effectLst/>
              </a:rPr>
              <a:t>CLICK TO CHANGE TEXT STYLE PATTERN</a:t>
            </a:r>
            <a:endParaRPr lang="es-E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17960" y="2787774"/>
            <a:ext cx="2763617" cy="274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354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ENERAL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Rectángulo"/>
          <p:cNvSpPr/>
          <p:nvPr userDrawn="1"/>
        </p:nvSpPr>
        <p:spPr>
          <a:xfrm>
            <a:off x="0" y="4371950"/>
            <a:ext cx="9144000" cy="771550"/>
          </a:xfrm>
          <a:prstGeom prst="rect">
            <a:avLst/>
          </a:prstGeom>
          <a:solidFill>
            <a:srgbClr val="1953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0" hasCustomPrompt="1"/>
          </p:nvPr>
        </p:nvSpPr>
        <p:spPr>
          <a:xfrm>
            <a:off x="251521" y="195486"/>
            <a:ext cx="8568630" cy="396044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0">
                <a:latin typeface="Gotham" pitchFamily="50" charset="0"/>
              </a:defRPr>
            </a:lvl1pPr>
            <a:lvl2pPr>
              <a:buNone/>
              <a:defRPr>
                <a:latin typeface="Gotham" pitchFamily="50" charset="0"/>
              </a:defRPr>
            </a:lvl2pPr>
            <a:lvl3pPr marL="0" indent="0">
              <a:buNone/>
              <a:defRPr b="0">
                <a:latin typeface="Gotham" pitchFamily="50" charset="0"/>
              </a:defRPr>
            </a:lvl3pPr>
            <a:lvl4pPr marL="0" indent="0">
              <a:buNone/>
              <a:defRPr b="0">
                <a:latin typeface="Gotham" pitchFamily="50" charset="0"/>
              </a:defRPr>
            </a:lvl4pPr>
            <a:lvl5pPr marL="0" indent="0">
              <a:buNone/>
              <a:defRPr b="0">
                <a:latin typeface="Gotham" pitchFamily="50" charset="0"/>
              </a:defRPr>
            </a:lvl5pPr>
          </a:lstStyle>
          <a:p>
            <a:pPr lvl="0"/>
            <a:r>
              <a:rPr lang="en-US" dirty="0">
                <a:effectLst/>
              </a:rPr>
              <a:t>CLICK TO CHANGE TEXT STYLE PATTERN</a:t>
            </a:r>
            <a:endParaRPr lang="es-ES" dirty="0"/>
          </a:p>
        </p:txBody>
      </p:sp>
      <p:pic>
        <p:nvPicPr>
          <p:cNvPr id="5" name="6 Imagen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365" y="4509983"/>
            <a:ext cx="1574323" cy="5100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GENERAL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Rectángulo"/>
          <p:cNvSpPr/>
          <p:nvPr userDrawn="1"/>
        </p:nvSpPr>
        <p:spPr>
          <a:xfrm>
            <a:off x="0" y="4371950"/>
            <a:ext cx="9144000" cy="771550"/>
          </a:xfrm>
          <a:prstGeom prst="rect">
            <a:avLst/>
          </a:prstGeom>
          <a:solidFill>
            <a:srgbClr val="1953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0" hasCustomPrompt="1"/>
          </p:nvPr>
        </p:nvSpPr>
        <p:spPr>
          <a:xfrm>
            <a:off x="251521" y="1275606"/>
            <a:ext cx="8712968" cy="295232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 b="0">
                <a:solidFill>
                  <a:srgbClr val="4C2600"/>
                </a:solidFill>
                <a:latin typeface="Gotham" pitchFamily="50" charset="0"/>
              </a:defRPr>
            </a:lvl1pPr>
            <a:lvl2pPr>
              <a:buNone/>
              <a:defRPr>
                <a:latin typeface="Gotham" pitchFamily="50" charset="0"/>
              </a:defRPr>
            </a:lvl2pPr>
            <a:lvl3pPr marL="0" indent="0">
              <a:buNone/>
              <a:defRPr b="0">
                <a:latin typeface="Gotham" pitchFamily="50" charset="0"/>
              </a:defRPr>
            </a:lvl3pPr>
            <a:lvl4pPr marL="0" indent="0">
              <a:buNone/>
              <a:defRPr b="0">
                <a:latin typeface="Gotham" pitchFamily="50" charset="0"/>
              </a:defRPr>
            </a:lvl4pPr>
            <a:lvl5pPr marL="0" indent="0">
              <a:buNone/>
              <a:defRPr b="0">
                <a:latin typeface="Gotham" pitchFamily="50" charset="0"/>
              </a:defRPr>
            </a:lvl5pPr>
          </a:lstStyle>
          <a:p>
            <a:pPr lvl="0"/>
            <a:r>
              <a:rPr lang="en-US" dirty="0">
                <a:effectLst/>
              </a:rPr>
              <a:t>CLICK TO CHANGE TEXT STYLE PATTERN</a:t>
            </a:r>
            <a:endParaRPr lang="es-ES" dirty="0"/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251520" y="339725"/>
            <a:ext cx="8640960" cy="71985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2000" b="1">
                <a:solidFill>
                  <a:srgbClr val="4C2600"/>
                </a:solidFill>
                <a:latin typeface="Gotham" pitchFamily="50" charset="0"/>
              </a:defRPr>
            </a:lvl1pPr>
            <a:lvl2pPr marL="0" indent="0">
              <a:buNone/>
              <a:defRPr sz="2000" b="1">
                <a:latin typeface="Gotham" pitchFamily="50" charset="0"/>
              </a:defRPr>
            </a:lvl2pPr>
            <a:lvl3pPr marL="0" indent="0">
              <a:buNone/>
              <a:defRPr sz="2000" b="1">
                <a:latin typeface="Gotham" pitchFamily="50" charset="0"/>
              </a:defRPr>
            </a:lvl3pPr>
            <a:lvl4pPr marL="0" indent="0">
              <a:buNone/>
              <a:defRPr sz="2000" b="1">
                <a:latin typeface="Gotham" pitchFamily="50" charset="0"/>
              </a:defRPr>
            </a:lvl4pPr>
            <a:lvl5pPr>
              <a:buNone/>
              <a:defRPr/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>
                <a:effectLst/>
              </a:rPr>
              <a:t>HEADLINE</a:t>
            </a:r>
            <a:endParaRPr lang="es-ES" dirty="0"/>
          </a:p>
        </p:txBody>
      </p:sp>
      <p:pic>
        <p:nvPicPr>
          <p:cNvPr id="10" name="6 Imagen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365" y="4509983"/>
            <a:ext cx="1574323" cy="5100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Rectángulo"/>
          <p:cNvSpPr/>
          <p:nvPr userDrawn="1"/>
        </p:nvSpPr>
        <p:spPr>
          <a:xfrm>
            <a:off x="0" y="4371950"/>
            <a:ext cx="9144000" cy="771550"/>
          </a:xfrm>
          <a:prstGeom prst="rect">
            <a:avLst/>
          </a:prstGeom>
          <a:solidFill>
            <a:srgbClr val="1953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4" name="6 Imagen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365" y="4509983"/>
            <a:ext cx="1574323" cy="5100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58702C-EAAD-46CB-B98F-22E12CAF6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AB71B4-75FE-4C3A-801B-C95334B0B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EE75DB-7698-45A6-A622-5C95266C1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DDF49E-7253-4764-A540-BD4DC986C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4390818-97AB-4E8A-A027-31EC1874D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64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A0BF2C-E61F-4C27-8EBF-43339CB67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7B2AC49-4CB9-4D32-A76F-AA575DE28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361D516-A54E-45EF-BF58-CFC58C4E0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8B51553-78A6-4BF8-A6D5-942A78C47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C008B6D-AC15-417C-9B7F-25EA79B1B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760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01A09B-D7F4-47C9-BD8A-23DD6C93C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B2CDB8-6CD7-4E0C-8CB9-459ADA99F4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56C0FC5-570F-4EC5-A19E-8908ADA7B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5825B5D-14B7-4D98-9925-8DE82D7A7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2/16/18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4ED3013-4889-493E-861C-613D19AF0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C122D2B-9775-4025-84BC-682B690CF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481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F4B977-07E3-4019-ABBE-A2A75879B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2C32FF7-D249-43AE-BD8D-BE16A8C04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6B39A4F-3409-4D8D-BB30-D0DCAED8C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C508FF7-D698-4E38-8334-4464670CC0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8B2FB17-636E-4C8D-B107-97DFE21F7C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AE511F2-D08B-4B0A-8748-A2C501B1E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401DE37-516E-4D36-B3FB-E79ABE8AF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1D9E32A-CDD2-4AC9-9098-BB1A29ECD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105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26B4E2-AA46-441A-96FC-90DDBE5F3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5F1CA7E-6BAB-4845-9F79-38EA178BC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9CA32C5-8616-419B-944C-0520FE4DA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71F7AC0-0B7B-4E8F-B670-99700492F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31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2F2AB8E-0A17-42CB-9D89-0324C86F3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722BCE3-EC74-487F-B6EA-B67801239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3ADE4DF-01A0-4A52-B589-8402C12B2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63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D19F4C-8FD9-45B4-A4E2-C7EB297B9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818D39-7EFF-44F5-9226-4BBCD0C15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A0959D3-884F-4877-8D34-DE9D5A232D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7D3FEB7-37EC-4311-8AA8-7FACB6B4B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2/16/18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AA69126-60D3-487C-A8E8-AA9AFA3D3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03B194F-7183-4B63-8B12-D17C231A4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52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E83AF8-B6E9-4F62-B59D-08E4EAE87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23F46C7-6003-409F-B13D-178B9F2D8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D1DD2DB-2E08-4210-82E7-250A6CE99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7FEA1D2-5A15-4C85-9527-BE03A2971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465F615-C368-4B84-A8EC-A9567571C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378EB6D-3D0E-4A36-8746-39529AC06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449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680AB4A-F549-4892-BCF8-826C83E14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DA691FD-93E8-45CB-9496-3BBF91ADE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33A75FC-DC1B-4B01-B25C-EEEABBE74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7AFDE34-BB68-4766-A0E6-D2CC28C0C4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74B44F2-7E5C-4602-941E-B1B834E043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18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10" r:id="rId15"/>
    <p:sldLayoutId id="2147483664" r:id="rId16"/>
    <p:sldLayoutId id="2147483665" r:id="rId17"/>
    <p:sldLayoutId id="2147483667" r:id="rId18"/>
    <p:sldLayoutId id="2147483656" r:id="rId1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chart" Target="../charts/chart2.xml"/><Relationship Id="rId3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6.jpeg"/><Relationship Id="rId3" Type="http://schemas.openxmlformats.org/officeDocument/2006/relationships/chart" Target="../charts/char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chart" Target="../charts/chart4.xml"/><Relationship Id="rId3" Type="http://schemas.openxmlformats.org/officeDocument/2006/relationships/image" Target="../media/image17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chart" Target="../charts/chart5.xml"/><Relationship Id="rId3" Type="http://schemas.openxmlformats.org/officeDocument/2006/relationships/image" Target="../media/image18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9.jpeg"/><Relationship Id="rId3" Type="http://schemas.openxmlformats.org/officeDocument/2006/relationships/chart" Target="../charts/char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2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6 Marcador de texto"/>
          <p:cNvSpPr txBox="1">
            <a:spLocks/>
          </p:cNvSpPr>
          <p:nvPr/>
        </p:nvSpPr>
        <p:spPr>
          <a:xfrm>
            <a:off x="251520" y="2067694"/>
            <a:ext cx="6336704" cy="2088231"/>
          </a:xfrm>
          <a:prstGeom prst="rect">
            <a:avLst/>
          </a:prstGeom>
        </p:spPr>
        <p:txBody>
          <a:bodyPr/>
          <a:lstStyle/>
          <a:p>
            <a:pPr lvl="0" eaLnBrk="0" hangingPunct="0">
              <a:spcBef>
                <a:spcPct val="20000"/>
              </a:spcBef>
            </a:pPr>
            <a:r>
              <a:rPr lang="en-US" sz="4000" b="1" dirty="0">
                <a:solidFill>
                  <a:schemeClr val="bg1"/>
                </a:solidFill>
                <a:latin typeface="Gotham Bold" pitchFamily="2" charset="0"/>
                <a:ea typeface="ＭＳ Ｐゴシック"/>
                <a:cs typeface="ＭＳ Ｐゴシック"/>
              </a:rPr>
              <a:t>DESIGNED, TESTED AND VERIFIED  TO FIT ALL YOUR NEEDS …</a:t>
            </a:r>
            <a:endParaRPr kumimoji="0" lang="es-E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otham Bold" pitchFamily="2" charset="0"/>
              <a:cs typeface="+mn-cs"/>
            </a:endParaRPr>
          </a:p>
        </p:txBody>
      </p:sp>
      <p:pic>
        <p:nvPicPr>
          <p:cNvPr id="7" name="6 Marcador de posición de imagen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ALKHORAYEF IRRIGATION SOLUATIONS.</a:t>
            </a:r>
          </a:p>
          <a:p>
            <a:r>
              <a:rPr lang="en-US" dirty="0"/>
              <a:t>The optimum design </a:t>
            </a:r>
          </a:p>
          <a:p>
            <a:r>
              <a:rPr lang="en-US" dirty="0"/>
              <a:t>less power </a:t>
            </a:r>
            <a:r>
              <a:rPr lang="en-US"/>
              <a:t>consumption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08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Marcador de texto"/>
          <p:cNvSpPr>
            <a:spLocks noGrp="1"/>
          </p:cNvSpPr>
          <p:nvPr>
            <p:ph type="body" sz="quarter" idx="11"/>
          </p:nvPr>
        </p:nvSpPr>
        <p:spPr>
          <a:xfrm>
            <a:off x="152400" y="133350"/>
            <a:ext cx="8444209" cy="432048"/>
          </a:xfrm>
        </p:spPr>
        <p:txBody>
          <a:bodyPr/>
          <a:lstStyle/>
          <a:p>
            <a:pPr lvl="0"/>
            <a:r>
              <a:rPr lang="es-ES" dirty="0">
                <a:latin typeface="Gotham Bold" pitchFamily="2" charset="0"/>
              </a:rPr>
              <a:t>6 </a:t>
            </a:r>
            <a:r>
              <a:rPr lang="es-ES" dirty="0" err="1">
                <a:latin typeface="Gotham Bold" pitchFamily="2" charset="0"/>
              </a:rPr>
              <a:t>Towers</a:t>
            </a:r>
            <a:r>
              <a:rPr lang="es-ES" dirty="0">
                <a:latin typeface="Gotham Bold" pitchFamily="2" charset="0"/>
              </a:rPr>
              <a:t> 8 (</a:t>
            </a:r>
            <a:r>
              <a:rPr lang="es-ES" sz="1800" dirty="0">
                <a:latin typeface="Gotham Bold" pitchFamily="2" charset="0"/>
              </a:rPr>
              <a:t>5/8)</a:t>
            </a:r>
            <a:r>
              <a:rPr lang="es-ES" dirty="0">
                <a:latin typeface="Gotham Bold" pitchFamily="2" charset="0"/>
              </a:rPr>
              <a:t>’’ + 3 </a:t>
            </a:r>
            <a:r>
              <a:rPr lang="es-ES" dirty="0" err="1">
                <a:latin typeface="Gotham Bold" pitchFamily="2" charset="0"/>
              </a:rPr>
              <a:t>Towers</a:t>
            </a:r>
            <a:r>
              <a:rPr lang="es-ES" dirty="0">
                <a:latin typeface="Gotham Bold" pitchFamily="2" charset="0"/>
              </a:rPr>
              <a:t> 6 (</a:t>
            </a:r>
            <a:r>
              <a:rPr lang="es-ES" sz="1800" dirty="0">
                <a:latin typeface="Gotham Bold" pitchFamily="2" charset="0"/>
              </a:rPr>
              <a:t>5/8)</a:t>
            </a:r>
            <a:r>
              <a:rPr lang="es-ES" dirty="0">
                <a:latin typeface="Gotham Bold" pitchFamily="2" charset="0"/>
              </a:rPr>
              <a:t>’’ </a:t>
            </a:r>
          </a:p>
          <a:p>
            <a:pPr lvl="0"/>
            <a:endParaRPr lang="es-ES" dirty="0">
              <a:latin typeface="Gotham Bold" pitchFamily="2" charset="0"/>
            </a:endParaRPr>
          </a:p>
        </p:txBody>
      </p:sp>
      <p:graphicFrame>
        <p:nvGraphicFramePr>
          <p:cNvPr id="8" name="Group 98">
            <a:extLst>
              <a:ext uri="{FF2B5EF4-FFF2-40B4-BE49-F238E27FC236}">
                <a16:creationId xmlns:a16="http://schemas.microsoft.com/office/drawing/2014/main" xmlns="" id="{4F183E03-579E-4955-9F98-53236528F7FC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496689631"/>
              </p:ext>
            </p:extLst>
          </p:nvPr>
        </p:nvGraphicFramePr>
        <p:xfrm>
          <a:off x="1908496" y="3105150"/>
          <a:ext cx="5327007" cy="1106573"/>
        </p:xfrm>
        <a:graphic>
          <a:graphicData uri="http://schemas.openxmlformats.org/drawingml/2006/table">
            <a:tbl>
              <a:tblPr rtl="1">
                <a:tableStyleId>{3C2FFA5D-87B4-456A-9821-1D502468CF0F}</a:tableStyleId>
              </a:tblPr>
              <a:tblGrid>
                <a:gridCol w="1065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63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61267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Friction Losses, PSI</a:t>
                      </a: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Pivot Point Pressure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End Pressure, PSI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Area, Ha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Flow, GPM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33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kumimoji="0" lang="en-GB" sz="15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63.6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1500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30DB5F46-11FA-453B-B460-B7D93DA6B10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90550"/>
            <a:ext cx="9144000" cy="193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107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Marcador de texto"/>
          <p:cNvSpPr>
            <a:spLocks noGrp="1"/>
          </p:cNvSpPr>
          <p:nvPr>
            <p:ph type="body" sz="quarter" idx="11"/>
          </p:nvPr>
        </p:nvSpPr>
        <p:spPr>
          <a:xfrm>
            <a:off x="152400" y="133350"/>
            <a:ext cx="8444209" cy="432048"/>
          </a:xfrm>
        </p:spPr>
        <p:txBody>
          <a:bodyPr/>
          <a:lstStyle/>
          <a:p>
            <a:pPr lvl="0"/>
            <a:r>
              <a:rPr lang="es-ES" dirty="0">
                <a:latin typeface="Gotham Bold" pitchFamily="2" charset="0"/>
              </a:rPr>
              <a:t>7 </a:t>
            </a:r>
            <a:r>
              <a:rPr lang="es-ES" dirty="0" err="1">
                <a:latin typeface="Gotham Bold" pitchFamily="2" charset="0"/>
              </a:rPr>
              <a:t>Towers</a:t>
            </a:r>
            <a:r>
              <a:rPr lang="es-ES" dirty="0">
                <a:latin typeface="Gotham Bold" pitchFamily="2" charset="0"/>
              </a:rPr>
              <a:t> 8 (</a:t>
            </a:r>
            <a:r>
              <a:rPr lang="es-ES" sz="1800" dirty="0">
                <a:latin typeface="Gotham Bold" pitchFamily="2" charset="0"/>
              </a:rPr>
              <a:t>5/8)</a:t>
            </a:r>
            <a:r>
              <a:rPr lang="es-ES" dirty="0">
                <a:latin typeface="Gotham Bold" pitchFamily="2" charset="0"/>
              </a:rPr>
              <a:t>’’ + 2 </a:t>
            </a:r>
            <a:r>
              <a:rPr lang="es-ES" dirty="0" err="1">
                <a:latin typeface="Gotham Bold" pitchFamily="2" charset="0"/>
              </a:rPr>
              <a:t>Towers</a:t>
            </a:r>
            <a:r>
              <a:rPr lang="es-ES" dirty="0">
                <a:latin typeface="Gotham Bold" pitchFamily="2" charset="0"/>
              </a:rPr>
              <a:t> 6 (</a:t>
            </a:r>
            <a:r>
              <a:rPr lang="es-ES" sz="1800" dirty="0">
                <a:latin typeface="Gotham Bold" pitchFamily="2" charset="0"/>
              </a:rPr>
              <a:t>5/8)</a:t>
            </a:r>
            <a:r>
              <a:rPr lang="es-ES" dirty="0">
                <a:latin typeface="Gotham Bold" pitchFamily="2" charset="0"/>
              </a:rPr>
              <a:t>’’</a:t>
            </a:r>
          </a:p>
        </p:txBody>
      </p:sp>
      <p:graphicFrame>
        <p:nvGraphicFramePr>
          <p:cNvPr id="8" name="Group 98">
            <a:extLst>
              <a:ext uri="{FF2B5EF4-FFF2-40B4-BE49-F238E27FC236}">
                <a16:creationId xmlns:a16="http://schemas.microsoft.com/office/drawing/2014/main" xmlns="" id="{4F183E03-579E-4955-9F98-53236528F7FC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187431024"/>
              </p:ext>
            </p:extLst>
          </p:nvPr>
        </p:nvGraphicFramePr>
        <p:xfrm>
          <a:off x="1908496" y="3105150"/>
          <a:ext cx="5327007" cy="1106573"/>
        </p:xfrm>
        <a:graphic>
          <a:graphicData uri="http://schemas.openxmlformats.org/drawingml/2006/table">
            <a:tbl>
              <a:tblPr rtl="1">
                <a:tableStyleId>{3C2FFA5D-87B4-456A-9821-1D502468CF0F}</a:tableStyleId>
              </a:tblPr>
              <a:tblGrid>
                <a:gridCol w="1065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63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61267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Friction Losses, PSI</a:t>
                      </a: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Pivot Point Pressure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End Pressure, PSI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Area, Ha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Flow, GPM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33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kumimoji="0" lang="en-GB" sz="15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63.6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1500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21428BB7-6160-4796-A4DA-1001B39467D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6800" y="742950"/>
            <a:ext cx="9144000" cy="2015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972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Marcador de texto"/>
          <p:cNvSpPr>
            <a:spLocks noGrp="1"/>
          </p:cNvSpPr>
          <p:nvPr>
            <p:ph type="body" sz="quarter" idx="11"/>
          </p:nvPr>
        </p:nvSpPr>
        <p:spPr>
          <a:xfrm>
            <a:off x="152400" y="133350"/>
            <a:ext cx="8444209" cy="432048"/>
          </a:xfrm>
        </p:spPr>
        <p:txBody>
          <a:bodyPr/>
          <a:lstStyle/>
          <a:p>
            <a:pPr lvl="0"/>
            <a:r>
              <a:rPr lang="es-ES" dirty="0">
                <a:latin typeface="Gotham Bold" pitchFamily="2" charset="0"/>
              </a:rPr>
              <a:t>8 </a:t>
            </a:r>
            <a:r>
              <a:rPr lang="es-ES" dirty="0" err="1">
                <a:latin typeface="Gotham Bold" pitchFamily="2" charset="0"/>
              </a:rPr>
              <a:t>Towers</a:t>
            </a:r>
            <a:r>
              <a:rPr lang="es-ES" dirty="0">
                <a:latin typeface="Gotham Bold" pitchFamily="2" charset="0"/>
              </a:rPr>
              <a:t> 8 (</a:t>
            </a:r>
            <a:r>
              <a:rPr lang="es-ES" sz="1800" dirty="0">
                <a:latin typeface="Gotham Bold" pitchFamily="2" charset="0"/>
              </a:rPr>
              <a:t>5/8)</a:t>
            </a:r>
            <a:r>
              <a:rPr lang="es-ES" dirty="0">
                <a:latin typeface="Gotham Bold" pitchFamily="2" charset="0"/>
              </a:rPr>
              <a:t>’’ + 1Tower 6 (</a:t>
            </a:r>
            <a:r>
              <a:rPr lang="es-ES" sz="1800" dirty="0">
                <a:latin typeface="Gotham Bold" pitchFamily="2" charset="0"/>
              </a:rPr>
              <a:t>5/8)</a:t>
            </a:r>
            <a:r>
              <a:rPr lang="es-ES" dirty="0">
                <a:latin typeface="Gotham Bold" pitchFamily="2" charset="0"/>
              </a:rPr>
              <a:t>’’</a:t>
            </a:r>
          </a:p>
        </p:txBody>
      </p:sp>
      <p:graphicFrame>
        <p:nvGraphicFramePr>
          <p:cNvPr id="8" name="Group 98">
            <a:extLst>
              <a:ext uri="{FF2B5EF4-FFF2-40B4-BE49-F238E27FC236}">
                <a16:creationId xmlns:a16="http://schemas.microsoft.com/office/drawing/2014/main" xmlns="" id="{4F183E03-579E-4955-9F98-53236528F7FC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361346899"/>
              </p:ext>
            </p:extLst>
          </p:nvPr>
        </p:nvGraphicFramePr>
        <p:xfrm>
          <a:off x="1908496" y="3105150"/>
          <a:ext cx="5327007" cy="1106573"/>
        </p:xfrm>
        <a:graphic>
          <a:graphicData uri="http://schemas.openxmlformats.org/drawingml/2006/table">
            <a:tbl>
              <a:tblPr rtl="1">
                <a:tableStyleId>{3C2FFA5D-87B4-456A-9821-1D502468CF0F}</a:tableStyleId>
              </a:tblPr>
              <a:tblGrid>
                <a:gridCol w="1065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63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61267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Friction Losses, PSI</a:t>
                      </a: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Pivot Point Pressure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End Pressure, PSI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Area, Ha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Flow, GPM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33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kumimoji="0" lang="en-GB" sz="15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63.6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1500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DADA378B-9547-443C-BE5B-12E4E288FC1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42950"/>
            <a:ext cx="9144000" cy="1923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14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0AE63EA9-4D43-4C45-9734-E9A10A972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419350"/>
            <a:ext cx="7886700" cy="994172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From Pipe 6”(5/8) TO Pipe 8”(5/8) with Mainline </a:t>
            </a:r>
            <a:br>
              <a:rPr lang="en-US" dirty="0"/>
            </a:br>
            <a:r>
              <a:rPr lang="en-US" dirty="0"/>
              <a:t>Frictions</a:t>
            </a:r>
          </a:p>
        </p:txBody>
      </p:sp>
    </p:spTree>
    <p:extLst>
      <p:ext uri="{BB962C8B-B14F-4D97-AF65-F5344CB8AC3E}">
        <p14:creationId xmlns:p14="http://schemas.microsoft.com/office/powerpoint/2010/main" val="3277901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C496EA82-45F7-4E26-B68C-603C0B87A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858146"/>
              </p:ext>
            </p:extLst>
          </p:nvPr>
        </p:nvGraphicFramePr>
        <p:xfrm>
          <a:off x="0" y="35952"/>
          <a:ext cx="9563111" cy="5613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80668899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103665848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2088896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6407905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374124583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5523611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65760047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60160581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491945603"/>
                    </a:ext>
                  </a:extLst>
                </a:gridCol>
                <a:gridCol w="1485911">
                  <a:extLst>
                    <a:ext uri="{9D8B030D-6E8A-4147-A177-3AD203B41FA5}">
                      <a16:colId xmlns:a16="http://schemas.microsoft.com/office/drawing/2014/main" xmlns="" val="1259476838"/>
                    </a:ext>
                  </a:extLst>
                </a:gridCol>
              </a:tblGrid>
              <a:tr h="48495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SYSTEM SPECS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ALL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6-5/8"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ONE TOWER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 5/8"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TWO TOWER  8 5/8"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THREE TOWER 8 5/8"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FOUR TOWERS 8 5/8"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FIVE TOWERS  8 5/8"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Six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TOWERS 8 5/8"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Seven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TOWERS 8 5/8"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Eight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TOWERS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 5/8"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3639849"/>
                  </a:ext>
                </a:extLst>
              </a:tr>
              <a:tr h="48495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PIVOT PRESSURE(psi)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12490196"/>
                  </a:ext>
                </a:extLst>
              </a:tr>
              <a:tr h="48495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MAINLINE 10” (500M) +FRICTION LOSSES(psi)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 gridSpan="9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38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47505234"/>
                  </a:ext>
                </a:extLst>
              </a:tr>
              <a:tr h="48495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PUMP REQUIRED PRESSURE (TDH) (psi)</a:t>
                      </a:r>
                      <a:r>
                        <a:rPr kumimoji="0" lang="x-non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x-non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943755876"/>
                  </a:ext>
                </a:extLst>
              </a:tr>
              <a:tr h="48495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REQUIRED HORSE POWER AT PUMP@-75% Eff.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113.1667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92.16667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81.66667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74.66667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74.66667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854174572"/>
                  </a:ext>
                </a:extLst>
              </a:tr>
              <a:tr h="48495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Aver. Fuel Consumption L/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hr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(.186)</a:t>
                      </a: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21.16217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17.23517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16.3625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15.27167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14.399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13.96267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13.96267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478748502"/>
                  </a:ext>
                </a:extLst>
              </a:tr>
              <a:tr h="48495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Fuel Consumption Cost in LE/year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396790.6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368156.3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343612.5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323159.4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306796.9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286343.8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269981.3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261800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261800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936861441"/>
                  </a:ext>
                </a:extLst>
              </a:tr>
              <a:tr h="48495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Fuel Consumption Cost Variance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28634.38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53178.13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73631.25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89993.75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110446.9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126809.4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134990.6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134990.6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540139516"/>
                  </a:ext>
                </a:extLst>
              </a:tr>
              <a:tr h="4849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u="none" strike="noStrike" kern="1200" cap="none" normalizeH="0" baseline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6352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215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3">
            <a:extLst>
              <a:ext uri="{FF2B5EF4-FFF2-40B4-BE49-F238E27FC236}">
                <a16:creationId xmlns:a16="http://schemas.microsoft.com/office/drawing/2014/main" xmlns="" id="{E9344FC7-A492-4400-A734-A422B1624611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1131590"/>
          </a:xfrm>
        </p:spPr>
      </p:pic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FEA9BF87-1A59-4A67-A7BA-E8D4E2A0EE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5764837"/>
              </p:ext>
            </p:extLst>
          </p:nvPr>
        </p:nvGraphicFramePr>
        <p:xfrm>
          <a:off x="2483768" y="0"/>
          <a:ext cx="6660232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Placeholder 2">
            <a:extLst>
              <a:ext uri="{FF2B5EF4-FFF2-40B4-BE49-F238E27FC236}">
                <a16:creationId xmlns:a16="http://schemas.microsoft.com/office/drawing/2014/main" xmlns="" id="{143E5F75-662E-460D-81FF-20F7929CD5D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2483768" cy="43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0586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1D9E8AE0-E29D-49AB-8753-E7A89623BA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5683419"/>
              </p:ext>
            </p:extLst>
          </p:nvPr>
        </p:nvGraphicFramePr>
        <p:xfrm>
          <a:off x="2483768" y="0"/>
          <a:ext cx="6622432" cy="4371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Picture Placeholder 2">
            <a:extLst>
              <a:ext uri="{FF2B5EF4-FFF2-40B4-BE49-F238E27FC236}">
                <a16:creationId xmlns:a16="http://schemas.microsoft.com/office/drawing/2014/main" xmlns="" id="{970C66CA-4C15-4E49-9300-76E2AF19A66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2483768" cy="43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900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9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0A63A22-A4BD-4836-8164-7A4F087BEF2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0825" y="1581149"/>
            <a:ext cx="8640960" cy="2743201"/>
          </a:xfrm>
        </p:spPr>
        <p:txBody>
          <a:bodyPr>
            <a:normAutofit/>
          </a:bodyPr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pic>
        <p:nvPicPr>
          <p:cNvPr id="5" name="Picture Placeholder 5">
            <a:extLst>
              <a:ext uri="{FF2B5EF4-FFF2-40B4-BE49-F238E27FC236}">
                <a16:creationId xmlns:a16="http://schemas.microsoft.com/office/drawing/2014/main" xmlns="" id="{F07AADBC-6BE2-4E1F-9E9D-34F5F5E6F06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1131590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7F2F7FA2-383F-4A11-9999-C7C0AD5A2CD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20B218E9-5AFC-4D9E-A4A4-A4CF7B7C0B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4116594"/>
              </p:ext>
            </p:extLst>
          </p:nvPr>
        </p:nvGraphicFramePr>
        <p:xfrm>
          <a:off x="0" y="1059582"/>
          <a:ext cx="9144000" cy="3340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67464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>
            <a:extLst>
              <a:ext uri="{FF2B5EF4-FFF2-40B4-BE49-F238E27FC236}">
                <a16:creationId xmlns:a16="http://schemas.microsoft.com/office/drawing/2014/main" xmlns="" id="{1EBD5002-CC24-4B14-8484-51CB212A79C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612754" y="285750"/>
            <a:ext cx="4242251" cy="40385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Difference in price between 6”5/8 and 8”5/8</a:t>
            </a:r>
          </a:p>
          <a:p>
            <a:r>
              <a:rPr lang="en-US" dirty="0"/>
              <a:t>    	is L.E 18,000 X5 span=90,000 L.E</a:t>
            </a:r>
          </a:p>
          <a:p>
            <a:r>
              <a:rPr lang="en-US" dirty="0"/>
              <a:t>	That comes from 1</a:t>
            </a:r>
            <a:r>
              <a:rPr lang="en-US" baseline="30000" dirty="0"/>
              <a:t>st</a:t>
            </a:r>
            <a:r>
              <a:rPr lang="en-US" dirty="0"/>
              <a:t>. Year with benefits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                                                   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xmlns="" id="{FE6E63A9-1C8B-46F5-99DD-CD52F82605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39464" y="716583"/>
            <a:ext cx="4428273" cy="3607766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                    </a:t>
            </a:r>
          </a:p>
          <a:p>
            <a:r>
              <a:rPr lang="en-US" dirty="0"/>
              <a:t>                                35fed</a:t>
            </a:r>
            <a:r>
              <a:rPr lang="en-US" sz="1100" dirty="0"/>
              <a:t>(%23) </a:t>
            </a:r>
          </a:p>
          <a:p>
            <a:r>
              <a:rPr lang="en-US" dirty="0"/>
              <a:t>                   30.5fed</a:t>
            </a:r>
            <a:r>
              <a:rPr lang="en-US" sz="1100" dirty="0"/>
              <a:t>(%20)  </a:t>
            </a:r>
          </a:p>
          <a:p>
            <a:r>
              <a:rPr lang="en-US" dirty="0"/>
              <a:t>       26fed</a:t>
            </a:r>
            <a:r>
              <a:rPr lang="en-US" sz="1100" dirty="0"/>
              <a:t>(%17)         </a:t>
            </a:r>
          </a:p>
          <a:p>
            <a:r>
              <a:rPr lang="en-US" dirty="0"/>
              <a:t>       21fed</a:t>
            </a:r>
            <a:r>
              <a:rPr lang="en-US" sz="1100" dirty="0"/>
              <a:t>(%14) </a:t>
            </a:r>
          </a:p>
          <a:p>
            <a:r>
              <a:rPr lang="en-US" dirty="0"/>
              <a:t>              16.5fed</a:t>
            </a:r>
            <a:r>
              <a:rPr lang="en-US" sz="1100" dirty="0"/>
              <a:t>(%11)</a:t>
            </a:r>
          </a:p>
          <a:p>
            <a:r>
              <a:rPr lang="en-US" dirty="0"/>
              <a:t>                             11.5fed</a:t>
            </a:r>
            <a:r>
              <a:rPr lang="en-US" sz="1100" dirty="0"/>
              <a:t>(%7)</a:t>
            </a:r>
            <a:endParaRPr lang="en-US" dirty="0"/>
          </a:p>
          <a:p>
            <a:r>
              <a:rPr lang="en-US" dirty="0"/>
              <a:t>                                              7fed</a:t>
            </a:r>
            <a:r>
              <a:rPr lang="en-US" sz="1200" dirty="0"/>
              <a:t>.(%4.5)</a:t>
            </a:r>
          </a:p>
          <a:p>
            <a:r>
              <a:rPr lang="en-US" dirty="0"/>
              <a:t>                                                       2.5fed.</a:t>
            </a:r>
            <a:r>
              <a:rPr lang="en-US" sz="1200" dirty="0"/>
              <a:t>(%1.5)</a:t>
            </a: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A6DC2C31-AD06-4418-A1D0-7A5D8BED2C27}"/>
              </a:ext>
            </a:extLst>
          </p:cNvPr>
          <p:cNvSpPr>
            <a:spLocks/>
          </p:cNvSpPr>
          <p:nvPr/>
        </p:nvSpPr>
        <p:spPr>
          <a:xfrm>
            <a:off x="457199" y="133352"/>
            <a:ext cx="4114799" cy="411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653D870F-CF08-45B0-A9AA-87B638B1EC84}"/>
              </a:ext>
            </a:extLst>
          </p:cNvPr>
          <p:cNvSpPr/>
          <p:nvPr/>
        </p:nvSpPr>
        <p:spPr>
          <a:xfrm>
            <a:off x="657780" y="361952"/>
            <a:ext cx="3657600" cy="3657599"/>
          </a:xfrm>
          <a:prstGeom prst="ellipse">
            <a:avLst/>
          </a:prstGeom>
          <a:solidFill>
            <a:srgbClr val="00206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335203D3-B3FC-43F4-BC86-EB28F29B1466}"/>
              </a:ext>
            </a:extLst>
          </p:cNvPr>
          <p:cNvSpPr/>
          <p:nvPr/>
        </p:nvSpPr>
        <p:spPr>
          <a:xfrm>
            <a:off x="910464" y="589337"/>
            <a:ext cx="3200400" cy="3200400"/>
          </a:xfrm>
          <a:prstGeom prst="ellipse">
            <a:avLst/>
          </a:prstGeom>
          <a:solidFill>
            <a:srgbClr val="00B0F0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379B478E-9C79-40A6-925A-9D354DD90D95}"/>
              </a:ext>
            </a:extLst>
          </p:cNvPr>
          <p:cNvSpPr/>
          <p:nvPr/>
        </p:nvSpPr>
        <p:spPr>
          <a:xfrm>
            <a:off x="1120867" y="817937"/>
            <a:ext cx="2743200" cy="2743200"/>
          </a:xfrm>
          <a:prstGeom prst="ellipse">
            <a:avLst/>
          </a:prstGeom>
          <a:solidFill>
            <a:srgbClr val="FFC000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BDE3EBA8-1580-472F-8DF6-60053F508D55}"/>
              </a:ext>
            </a:extLst>
          </p:cNvPr>
          <p:cNvSpPr>
            <a:spLocks noChangeAspect="1"/>
          </p:cNvSpPr>
          <p:nvPr/>
        </p:nvSpPr>
        <p:spPr>
          <a:xfrm>
            <a:off x="1341401" y="1022299"/>
            <a:ext cx="2238531" cy="2286000"/>
          </a:xfrm>
          <a:prstGeom prst="ellipse">
            <a:avLst/>
          </a:prstGeom>
          <a:solidFill>
            <a:srgbClr val="C00000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CB40923D-DD18-4474-ABD2-69592EF446AC}"/>
              </a:ext>
            </a:extLst>
          </p:cNvPr>
          <p:cNvSpPr/>
          <p:nvPr/>
        </p:nvSpPr>
        <p:spPr>
          <a:xfrm>
            <a:off x="1546266" y="1239705"/>
            <a:ext cx="1828800" cy="18288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3C4676E5-163C-45B1-B306-D22EF04B3BE4}"/>
              </a:ext>
            </a:extLst>
          </p:cNvPr>
          <p:cNvSpPr>
            <a:spLocks noChangeAspect="1"/>
          </p:cNvSpPr>
          <p:nvPr/>
        </p:nvSpPr>
        <p:spPr>
          <a:xfrm>
            <a:off x="1774866" y="1468305"/>
            <a:ext cx="1371600" cy="13716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7A26A23D-64DB-4BAF-B0BA-D5F5D5EB6E4A}"/>
              </a:ext>
            </a:extLst>
          </p:cNvPr>
          <p:cNvSpPr>
            <a:spLocks noChangeAspect="1"/>
          </p:cNvSpPr>
          <p:nvPr/>
        </p:nvSpPr>
        <p:spPr>
          <a:xfrm>
            <a:off x="2003466" y="1696905"/>
            <a:ext cx="914400" cy="914400"/>
          </a:xfrm>
          <a:prstGeom prst="ellipse">
            <a:avLst/>
          </a:prstGeom>
          <a:solidFill>
            <a:srgbClr val="99CC0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xmlns="" id="{5E39DDDA-1AE4-44D0-BE11-6400DA6FAFB1}"/>
              </a:ext>
            </a:extLst>
          </p:cNvPr>
          <p:cNvCxnSpPr>
            <a:cxnSpLocks/>
            <a:stCxn id="14" idx="5"/>
          </p:cNvCxnSpPr>
          <p:nvPr/>
        </p:nvCxnSpPr>
        <p:spPr>
          <a:xfrm rot="16200000" flipH="1">
            <a:off x="4320905" y="940444"/>
            <a:ext cx="1399477" cy="4473376"/>
          </a:xfrm>
          <a:prstGeom prst="bentConnector2">
            <a:avLst/>
          </a:prstGeom>
          <a:ln w="22225">
            <a:solidFill>
              <a:srgbClr val="99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xmlns="" id="{2ACF808A-2B17-4A04-BB5D-E754393AB6EB}"/>
              </a:ext>
            </a:extLst>
          </p:cNvPr>
          <p:cNvCxnSpPr>
            <a:cxnSpLocks/>
            <a:stCxn id="13" idx="5"/>
          </p:cNvCxnSpPr>
          <p:nvPr/>
        </p:nvCxnSpPr>
        <p:spPr>
          <a:xfrm rot="16200000" flipH="1">
            <a:off x="4433780" y="1150858"/>
            <a:ext cx="895113" cy="3871473"/>
          </a:xfrm>
          <a:prstGeom prst="bentConnector2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xmlns="" id="{032D0E3F-18CA-410D-8304-EB111962AC3F}"/>
              </a:ext>
            </a:extLst>
          </p:cNvPr>
          <p:cNvCxnSpPr>
            <a:cxnSpLocks/>
          </p:cNvCxnSpPr>
          <p:nvPr/>
        </p:nvCxnSpPr>
        <p:spPr>
          <a:xfrm>
            <a:off x="3122136" y="2593213"/>
            <a:ext cx="2825245" cy="611761"/>
          </a:xfrm>
          <a:prstGeom prst="bentConnector3">
            <a:avLst>
              <a:gd name="adj1" fmla="val -594"/>
            </a:avLst>
          </a:prstGeom>
          <a:ln w="22225">
            <a:solidFill>
              <a:srgbClr val="B2B2B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xmlns="" id="{C771FFE9-2A74-4655-942C-CC4E9772E81A}"/>
              </a:ext>
            </a:extLst>
          </p:cNvPr>
          <p:cNvCxnSpPr>
            <a:cxnSpLocks/>
            <a:stCxn id="10" idx="5"/>
          </p:cNvCxnSpPr>
          <p:nvPr/>
        </p:nvCxnSpPr>
        <p:spPr>
          <a:xfrm rot="5400000" flipH="1" flipV="1">
            <a:off x="4133533" y="2011185"/>
            <a:ext cx="80911" cy="1843764"/>
          </a:xfrm>
          <a:prstGeom prst="bentConnector4">
            <a:avLst>
              <a:gd name="adj1" fmla="val 107168"/>
              <a:gd name="adj2" fmla="val 58890"/>
            </a:avLst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or: Elbow 50">
            <a:extLst>
              <a:ext uri="{FF2B5EF4-FFF2-40B4-BE49-F238E27FC236}">
                <a16:creationId xmlns:a16="http://schemas.microsoft.com/office/drawing/2014/main" xmlns="" id="{FEA6E6E9-774F-4E53-94CA-E14F0FB66804}"/>
              </a:ext>
            </a:extLst>
          </p:cNvPr>
          <p:cNvCxnSpPr>
            <a:cxnSpLocks/>
          </p:cNvCxnSpPr>
          <p:nvPr/>
        </p:nvCxnSpPr>
        <p:spPr>
          <a:xfrm>
            <a:off x="3734630" y="2314357"/>
            <a:ext cx="972814" cy="210706"/>
          </a:xfrm>
          <a:prstGeom prst="bentConnector3">
            <a:avLst>
              <a:gd name="adj1" fmla="val 50000"/>
            </a:avLst>
          </a:prstGeom>
          <a:ln w="222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xmlns="" id="{BC0D6CCF-AFCA-461E-8D70-BD936C198264}"/>
              </a:ext>
            </a:extLst>
          </p:cNvPr>
          <p:cNvCxnSpPr>
            <a:cxnSpLocks/>
          </p:cNvCxnSpPr>
          <p:nvPr/>
        </p:nvCxnSpPr>
        <p:spPr>
          <a:xfrm>
            <a:off x="4138885" y="2183187"/>
            <a:ext cx="609600" cy="12700"/>
          </a:xfrm>
          <a:prstGeom prst="bentConnector3">
            <a:avLst>
              <a:gd name="adj1" fmla="val -12069"/>
            </a:avLst>
          </a:prstGeom>
          <a:ln w="2222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or: Elbow 82">
            <a:extLst>
              <a:ext uri="{FF2B5EF4-FFF2-40B4-BE49-F238E27FC236}">
                <a16:creationId xmlns:a16="http://schemas.microsoft.com/office/drawing/2014/main" xmlns="" id="{E0351F52-0E16-439F-88AE-6FB145A7878E}"/>
              </a:ext>
            </a:extLst>
          </p:cNvPr>
          <p:cNvCxnSpPr>
            <a:cxnSpLocks/>
          </p:cNvCxnSpPr>
          <p:nvPr/>
        </p:nvCxnSpPr>
        <p:spPr>
          <a:xfrm>
            <a:off x="4191000" y="1581150"/>
            <a:ext cx="1143000" cy="302374"/>
          </a:xfrm>
          <a:prstGeom prst="bentConnector3">
            <a:avLst/>
          </a:prstGeom>
          <a:ln w="222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or: Elbow 85">
            <a:extLst>
              <a:ext uri="{FF2B5EF4-FFF2-40B4-BE49-F238E27FC236}">
                <a16:creationId xmlns:a16="http://schemas.microsoft.com/office/drawing/2014/main" xmlns="" id="{9CE5C401-4863-4AC4-99DF-12F638D2482E}"/>
              </a:ext>
            </a:extLst>
          </p:cNvPr>
          <p:cNvCxnSpPr>
            <a:cxnSpLocks/>
          </p:cNvCxnSpPr>
          <p:nvPr/>
        </p:nvCxnSpPr>
        <p:spPr>
          <a:xfrm>
            <a:off x="4012325" y="716582"/>
            <a:ext cx="2074784" cy="799394"/>
          </a:xfrm>
          <a:prstGeom prst="bentConnector3">
            <a:avLst>
              <a:gd name="adj1" fmla="val 50000"/>
            </a:avLst>
          </a:prstGeom>
          <a:ln w="22225">
            <a:solidFill>
              <a:srgbClr val="19532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60745333-05A1-4CB6-868E-2C51A6101BCB}"/>
              </a:ext>
            </a:extLst>
          </p:cNvPr>
          <p:cNvCxnSpPr>
            <a:cxnSpLocks/>
          </p:cNvCxnSpPr>
          <p:nvPr/>
        </p:nvCxnSpPr>
        <p:spPr>
          <a:xfrm flipH="1" flipV="1">
            <a:off x="1212465" y="588121"/>
            <a:ext cx="1248201" cy="1565984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733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5A20AD00-7DA8-446F-B0BE-8C2455487D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From Pipe 6”(5/8) TO Pipe 8”(5/8) without Mainline 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xmlns="" id="{5DD2AD74-7F1C-486A-B733-A125471D23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715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xmlns="" id="{13022B78-F98B-4192-A187-9C44185BDB1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E9D7AD-0B59-4C27-82EE-ECC921095E4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System configuration.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spans 6-5/8’’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One span 8-5/8”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Two spans 8-5/8”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Three spans 8-5/8’’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Four spans 8-5/8”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Five spans 8-5/8”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Fuel consumption.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Operation cost.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277B1BB-36A0-41F9-85D7-F005D087DD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Index</a:t>
            </a:r>
          </a:p>
        </p:txBody>
      </p:sp>
      <p:pic>
        <p:nvPicPr>
          <p:cNvPr id="5" name="Picture Placeholder 2">
            <a:extLst>
              <a:ext uri="{FF2B5EF4-FFF2-40B4-BE49-F238E27FC236}">
                <a16:creationId xmlns:a16="http://schemas.microsoft.com/office/drawing/2014/main" xmlns="" id="{023DA8C2-7ADB-4709-8F46-3F38F91C1D0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2483768" cy="43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080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C496EA82-45F7-4E26-B68C-603C0B87A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426949"/>
              </p:ext>
            </p:extLst>
          </p:nvPr>
        </p:nvGraphicFramePr>
        <p:xfrm>
          <a:off x="0" y="5530"/>
          <a:ext cx="9143999" cy="4395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xmlns="" val="80668899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03665848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2088896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64079055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74124583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5523611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65760047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60160581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491945603"/>
                    </a:ext>
                  </a:extLst>
                </a:gridCol>
                <a:gridCol w="761999">
                  <a:extLst>
                    <a:ext uri="{9D8B030D-6E8A-4147-A177-3AD203B41FA5}">
                      <a16:colId xmlns:a16="http://schemas.microsoft.com/office/drawing/2014/main" xmlns="" val="1259476838"/>
                    </a:ext>
                  </a:extLst>
                </a:gridCol>
              </a:tblGrid>
              <a:tr h="83659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SYSTEM SPECS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ALL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6-5/8"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ONE TOWER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 5/8"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TWO TOWER    8 5/8"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THREE TOWER    8 5/8"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FOUR TOWERS  8 5/8"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FIVE TOWERS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 8 5/8"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Six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TOWERS 8 5/8"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Seven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TOWERS 8 5/8"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Eight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TOWERS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 5/8"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3639849"/>
                  </a:ext>
                </a:extLst>
              </a:tr>
              <a:tr h="4647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PIVOT PRESSURE(psi)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12490196"/>
                  </a:ext>
                </a:extLst>
              </a:tr>
              <a:tr h="76863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REQUIRED HORSE POWER AT PUMP@-75% Eff.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854174572"/>
                  </a:ext>
                </a:extLst>
              </a:tr>
              <a:tr h="65068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Aver. Fuel Consumption L/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hr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(.186)</a:t>
                      </a: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478748502"/>
                  </a:ext>
                </a:extLst>
              </a:tr>
              <a:tr h="65068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Fuel Consumption Cost in LE/year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241346.9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212712.5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188168.8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167715.6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151353.1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130900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114537.5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106356.3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106356.3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936861441"/>
                  </a:ext>
                </a:extLst>
              </a:tr>
              <a:tr h="65068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Fuel Consumption Cost Variance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196" marR="125196" anchor="ctr" horzOverflow="overflow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28634.38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53178.13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73631.25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89993.75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110446.9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126809.4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134990.6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134990.6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540139516"/>
                  </a:ext>
                </a:extLst>
              </a:tr>
              <a:tr h="3729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u="none" strike="noStrike" kern="1200" cap="none" normalizeH="0" baseline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6352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796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9B575BCF-BA4B-43ED-A5BB-813E7EAC80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8066517"/>
              </p:ext>
            </p:extLst>
          </p:nvPr>
        </p:nvGraphicFramePr>
        <p:xfrm>
          <a:off x="2483768" y="0"/>
          <a:ext cx="6660232" cy="4371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Placeholder 2">
            <a:extLst>
              <a:ext uri="{FF2B5EF4-FFF2-40B4-BE49-F238E27FC236}">
                <a16:creationId xmlns:a16="http://schemas.microsoft.com/office/drawing/2014/main" xmlns="" id="{651EEB77-C790-4C25-ADC1-8339DE4ECB11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2483768" cy="4371950"/>
          </a:xfrm>
        </p:spPr>
      </p:pic>
    </p:spTree>
    <p:extLst>
      <p:ext uri="{BB962C8B-B14F-4D97-AF65-F5344CB8AC3E}">
        <p14:creationId xmlns:p14="http://schemas.microsoft.com/office/powerpoint/2010/main" val="31391379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CC9DBE2D-5F1D-41D7-BFC4-9D62F3EBE2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4281865"/>
              </p:ext>
            </p:extLst>
          </p:nvPr>
        </p:nvGraphicFramePr>
        <p:xfrm>
          <a:off x="2483768" y="0"/>
          <a:ext cx="6660232" cy="4371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Placeholder 6">
            <a:extLst>
              <a:ext uri="{FF2B5EF4-FFF2-40B4-BE49-F238E27FC236}">
                <a16:creationId xmlns:a16="http://schemas.microsoft.com/office/drawing/2014/main" xmlns="" id="{114681C3-FBB6-4AB0-B7A4-FB20EF588F0D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2483768" cy="4371950"/>
          </a:xfrm>
        </p:spPr>
      </p:pic>
    </p:spTree>
    <p:extLst>
      <p:ext uri="{BB962C8B-B14F-4D97-AF65-F5344CB8AC3E}">
        <p14:creationId xmlns:p14="http://schemas.microsoft.com/office/powerpoint/2010/main" val="27287621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0A63A22-A4BD-4836-8164-7A4F087BEF2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4549" y="3943350"/>
            <a:ext cx="8640960" cy="533400"/>
          </a:xfrm>
        </p:spPr>
        <p:txBody>
          <a:bodyPr/>
          <a:lstStyle/>
          <a:p>
            <a:pPr algn="ctr"/>
            <a:r>
              <a:rPr lang="en-US" dirty="0"/>
              <a:t>The extra cost of a larger pipe will be recovered quickly from lower fuel costs</a:t>
            </a:r>
          </a:p>
        </p:txBody>
      </p:sp>
      <p:pic>
        <p:nvPicPr>
          <p:cNvPr id="5" name="Picture Placeholder 3">
            <a:extLst>
              <a:ext uri="{FF2B5EF4-FFF2-40B4-BE49-F238E27FC236}">
                <a16:creationId xmlns:a16="http://schemas.microsoft.com/office/drawing/2014/main" xmlns="" id="{F65CE358-2E51-4FF8-A31D-8879A0D41DF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1131590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C2918594-BB3D-4ED3-A550-318A424B284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3513E3F4-ECC5-4A2E-838A-C07E878093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2868194"/>
              </p:ext>
            </p:extLst>
          </p:nvPr>
        </p:nvGraphicFramePr>
        <p:xfrm>
          <a:off x="250825" y="1131589"/>
          <a:ext cx="8713788" cy="2887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185258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F7A45EE-658B-4C6E-AF72-D1481F8A28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RETURN ON INVESTMENT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4B689BD7-2187-42A7-AD9D-C4030A68AECF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742950"/>
            <a:ext cx="7772400" cy="3484563"/>
          </a:xfrm>
        </p:spPr>
      </p:pic>
    </p:spTree>
    <p:extLst>
      <p:ext uri="{BB962C8B-B14F-4D97-AF65-F5344CB8AC3E}">
        <p14:creationId xmlns:p14="http://schemas.microsoft.com/office/powerpoint/2010/main" val="5998026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THANK</a:t>
            </a:r>
            <a:r>
              <a:rPr lang="en-US" b="0" dirty="0"/>
              <a:t>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360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E7E54725-219D-4A6D-9969-92603EC2CCFE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591681748"/>
              </p:ext>
            </p:extLst>
          </p:nvPr>
        </p:nvGraphicFramePr>
        <p:xfrm>
          <a:off x="2743200" y="640800"/>
          <a:ext cx="6012000" cy="3068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0359">
                  <a:extLst>
                    <a:ext uri="{9D8B030D-6E8A-4147-A177-3AD203B41FA5}">
                      <a16:colId xmlns:a16="http://schemas.microsoft.com/office/drawing/2014/main" xmlns="" val="3274093419"/>
                    </a:ext>
                  </a:extLst>
                </a:gridCol>
                <a:gridCol w="2431641">
                  <a:extLst>
                    <a:ext uri="{9D8B030D-6E8A-4147-A177-3AD203B41FA5}">
                      <a16:colId xmlns:a16="http://schemas.microsoft.com/office/drawing/2014/main" xmlns="" val="2801567851"/>
                    </a:ext>
                  </a:extLst>
                </a:gridCol>
              </a:tblGrid>
              <a:tr h="5114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Irrigated Area, Ha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63.6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3839714"/>
                  </a:ext>
                </a:extLst>
              </a:tr>
              <a:tr h="5114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Flow, GPM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1500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0113023"/>
                  </a:ext>
                </a:extLst>
              </a:tr>
              <a:tr h="5114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Maximum Water Consumption mm/day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E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4636673"/>
                  </a:ext>
                </a:extLst>
              </a:tr>
              <a:tr h="5114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Average fuel Consumption L/hr./</a:t>
                      </a: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hp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0.186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5174960"/>
                  </a:ext>
                </a:extLst>
              </a:tr>
              <a:tr h="5114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Yearly average running hrs.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5000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0383219"/>
                  </a:ext>
                </a:extLst>
              </a:tr>
              <a:tr h="5114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Fuel Cost LE / L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3.75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56769661"/>
                  </a:ext>
                </a:extLst>
              </a:tr>
            </a:tbl>
          </a:graphicData>
        </a:graphic>
      </p:graphicFrame>
      <p:sp>
        <p:nvSpPr>
          <p:cNvPr id="18" name="17 Marcador de texto"/>
          <p:cNvSpPr>
            <a:spLocks noGrp="1"/>
          </p:cNvSpPr>
          <p:nvPr>
            <p:ph type="body" sz="quarter" idx="11"/>
          </p:nvPr>
        </p:nvSpPr>
        <p:spPr>
          <a:xfrm>
            <a:off x="2483768" y="28800"/>
            <a:ext cx="5960618" cy="576263"/>
          </a:xfrm>
        </p:spPr>
        <p:txBody>
          <a:bodyPr/>
          <a:lstStyle/>
          <a:p>
            <a:r>
              <a:rPr lang="es-ES" dirty="0">
                <a:latin typeface="Gotham Bold" pitchFamily="2" charset="0"/>
              </a:rPr>
              <a:t>SYSTEM CONFIGURATION</a:t>
            </a:r>
          </a:p>
          <a:p>
            <a:pPr lvl="0"/>
            <a:endParaRPr lang="es-ES" dirty="0">
              <a:latin typeface="Gotham 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37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98">
            <a:extLst>
              <a:ext uri="{FF2B5EF4-FFF2-40B4-BE49-F238E27FC236}">
                <a16:creationId xmlns:a16="http://schemas.microsoft.com/office/drawing/2014/main" xmlns="" id="{09B5D0DB-D3E1-4479-8B0E-35CD68A3E118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195488445"/>
              </p:ext>
            </p:extLst>
          </p:nvPr>
        </p:nvGraphicFramePr>
        <p:xfrm>
          <a:off x="1899744" y="3028950"/>
          <a:ext cx="5335759" cy="1106573"/>
        </p:xfrm>
        <a:graphic>
          <a:graphicData uri="http://schemas.openxmlformats.org/drawingml/2006/table">
            <a:tbl>
              <a:tblPr rtl="1">
                <a:tableStyleId>{3C2FFA5D-87B4-456A-9821-1D502468CF0F}</a:tableStyleId>
              </a:tblPr>
              <a:tblGrid>
                <a:gridCol w="1065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63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739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61267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Friction Losses, PSI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Pivot Point Pressure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End Pressure, PSI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Area, Ha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Flow, GPM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33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  <a:endParaRPr kumimoji="0" lang="en-GB" sz="15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63.6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1500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8" name="17 Marcador de texto"/>
          <p:cNvSpPr>
            <a:spLocks noGrp="1"/>
          </p:cNvSpPr>
          <p:nvPr>
            <p:ph type="body" sz="quarter" idx="11"/>
          </p:nvPr>
        </p:nvSpPr>
        <p:spPr>
          <a:xfrm>
            <a:off x="152400" y="209550"/>
            <a:ext cx="8444209" cy="432048"/>
          </a:xfrm>
        </p:spPr>
        <p:txBody>
          <a:bodyPr/>
          <a:lstStyle/>
          <a:p>
            <a:pPr lvl="0"/>
            <a:r>
              <a:rPr lang="es-ES" dirty="0">
                <a:latin typeface="Gotham Bold" pitchFamily="2" charset="0"/>
              </a:rPr>
              <a:t>All pivot </a:t>
            </a:r>
            <a:r>
              <a:rPr lang="es-ES" dirty="0" err="1">
                <a:latin typeface="Gotham Bold" pitchFamily="2" charset="0"/>
              </a:rPr>
              <a:t>spans</a:t>
            </a:r>
            <a:r>
              <a:rPr lang="es-ES" dirty="0">
                <a:latin typeface="Gotham Bold" pitchFamily="2" charset="0"/>
              </a:rPr>
              <a:t> 6 </a:t>
            </a:r>
            <a:r>
              <a:rPr lang="es-ES" sz="1800" dirty="0">
                <a:latin typeface="Gotham Bold" pitchFamily="2" charset="0"/>
              </a:rPr>
              <a:t>(5/8)’’</a:t>
            </a:r>
            <a:endParaRPr lang="es-ES" dirty="0">
              <a:latin typeface="Gotham Bold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41E1A72-4D2D-46B3-862E-DC67DD9C059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666750"/>
            <a:ext cx="9144000" cy="1989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616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98">
            <a:extLst>
              <a:ext uri="{FF2B5EF4-FFF2-40B4-BE49-F238E27FC236}">
                <a16:creationId xmlns:a16="http://schemas.microsoft.com/office/drawing/2014/main" xmlns="" id="{326E555F-C756-4C42-AE9F-7DE03D6CA0F9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449443183"/>
              </p:ext>
            </p:extLst>
          </p:nvPr>
        </p:nvGraphicFramePr>
        <p:xfrm>
          <a:off x="1908496" y="3040352"/>
          <a:ext cx="5327007" cy="1106573"/>
        </p:xfrm>
        <a:graphic>
          <a:graphicData uri="http://schemas.openxmlformats.org/drawingml/2006/table">
            <a:tbl>
              <a:tblPr rtl="1">
                <a:tableStyleId>{3C2FFA5D-87B4-456A-9821-1D502468CF0F}</a:tableStyleId>
              </a:tblPr>
              <a:tblGrid>
                <a:gridCol w="1065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63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61267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Friction Losses, PSI</a:t>
                      </a: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Pivot Point Pressure</a:t>
                      </a: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End Pressure, PSI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Area, Ha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Flow, GPM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33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  <a:endParaRPr kumimoji="0" lang="en-GB" sz="15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63.6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1500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8" name="17 Marcador de texto"/>
          <p:cNvSpPr>
            <a:spLocks noGrp="1"/>
          </p:cNvSpPr>
          <p:nvPr>
            <p:ph type="body" sz="quarter" idx="11"/>
          </p:nvPr>
        </p:nvSpPr>
        <p:spPr>
          <a:xfrm>
            <a:off x="152400" y="133350"/>
            <a:ext cx="8444209" cy="432048"/>
          </a:xfrm>
        </p:spPr>
        <p:txBody>
          <a:bodyPr/>
          <a:lstStyle/>
          <a:p>
            <a:pPr lvl="0"/>
            <a:r>
              <a:rPr lang="es-ES" dirty="0">
                <a:latin typeface="Gotham Bold" pitchFamily="2" charset="0"/>
              </a:rPr>
              <a:t>1 Tower 8 (</a:t>
            </a:r>
            <a:r>
              <a:rPr lang="es-ES" sz="1800" dirty="0">
                <a:latin typeface="Gotham Bold" pitchFamily="2" charset="0"/>
              </a:rPr>
              <a:t>5/8)</a:t>
            </a:r>
            <a:r>
              <a:rPr lang="es-ES" dirty="0">
                <a:latin typeface="Gotham Bold" pitchFamily="2" charset="0"/>
              </a:rPr>
              <a:t>’’ + 7 </a:t>
            </a:r>
            <a:r>
              <a:rPr lang="es-ES" dirty="0" err="1">
                <a:latin typeface="Gotham Bold" pitchFamily="2" charset="0"/>
              </a:rPr>
              <a:t>Towers</a:t>
            </a:r>
            <a:r>
              <a:rPr lang="es-ES" dirty="0">
                <a:latin typeface="Gotham Bold" pitchFamily="2" charset="0"/>
              </a:rPr>
              <a:t> 6 (</a:t>
            </a:r>
            <a:r>
              <a:rPr lang="es-ES" sz="1800" dirty="0">
                <a:latin typeface="Gotham Bold" pitchFamily="2" charset="0"/>
              </a:rPr>
              <a:t>5/8)</a:t>
            </a:r>
            <a:r>
              <a:rPr lang="es-ES" dirty="0">
                <a:latin typeface="Gotham Bold" pitchFamily="2" charset="0"/>
              </a:rPr>
              <a:t>’’ + OH 6m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E92DE60-6FCF-463D-82F4-B8817423F33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66750"/>
            <a:ext cx="9144000" cy="1971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140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98">
            <a:extLst>
              <a:ext uri="{FF2B5EF4-FFF2-40B4-BE49-F238E27FC236}">
                <a16:creationId xmlns:a16="http://schemas.microsoft.com/office/drawing/2014/main" xmlns="" id="{CA0BFC50-9224-49BB-91FA-A3BD484DEBF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81490240"/>
              </p:ext>
            </p:extLst>
          </p:nvPr>
        </p:nvGraphicFramePr>
        <p:xfrm>
          <a:off x="1908496" y="3051586"/>
          <a:ext cx="5327007" cy="1106573"/>
        </p:xfrm>
        <a:graphic>
          <a:graphicData uri="http://schemas.openxmlformats.org/drawingml/2006/table">
            <a:tbl>
              <a:tblPr rtl="1">
                <a:tableStyleId>{3C2FFA5D-87B4-456A-9821-1D502468CF0F}</a:tableStyleId>
              </a:tblPr>
              <a:tblGrid>
                <a:gridCol w="1065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63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61267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Friction Losses, PSI</a:t>
                      </a: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Pivot Point Pressure</a:t>
                      </a: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End Pressure, PSI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Area, Ha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Flow, GPM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33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  <a:endParaRPr kumimoji="0" lang="en-GB" sz="15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63.6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1500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8" name="17 Marcador de texto"/>
          <p:cNvSpPr>
            <a:spLocks noGrp="1"/>
          </p:cNvSpPr>
          <p:nvPr>
            <p:ph type="body" sz="quarter" idx="11"/>
          </p:nvPr>
        </p:nvSpPr>
        <p:spPr>
          <a:xfrm>
            <a:off x="152400" y="133350"/>
            <a:ext cx="8444209" cy="432048"/>
          </a:xfrm>
        </p:spPr>
        <p:txBody>
          <a:bodyPr/>
          <a:lstStyle/>
          <a:p>
            <a:pPr lvl="0"/>
            <a:r>
              <a:rPr lang="es-ES" dirty="0">
                <a:latin typeface="Gotham Bold" pitchFamily="2" charset="0"/>
              </a:rPr>
              <a:t>2 </a:t>
            </a:r>
            <a:r>
              <a:rPr lang="es-ES" dirty="0" err="1">
                <a:latin typeface="Gotham Bold" pitchFamily="2" charset="0"/>
              </a:rPr>
              <a:t>Towers</a:t>
            </a:r>
            <a:r>
              <a:rPr lang="es-ES" dirty="0">
                <a:latin typeface="Gotham Bold" pitchFamily="2" charset="0"/>
              </a:rPr>
              <a:t> 8 (</a:t>
            </a:r>
            <a:r>
              <a:rPr lang="es-ES" sz="1800" dirty="0">
                <a:latin typeface="Gotham Bold" pitchFamily="2" charset="0"/>
              </a:rPr>
              <a:t>5/8)</a:t>
            </a:r>
            <a:r>
              <a:rPr lang="es-ES" dirty="0">
                <a:latin typeface="Gotham Bold" pitchFamily="2" charset="0"/>
              </a:rPr>
              <a:t>’’ + 6 </a:t>
            </a:r>
            <a:r>
              <a:rPr lang="es-ES" dirty="0" err="1">
                <a:latin typeface="Gotham Bold" pitchFamily="2" charset="0"/>
              </a:rPr>
              <a:t>Towers</a:t>
            </a:r>
            <a:r>
              <a:rPr lang="es-ES" dirty="0">
                <a:latin typeface="Gotham Bold" pitchFamily="2" charset="0"/>
              </a:rPr>
              <a:t> 6 (</a:t>
            </a:r>
            <a:r>
              <a:rPr lang="es-ES" sz="1800" dirty="0">
                <a:latin typeface="Gotham Bold" pitchFamily="2" charset="0"/>
              </a:rPr>
              <a:t>5/8)</a:t>
            </a:r>
            <a:r>
              <a:rPr lang="es-ES" dirty="0">
                <a:latin typeface="Gotham Bold" pitchFamily="2" charset="0"/>
              </a:rPr>
              <a:t>’’ + OH 12m</a:t>
            </a:r>
          </a:p>
          <a:p>
            <a:pPr lvl="0"/>
            <a:endParaRPr lang="es-ES" dirty="0">
              <a:latin typeface="Gotham Bold" pitchFamily="2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26E000F1-EA22-44B9-A4B6-C1BF61FF029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458" y="666750"/>
            <a:ext cx="9144000" cy="1992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826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98">
            <a:extLst>
              <a:ext uri="{FF2B5EF4-FFF2-40B4-BE49-F238E27FC236}">
                <a16:creationId xmlns:a16="http://schemas.microsoft.com/office/drawing/2014/main" xmlns="" id="{08567015-D1CA-43F9-8BC9-9F7015D467D7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384161857"/>
              </p:ext>
            </p:extLst>
          </p:nvPr>
        </p:nvGraphicFramePr>
        <p:xfrm>
          <a:off x="1908496" y="3028950"/>
          <a:ext cx="5327007" cy="1106573"/>
        </p:xfrm>
        <a:graphic>
          <a:graphicData uri="http://schemas.openxmlformats.org/drawingml/2006/table">
            <a:tbl>
              <a:tblPr rtl="1">
                <a:tableStyleId>{3C2FFA5D-87B4-456A-9821-1D502468CF0F}</a:tableStyleId>
              </a:tblPr>
              <a:tblGrid>
                <a:gridCol w="1065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63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61267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Friction Losses, PSI</a:t>
                      </a: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Pivot Point Pressure</a:t>
                      </a: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End Pressure, PSI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Area, Ha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Flow, GPM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33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  <a:endParaRPr kumimoji="0" lang="en-GB" sz="15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63.6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1500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8" name="17 Marcador de texto"/>
          <p:cNvSpPr>
            <a:spLocks noGrp="1"/>
          </p:cNvSpPr>
          <p:nvPr>
            <p:ph type="body" sz="quarter" idx="11"/>
          </p:nvPr>
        </p:nvSpPr>
        <p:spPr>
          <a:xfrm>
            <a:off x="152400" y="133350"/>
            <a:ext cx="8444209" cy="432048"/>
          </a:xfrm>
        </p:spPr>
        <p:txBody>
          <a:bodyPr/>
          <a:lstStyle/>
          <a:p>
            <a:pPr lvl="0"/>
            <a:r>
              <a:rPr lang="es-ES" dirty="0">
                <a:latin typeface="Gotham Bold" pitchFamily="2" charset="0"/>
              </a:rPr>
              <a:t>3 </a:t>
            </a:r>
            <a:r>
              <a:rPr lang="es-ES" dirty="0" err="1">
                <a:latin typeface="Gotham Bold" pitchFamily="2" charset="0"/>
              </a:rPr>
              <a:t>Towers</a:t>
            </a:r>
            <a:r>
              <a:rPr lang="es-ES" dirty="0">
                <a:latin typeface="Gotham Bold" pitchFamily="2" charset="0"/>
              </a:rPr>
              <a:t> 8 (</a:t>
            </a:r>
            <a:r>
              <a:rPr lang="es-ES" sz="1800" dirty="0">
                <a:latin typeface="Gotham Bold" pitchFamily="2" charset="0"/>
              </a:rPr>
              <a:t>5/8)</a:t>
            </a:r>
            <a:r>
              <a:rPr lang="es-ES" dirty="0">
                <a:latin typeface="Gotham Bold" pitchFamily="2" charset="0"/>
              </a:rPr>
              <a:t>’’ +4 </a:t>
            </a:r>
            <a:r>
              <a:rPr lang="es-ES" dirty="0" err="1">
                <a:latin typeface="Gotham Bold" pitchFamily="2" charset="0"/>
              </a:rPr>
              <a:t>Towers</a:t>
            </a:r>
            <a:r>
              <a:rPr lang="es-ES" dirty="0">
                <a:latin typeface="Gotham Bold" pitchFamily="2" charset="0"/>
              </a:rPr>
              <a:t> 6 (</a:t>
            </a:r>
            <a:r>
              <a:rPr lang="es-ES" sz="1800" dirty="0">
                <a:latin typeface="Gotham Bold" pitchFamily="2" charset="0"/>
              </a:rPr>
              <a:t>5/8)</a:t>
            </a:r>
            <a:r>
              <a:rPr lang="es-ES" dirty="0">
                <a:latin typeface="Gotham Bold" pitchFamily="2" charset="0"/>
              </a:rPr>
              <a:t>’’ + OH 18m</a:t>
            </a:r>
          </a:p>
          <a:p>
            <a:pPr lvl="0"/>
            <a:endParaRPr lang="es-ES" dirty="0">
              <a:latin typeface="Gotham Bold" pitchFamily="2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F2017285-D254-46EF-ABC2-9D51228740C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66750"/>
            <a:ext cx="91440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821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Marcador de texto"/>
          <p:cNvSpPr>
            <a:spLocks noGrp="1"/>
          </p:cNvSpPr>
          <p:nvPr>
            <p:ph type="body" sz="quarter" idx="11"/>
          </p:nvPr>
        </p:nvSpPr>
        <p:spPr>
          <a:xfrm>
            <a:off x="152400" y="133350"/>
            <a:ext cx="8444209" cy="432048"/>
          </a:xfrm>
        </p:spPr>
        <p:txBody>
          <a:bodyPr/>
          <a:lstStyle/>
          <a:p>
            <a:pPr lvl="0"/>
            <a:r>
              <a:rPr lang="es-ES" dirty="0">
                <a:latin typeface="Gotham Bold" pitchFamily="2" charset="0"/>
              </a:rPr>
              <a:t>4 </a:t>
            </a:r>
            <a:r>
              <a:rPr lang="es-ES" dirty="0" err="1">
                <a:latin typeface="Gotham Bold" pitchFamily="2" charset="0"/>
              </a:rPr>
              <a:t>Towers</a:t>
            </a:r>
            <a:r>
              <a:rPr lang="es-ES" dirty="0">
                <a:latin typeface="Gotham Bold" pitchFamily="2" charset="0"/>
              </a:rPr>
              <a:t> 8 (</a:t>
            </a:r>
            <a:r>
              <a:rPr lang="es-ES" sz="1800" dirty="0">
                <a:latin typeface="Gotham Bold" pitchFamily="2" charset="0"/>
              </a:rPr>
              <a:t>5/8)</a:t>
            </a:r>
            <a:r>
              <a:rPr lang="es-ES" dirty="0">
                <a:latin typeface="Gotham Bold" pitchFamily="2" charset="0"/>
              </a:rPr>
              <a:t>’’ + 4 </a:t>
            </a:r>
            <a:r>
              <a:rPr lang="es-ES" dirty="0" err="1">
                <a:latin typeface="Gotham Bold" pitchFamily="2" charset="0"/>
              </a:rPr>
              <a:t>Towers</a:t>
            </a:r>
            <a:r>
              <a:rPr lang="es-ES" dirty="0">
                <a:latin typeface="Gotham Bold" pitchFamily="2" charset="0"/>
              </a:rPr>
              <a:t> 6 (</a:t>
            </a:r>
            <a:r>
              <a:rPr lang="es-ES" sz="1800" dirty="0">
                <a:latin typeface="Gotham Bold" pitchFamily="2" charset="0"/>
              </a:rPr>
              <a:t>5/8)</a:t>
            </a:r>
            <a:r>
              <a:rPr lang="es-ES" dirty="0">
                <a:latin typeface="Gotham Bold" pitchFamily="2" charset="0"/>
              </a:rPr>
              <a:t>’’ + OH 22m</a:t>
            </a:r>
          </a:p>
          <a:p>
            <a:pPr lvl="0"/>
            <a:endParaRPr lang="es-ES" dirty="0">
              <a:latin typeface="Gotham Bold" pitchFamily="2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C9D809D-68DF-48A1-A319-E56A4B1E7BD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66750"/>
            <a:ext cx="9144000" cy="2027440"/>
          </a:xfrm>
          <a:prstGeom prst="rect">
            <a:avLst/>
          </a:prstGeom>
        </p:spPr>
      </p:pic>
      <p:graphicFrame>
        <p:nvGraphicFramePr>
          <p:cNvPr id="8" name="Group 98">
            <a:extLst>
              <a:ext uri="{FF2B5EF4-FFF2-40B4-BE49-F238E27FC236}">
                <a16:creationId xmlns:a16="http://schemas.microsoft.com/office/drawing/2014/main" xmlns="" id="{E9C81EA8-4E7E-4A67-8A9F-EBC8053DF191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235459496"/>
              </p:ext>
            </p:extLst>
          </p:nvPr>
        </p:nvGraphicFramePr>
        <p:xfrm>
          <a:off x="1908496" y="3105150"/>
          <a:ext cx="5327007" cy="1106573"/>
        </p:xfrm>
        <a:graphic>
          <a:graphicData uri="http://schemas.openxmlformats.org/drawingml/2006/table">
            <a:tbl>
              <a:tblPr rtl="1">
                <a:tableStyleId>{3C2FFA5D-87B4-456A-9821-1D502468CF0F}</a:tableStyleId>
              </a:tblPr>
              <a:tblGrid>
                <a:gridCol w="1065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63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61267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Friction Losses, PSI</a:t>
                      </a: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Pivot Point Pressure</a:t>
                      </a: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End Pressure, PSI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Area, Ha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Flow, GPM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33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  <a:endParaRPr kumimoji="0" lang="en-GB" sz="15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63.6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1500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6914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Marcador de texto"/>
          <p:cNvSpPr>
            <a:spLocks noGrp="1"/>
          </p:cNvSpPr>
          <p:nvPr>
            <p:ph type="body" sz="quarter" idx="11"/>
          </p:nvPr>
        </p:nvSpPr>
        <p:spPr>
          <a:xfrm>
            <a:off x="152400" y="133350"/>
            <a:ext cx="8444209" cy="432048"/>
          </a:xfrm>
        </p:spPr>
        <p:txBody>
          <a:bodyPr/>
          <a:lstStyle/>
          <a:p>
            <a:pPr lvl="0"/>
            <a:r>
              <a:rPr lang="es-ES" dirty="0">
                <a:latin typeface="Gotham Bold" pitchFamily="2" charset="0"/>
              </a:rPr>
              <a:t>5 </a:t>
            </a:r>
            <a:r>
              <a:rPr lang="es-ES" dirty="0" err="1">
                <a:latin typeface="Gotham Bold" pitchFamily="2" charset="0"/>
              </a:rPr>
              <a:t>Towers</a:t>
            </a:r>
            <a:r>
              <a:rPr lang="es-ES" dirty="0">
                <a:latin typeface="Gotham Bold" pitchFamily="2" charset="0"/>
              </a:rPr>
              <a:t> 8 (</a:t>
            </a:r>
            <a:r>
              <a:rPr lang="es-ES" sz="1800" dirty="0">
                <a:latin typeface="Gotham Bold" pitchFamily="2" charset="0"/>
              </a:rPr>
              <a:t>5/8)</a:t>
            </a:r>
            <a:r>
              <a:rPr lang="es-ES" dirty="0">
                <a:latin typeface="Gotham Bold" pitchFamily="2" charset="0"/>
              </a:rPr>
              <a:t>’’ + 3 </a:t>
            </a:r>
            <a:r>
              <a:rPr lang="es-ES" dirty="0" err="1">
                <a:latin typeface="Gotham Bold" pitchFamily="2" charset="0"/>
              </a:rPr>
              <a:t>Towers</a:t>
            </a:r>
            <a:r>
              <a:rPr lang="es-ES" dirty="0">
                <a:latin typeface="Gotham Bold" pitchFamily="2" charset="0"/>
              </a:rPr>
              <a:t> 6 (</a:t>
            </a:r>
            <a:r>
              <a:rPr lang="es-ES" sz="1800" dirty="0">
                <a:latin typeface="Gotham Bold" pitchFamily="2" charset="0"/>
              </a:rPr>
              <a:t>5/8)</a:t>
            </a:r>
            <a:r>
              <a:rPr lang="es-ES" dirty="0">
                <a:latin typeface="Gotham Bold" pitchFamily="2" charset="0"/>
              </a:rPr>
              <a:t>’’ + OH 24m</a:t>
            </a:r>
          </a:p>
          <a:p>
            <a:pPr lvl="0"/>
            <a:endParaRPr lang="es-ES" dirty="0">
              <a:latin typeface="Gotham Bold" pitchFamily="2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6BFFAEF-76A7-4D12-8BA1-246587DF60B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66750"/>
            <a:ext cx="9144000" cy="1987124"/>
          </a:xfrm>
          <a:prstGeom prst="rect">
            <a:avLst/>
          </a:prstGeom>
        </p:spPr>
      </p:pic>
      <p:graphicFrame>
        <p:nvGraphicFramePr>
          <p:cNvPr id="8" name="Group 98">
            <a:extLst>
              <a:ext uri="{FF2B5EF4-FFF2-40B4-BE49-F238E27FC236}">
                <a16:creationId xmlns:a16="http://schemas.microsoft.com/office/drawing/2014/main" xmlns="" id="{4F183E03-579E-4955-9F98-53236528F7FC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31538629"/>
              </p:ext>
            </p:extLst>
          </p:nvPr>
        </p:nvGraphicFramePr>
        <p:xfrm>
          <a:off x="1908496" y="3105150"/>
          <a:ext cx="5327007" cy="1106573"/>
        </p:xfrm>
        <a:graphic>
          <a:graphicData uri="http://schemas.openxmlformats.org/drawingml/2006/table">
            <a:tbl>
              <a:tblPr rtl="1">
                <a:tableStyleId>{3C2FFA5D-87B4-456A-9821-1D502468CF0F}</a:tableStyleId>
              </a:tblPr>
              <a:tblGrid>
                <a:gridCol w="1065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63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51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61267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Friction Losses, PSI</a:t>
                      </a: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Pivot Point Pressure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End Pressure, PSI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Area, Ha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Flow, GPM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33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kumimoji="0" lang="en-GB" sz="15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63.6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1500</a:t>
                      </a: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461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1205</TotalTime>
  <Words>1029</Words>
  <Application>Microsoft Macintosh PowerPoint</Application>
  <PresentationFormat>On-screen Show (16:9)</PresentationFormat>
  <Paragraphs>334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From Pipe 6”(5/8) TO Pipe 8”(5/8) with Mainline  Frictions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From Pipe 6”(5/8) TO Pipe 8”(5/8) without Mainline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</dc:creator>
  <cp:lastModifiedBy>Keshav Kranthi</cp:lastModifiedBy>
  <cp:revision>92</cp:revision>
  <cp:lastPrinted>2013-02-05T13:05:22Z</cp:lastPrinted>
  <dcterms:created xsi:type="dcterms:W3CDTF">2017-11-12T10:19:13Z</dcterms:created>
  <dcterms:modified xsi:type="dcterms:W3CDTF">2018-02-16T20:40:19Z</dcterms:modified>
</cp:coreProperties>
</file>