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8.xml" ContentType="application/vnd.openxmlformats-officedocument.presentationml.notesSlid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3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0.xml" ContentType="application/vnd.openxmlformats-officedocument.presentationml.notesSlide+xml"/>
  <Override PartName="/ppt/charts/chart19.xml" ContentType="application/vnd.openxmlformats-officedocument.drawingml.chart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drawings/drawing5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21.xml" ContentType="application/vnd.openxmlformats-officedocument.drawingml.chart+xml"/>
  <Override PartName="/ppt/drawings/drawing6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22.xml" ContentType="application/vnd.openxmlformats-officedocument.drawingml.chart+xml"/>
  <Override PartName="/ppt/drawings/drawing7.xml" ContentType="application/vnd.openxmlformats-officedocument.drawingml.chartshapes+xml"/>
  <Override PartName="/ppt/charts/chart23.xml" ContentType="application/vnd.openxmlformats-officedocument.drawingml.chart+xml"/>
  <Override PartName="/ppt/drawings/drawing8.xml" ContentType="application/vnd.openxmlformats-officedocument.drawingml.chartshapes+xml"/>
  <Override PartName="/ppt/charts/chart24.xml" ContentType="application/vnd.openxmlformats-officedocument.drawingml.chart+xml"/>
  <Override PartName="/ppt/drawings/drawing9.xml" ContentType="application/vnd.openxmlformats-officedocument.drawingml.chartshapes+xml"/>
  <Override PartName="/ppt/charts/chart25.xml" ContentType="application/vnd.openxmlformats-officedocument.drawingml.chart+xml"/>
  <Override PartName="/ppt/drawings/drawing10.xml" ContentType="application/vnd.openxmlformats-officedocument.drawingml.chartshapes+xml"/>
  <Override PartName="/ppt/charts/chart26.xml" ContentType="application/vnd.openxmlformats-officedocument.drawingml.chart+xml"/>
  <Override PartName="/ppt/drawings/drawing11.xml" ContentType="application/vnd.openxmlformats-officedocument.drawingml.chartshapes+xml"/>
  <Override PartName="/ppt/notesSlides/notesSlide33.xml" ContentType="application/vnd.openxmlformats-officedocument.presentationml.notesSlide+xml"/>
  <Override PartName="/ppt/charts/chart27.xml" ContentType="application/vnd.openxmlformats-officedocument.drawingml.chart+xml"/>
  <Override PartName="/ppt/drawings/drawing12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28.xml" ContentType="application/vnd.openxmlformats-officedocument.drawingml.chart+xml"/>
  <Override PartName="/ppt/drawings/drawing13.xml" ContentType="application/vnd.openxmlformats-officedocument.drawingml.chartshapes+xml"/>
  <Override PartName="/ppt/notesSlides/notesSlide35.xml" ContentType="application/vnd.openxmlformats-officedocument.presentationml.notesSlide+xml"/>
  <Override PartName="/ppt/charts/chart29.xml" ContentType="application/vnd.openxmlformats-officedocument.drawingml.chart+xml"/>
  <Override PartName="/ppt/drawings/drawing14.xml" ContentType="application/vnd.openxmlformats-officedocument.drawingml.chartshapes+xml"/>
  <Override PartName="/ppt/notesSlides/notesSlide36.xml" ContentType="application/vnd.openxmlformats-officedocument.presentationml.notesSlide+xml"/>
  <Override PartName="/ppt/charts/chart30.xml" ContentType="application/vnd.openxmlformats-officedocument.drawingml.chart+xml"/>
  <Override PartName="/ppt/notesSlides/notesSlide37.xml" ContentType="application/vnd.openxmlformats-officedocument.presentationml.notesSlide+xml"/>
  <Override PartName="/ppt/charts/chart31.xml" ContentType="application/vnd.openxmlformats-officedocument.drawingml.chart+xml"/>
  <Override PartName="/ppt/notesSlides/notesSlide38.xml" ContentType="application/vnd.openxmlformats-officedocument.presentationml.notesSlide+xml"/>
  <Override PartName="/ppt/charts/chart32.xml" ContentType="application/vnd.openxmlformats-officedocument.drawingml.chart+xml"/>
  <Override PartName="/ppt/notesSlides/notesSlide39.xml" ContentType="application/vnd.openxmlformats-officedocument.presentationml.notesSlide+xml"/>
  <Override PartName="/ppt/charts/chart33.xml" ContentType="application/vnd.openxmlformats-officedocument.drawingml.chart+xml"/>
  <Override PartName="/ppt/drawings/drawing15.xml" ContentType="application/vnd.openxmlformats-officedocument.drawingml.chartshapes+xml"/>
  <Override PartName="/ppt/notesSlides/notesSlide40.xml" ContentType="application/vnd.openxmlformats-officedocument.presentationml.notesSlide+xml"/>
  <Override PartName="/ppt/charts/chart34.xml" ContentType="application/vnd.openxmlformats-officedocument.drawingml.chart+xml"/>
  <Override PartName="/ppt/notesSlides/notesSlide41.xml" ContentType="application/vnd.openxmlformats-officedocument.presentationml.notesSlide+xml"/>
  <Override PartName="/ppt/charts/chart35.xml" ContentType="application/vnd.openxmlformats-officedocument.drawingml.chart+xml"/>
  <Override PartName="/ppt/drawings/drawing16.xml" ContentType="application/vnd.openxmlformats-officedocument.drawingml.chartshapes+xml"/>
  <Override PartName="/ppt/charts/chart3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7.xml" ContentType="application/vnd.openxmlformats-officedocument.drawingml.chartshapes+xml"/>
  <Override PartName="/ppt/notesSlides/notesSlide42.xml" ContentType="application/vnd.openxmlformats-officedocument.presentationml.notesSlide+xml"/>
  <Override PartName="/ppt/charts/chart37.xml" ContentType="application/vnd.openxmlformats-officedocument.drawingml.chart+xml"/>
  <Override PartName="/ppt/drawings/drawing18.xml" ContentType="application/vnd.openxmlformats-officedocument.drawingml.chartshapes+xml"/>
  <Override PartName="/ppt/charts/chart3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9.xml" ContentType="application/vnd.openxmlformats-officedocument.drawingml.chartshapes+xml"/>
  <Override PartName="/ppt/notesSlides/notesSlide43.xml" ContentType="application/vnd.openxmlformats-officedocument.presentationml.notesSlide+xml"/>
  <Override PartName="/ppt/charts/chart39.xml" ContentType="application/vnd.openxmlformats-officedocument.drawingml.chart+xml"/>
  <Override PartName="/ppt/notesSlides/notesSlide44.xml" ContentType="application/vnd.openxmlformats-officedocument.presentationml.notesSlide+xml"/>
  <Override PartName="/ppt/charts/chart40.xml" ContentType="application/vnd.openxmlformats-officedocument.drawingml.chart+xml"/>
  <Override PartName="/ppt/notesSlides/notesSlide45.xml" ContentType="application/vnd.openxmlformats-officedocument.presentationml.notesSlide+xml"/>
  <Override PartName="/ppt/charts/chart4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20.xml" ContentType="application/vnd.openxmlformats-officedocument.drawingml.chartshapes+xml"/>
  <Override PartName="/ppt/notesSlides/notesSlide46.xml" ContentType="application/vnd.openxmlformats-officedocument.presentationml.notesSlide+xml"/>
  <Override PartName="/ppt/charts/chart42.xml" ContentType="application/vnd.openxmlformats-officedocument.drawingml.chart+xml"/>
  <Override PartName="/ppt/notesSlides/notesSlide47.xml" ContentType="application/vnd.openxmlformats-officedocument.presentationml.notesSlide+xml"/>
  <Override PartName="/ppt/charts/chart43.xml" ContentType="application/vnd.openxmlformats-officedocument.drawingml.chart+xml"/>
  <Override PartName="/ppt/notesSlides/notesSlide48.xml" ContentType="application/vnd.openxmlformats-officedocument.presentationml.notesSlide+xml"/>
  <Override PartName="/ppt/charts/chart44.xml" ContentType="application/vnd.openxmlformats-officedocument.drawingml.chart+xml"/>
  <Override PartName="/ppt/drawings/drawing21.xml" ContentType="application/vnd.openxmlformats-officedocument.drawingml.chartshapes+xml"/>
  <Override PartName="/ppt/charts/chart45.xml" ContentType="application/vnd.openxmlformats-officedocument.drawingml.chart+xml"/>
  <Override PartName="/ppt/drawings/drawing22.xml" ContentType="application/vnd.openxmlformats-officedocument.drawingml.chartshapes+xml"/>
  <Override PartName="/ppt/notesSlides/notesSlide49.xml" ContentType="application/vnd.openxmlformats-officedocument.presentationml.notesSlide+xml"/>
  <Override PartName="/ppt/charts/chart46.xml" ContentType="application/vnd.openxmlformats-officedocument.drawingml.chart+xml"/>
  <Override PartName="/ppt/notesSlides/notesSlide50.xml" ContentType="application/vnd.openxmlformats-officedocument.presentationml.notesSlide+xml"/>
  <Override PartName="/ppt/charts/chart4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4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51.xml" ContentType="application/vnd.openxmlformats-officedocument.presentationml.notesSlide+xml"/>
  <Override PartName="/ppt/charts/chart49.xml" ContentType="application/vnd.openxmlformats-officedocument.drawingml.chart+xml"/>
  <Override PartName="/ppt/drawings/drawing23.xml" ContentType="application/vnd.openxmlformats-officedocument.drawingml.chartshapes+xml"/>
  <Override PartName="/ppt/notesSlides/notesSlide52.xml" ContentType="application/vnd.openxmlformats-officedocument.presentationml.notesSlide+xml"/>
  <Override PartName="/ppt/charts/chart50.xml" ContentType="application/vnd.openxmlformats-officedocument.drawingml.chart+xml"/>
  <Override PartName="/ppt/notesSlides/notesSlide53.xml" ContentType="application/vnd.openxmlformats-officedocument.presentationml.notesSlide+xml"/>
  <Override PartName="/ppt/charts/chart5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5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24.xml" ContentType="application/vnd.openxmlformats-officedocument.drawingml.chartshapes+xml"/>
  <Override PartName="/ppt/charts/chart5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25.xml" ContentType="application/vnd.openxmlformats-officedocument.drawingml.chartshapes+xml"/>
  <Override PartName="/ppt/charts/chart5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26.xml" ContentType="application/vnd.openxmlformats-officedocument.drawingml.chartshapes+xml"/>
  <Override PartName="/ppt/notesSlides/notesSlide54.xml" ContentType="application/vnd.openxmlformats-officedocument.presentationml.notesSlide+xml"/>
  <Override PartName="/ppt/charts/chart55.xml" ContentType="application/vnd.openxmlformats-officedocument.drawingml.chart+xml"/>
  <Override PartName="/ppt/notesSlides/notesSlide55.xml" ContentType="application/vnd.openxmlformats-officedocument.presentationml.notesSlide+xml"/>
  <Override PartName="/ppt/charts/chart5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56.xml" ContentType="application/vnd.openxmlformats-officedocument.presentationml.notesSlide+xml"/>
  <Override PartName="/ppt/charts/chart5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5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27.xml" ContentType="application/vnd.openxmlformats-officedocument.drawingml.chartshapes+xml"/>
  <Override PartName="/ppt/notesSlides/notesSlide57.xml" ContentType="application/vnd.openxmlformats-officedocument.presentationml.notesSlide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notesSlides/notesSlide58.xml" ContentType="application/vnd.openxmlformats-officedocument.presentationml.notesSlide+xml"/>
  <Override PartName="/ppt/charts/chart61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62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59.xml" ContentType="application/vnd.openxmlformats-officedocument.presentationml.notesSlide+xml"/>
  <Override PartName="/ppt/charts/chart63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60.xml" ContentType="application/vnd.openxmlformats-officedocument.presentationml.notesSlide+xml"/>
  <Override PartName="/ppt/charts/chart64.xml" ContentType="application/vnd.openxmlformats-officedocument.drawingml.chart+xml"/>
  <Override PartName="/ppt/notesSlides/notesSlide61.xml" ContentType="application/vnd.openxmlformats-officedocument.presentationml.notesSlide+xml"/>
  <Override PartName="/ppt/charts/chart65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62.xml" ContentType="application/vnd.openxmlformats-officedocument.presentationml.notesSlide+xml"/>
  <Override PartName="/ppt/charts/chart66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28.xml" ContentType="application/vnd.openxmlformats-officedocument.drawingml.chartshapes+xml"/>
  <Override PartName="/ppt/notesSlides/notesSlide63.xml" ContentType="application/vnd.openxmlformats-officedocument.presentationml.notesSlide+xml"/>
  <Override PartName="/ppt/charts/chart67.xml" ContentType="application/vnd.openxmlformats-officedocument.drawingml.chart+xml"/>
  <Override PartName="/ppt/drawings/drawing29.xml" ContentType="application/vnd.openxmlformats-officedocument.drawingml.chartshapes+xml"/>
  <Override PartName="/ppt/charts/chart68.xml" ContentType="application/vnd.openxmlformats-officedocument.drawingml.chart+xml"/>
  <Override PartName="/ppt/notesSlides/notesSlide64.xml" ContentType="application/vnd.openxmlformats-officedocument.presentationml.notesSlide+xml"/>
  <Override PartName="/ppt/charts/chart69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65.xml" ContentType="application/vnd.openxmlformats-officedocument.presentationml.notesSlide+xml"/>
  <Override PartName="/ppt/charts/chart70.xml" ContentType="application/vnd.openxmlformats-officedocument.drawingml.chart+xml"/>
  <Override PartName="/ppt/notesSlides/notesSlide66.xml" ContentType="application/vnd.openxmlformats-officedocument.presentationml.notesSlide+xml"/>
  <Override PartName="/ppt/charts/chart71.xml" ContentType="application/vnd.openxmlformats-officedocument.drawingml.chart+xml"/>
  <Override PartName="/ppt/notesSlides/notesSlide67.xml" ContentType="application/vnd.openxmlformats-officedocument.presentationml.notesSlide+xml"/>
  <Override PartName="/ppt/charts/chart72.xml" ContentType="application/vnd.openxmlformats-officedocument.drawingml.chart+xml"/>
  <Override PartName="/ppt/notesSlides/notesSlide68.xml" ContentType="application/vnd.openxmlformats-officedocument.presentationml.notesSlide+xml"/>
  <Override PartName="/ppt/charts/chart73.xml" ContentType="application/vnd.openxmlformats-officedocument.drawingml.chart+xml"/>
  <Override PartName="/ppt/notesSlides/notesSlide69.xml" ContentType="application/vnd.openxmlformats-officedocument.presentationml.notesSlide+xml"/>
  <Override PartName="/ppt/charts/chart74.xml" ContentType="application/vnd.openxmlformats-officedocument.drawingml.chart+xml"/>
  <Override PartName="/ppt/notesSlides/notesSlide70.xml" ContentType="application/vnd.openxmlformats-officedocument.presentationml.notesSlide+xml"/>
  <Override PartName="/ppt/charts/chart75.xml" ContentType="application/vnd.openxmlformats-officedocument.drawingml.chart+xml"/>
  <Override PartName="/ppt/theme/themeOverride1.xml" ContentType="application/vnd.openxmlformats-officedocument.themeOverride+xml"/>
  <Override PartName="/ppt/drawings/drawing30.xml" ContentType="application/vnd.openxmlformats-officedocument.drawingml.chartshapes+xml"/>
  <Override PartName="/ppt/notesSlides/notesSlide71.xml" ContentType="application/vnd.openxmlformats-officedocument.presentationml.notesSlide+xml"/>
  <Override PartName="/ppt/charts/chart76.xml" ContentType="application/vnd.openxmlformats-officedocument.drawingml.chart+xml"/>
  <Override PartName="/ppt/drawings/drawing31.xml" ContentType="application/vnd.openxmlformats-officedocument.drawingml.chartshapes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charts/chart77.xml" ContentType="application/vnd.openxmlformats-officedocument.drawingml.chart+xml"/>
  <Override PartName="/ppt/drawings/drawing32.xml" ContentType="application/vnd.openxmlformats-officedocument.drawingml.chartshapes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5"/>
  </p:notesMasterIdLst>
  <p:handoutMasterIdLst>
    <p:handoutMasterId r:id="rId116"/>
  </p:handoutMasterIdLst>
  <p:sldIdLst>
    <p:sldId id="784" r:id="rId2"/>
    <p:sldId id="1318" r:id="rId3"/>
    <p:sldId id="1168" r:id="rId4"/>
    <p:sldId id="1169" r:id="rId5"/>
    <p:sldId id="1170" r:id="rId6"/>
    <p:sldId id="1323" r:id="rId7"/>
    <p:sldId id="1171" r:id="rId8"/>
    <p:sldId id="1381" r:id="rId9"/>
    <p:sldId id="1382" r:id="rId10"/>
    <p:sldId id="1383" r:id="rId11"/>
    <p:sldId id="1384" r:id="rId12"/>
    <p:sldId id="1385" r:id="rId13"/>
    <p:sldId id="1075" r:id="rId14"/>
    <p:sldId id="1388" r:id="rId15"/>
    <p:sldId id="1390" r:id="rId16"/>
    <p:sldId id="1391" r:id="rId17"/>
    <p:sldId id="1222" r:id="rId18"/>
    <p:sldId id="1393" r:id="rId19"/>
    <p:sldId id="1223" r:id="rId20"/>
    <p:sldId id="1392" r:id="rId21"/>
    <p:sldId id="1225" r:id="rId22"/>
    <p:sldId id="1395" r:id="rId23"/>
    <p:sldId id="1226" r:id="rId24"/>
    <p:sldId id="1394" r:id="rId25"/>
    <p:sldId id="1360" r:id="rId26"/>
    <p:sldId id="1386" r:id="rId27"/>
    <p:sldId id="1387" r:id="rId28"/>
    <p:sldId id="1227" r:id="rId29"/>
    <p:sldId id="1215" r:id="rId30"/>
    <p:sldId id="1229" r:id="rId31"/>
    <p:sldId id="1241" r:id="rId32"/>
    <p:sldId id="1242" r:id="rId33"/>
    <p:sldId id="1233" r:id="rId34"/>
    <p:sldId id="1219" r:id="rId35"/>
    <p:sldId id="1221" r:id="rId36"/>
    <p:sldId id="1220" r:id="rId37"/>
    <p:sldId id="1238" r:id="rId38"/>
    <p:sldId id="1239" r:id="rId39"/>
    <p:sldId id="1364" r:id="rId40"/>
    <p:sldId id="1365" r:id="rId41"/>
    <p:sldId id="1362" r:id="rId42"/>
    <p:sldId id="1378" r:id="rId43"/>
    <p:sldId id="1398" r:id="rId44"/>
    <p:sldId id="1346" r:id="rId45"/>
    <p:sldId id="1060" r:id="rId46"/>
    <p:sldId id="1366" r:id="rId47"/>
    <p:sldId id="1367" r:id="rId48"/>
    <p:sldId id="1411" r:id="rId49"/>
    <p:sldId id="1369" r:id="rId50"/>
    <p:sldId id="1370" r:id="rId51"/>
    <p:sldId id="1371" r:id="rId52"/>
    <p:sldId id="1372" r:id="rId53"/>
    <p:sldId id="1373" r:id="rId54"/>
    <p:sldId id="1374" r:id="rId55"/>
    <p:sldId id="1377" r:id="rId56"/>
    <p:sldId id="1363" r:id="rId57"/>
    <p:sldId id="1243" r:id="rId58"/>
    <p:sldId id="1276" r:id="rId59"/>
    <p:sldId id="1181" r:id="rId60"/>
    <p:sldId id="1278" r:id="rId61"/>
    <p:sldId id="1413" r:id="rId62"/>
    <p:sldId id="1334" r:id="rId63"/>
    <p:sldId id="1340" r:id="rId64"/>
    <p:sldId id="1265" r:id="rId65"/>
    <p:sldId id="1361" r:id="rId66"/>
    <p:sldId id="1347" r:id="rId67"/>
    <p:sldId id="1284" r:id="rId68"/>
    <p:sldId id="1270" r:id="rId69"/>
    <p:sldId id="1269" r:id="rId70"/>
    <p:sldId id="1399" r:id="rId71"/>
    <p:sldId id="1328" r:id="rId72"/>
    <p:sldId id="1354" r:id="rId73"/>
    <p:sldId id="1355" r:id="rId74"/>
    <p:sldId id="1356" r:id="rId75"/>
    <p:sldId id="1357" r:id="rId76"/>
    <p:sldId id="1358" r:id="rId77"/>
    <p:sldId id="1353" r:id="rId78"/>
    <p:sldId id="1260" r:id="rId79"/>
    <p:sldId id="1262" r:id="rId80"/>
    <p:sldId id="1259" r:id="rId81"/>
    <p:sldId id="1263" r:id="rId82"/>
    <p:sldId id="1400" r:id="rId83"/>
    <p:sldId id="1342" r:id="rId84"/>
    <p:sldId id="1401" r:id="rId85"/>
    <p:sldId id="1402" r:id="rId86"/>
    <p:sldId id="1295" r:id="rId87"/>
    <p:sldId id="1409" r:id="rId88"/>
    <p:sldId id="1408" r:id="rId89"/>
    <p:sldId id="1407" r:id="rId90"/>
    <p:sldId id="1337" r:id="rId91"/>
    <p:sldId id="1406" r:id="rId92"/>
    <p:sldId id="1404" r:id="rId93"/>
    <p:sldId id="1405" r:id="rId94"/>
    <p:sldId id="1298" r:id="rId95"/>
    <p:sldId id="1403" r:id="rId96"/>
    <p:sldId id="1397" r:id="rId97"/>
    <p:sldId id="1317" r:id="rId98"/>
    <p:sldId id="1125" r:id="rId99"/>
    <p:sldId id="1141" r:id="rId100"/>
    <p:sldId id="1396" r:id="rId101"/>
    <p:sldId id="1153" r:id="rId102"/>
    <p:sldId id="1162" r:id="rId103"/>
    <p:sldId id="1130" r:id="rId104"/>
    <p:sldId id="1156" r:id="rId105"/>
    <p:sldId id="1155" r:id="rId106"/>
    <p:sldId id="1157" r:id="rId107"/>
    <p:sldId id="1158" r:id="rId108"/>
    <p:sldId id="1135" r:id="rId109"/>
    <p:sldId id="1339" r:id="rId110"/>
    <p:sldId id="1192" r:id="rId111"/>
    <p:sldId id="1164" r:id="rId112"/>
    <p:sldId id="1163" r:id="rId113"/>
    <p:sldId id="1389" r:id="rId1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DEC"/>
    <a:srgbClr val="FFFF99"/>
    <a:srgbClr val="F97C1F"/>
    <a:srgbClr val="66FFFF"/>
    <a:srgbClr val="00FF99"/>
    <a:srgbClr val="FF9999"/>
    <a:srgbClr val="FF66FF"/>
    <a:srgbClr val="FFFF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88608" autoAdjust="0"/>
  </p:normalViewPr>
  <p:slideViewPr>
    <p:cSldViewPr>
      <p:cViewPr varScale="1">
        <p:scale>
          <a:sx n="103" d="100"/>
          <a:sy n="103" d="100"/>
        </p:scale>
        <p:origin x="111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3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2442"/>
    </p:cViewPr>
  </p:sorterViewPr>
  <p:notesViewPr>
    <p:cSldViewPr>
      <p:cViewPr>
        <p:scale>
          <a:sx n="100" d="100"/>
          <a:sy n="100" d="100"/>
        </p:scale>
        <p:origin x="-1632" y="102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10.1.10.8\SC\TEXTILE\FAO\SURVEY2011\ICAC%20STUDIES\convergence\CORRELATIONS%20BY%20COUNTRY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10.1.10.8\SC\TEXTILE\FAO\SURVEY2011\ICAC%20STUDIES\convergence\CORRELATIONS%20BY%20COUNTRY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10.1.10.8\SC\TEXTILE\FAO\SURVEY2011\ICAC%20STUDIES\convergence\CORRELATIONS%20BY%20COUNTRY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10.1.10.8\SC\TEXTILE\FAO\SURVEY2011\ICAC%20STUDIES\convergence\CORRELATIONS%20BY%20COUNTRY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10.1.10.8\SC\TEXTILE\FAO\SURVEY2011\ICAC%20STUDIES\convergence\CORRELATIONS%20BY%20COUNTRY.xlsx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10.1.10.8\SC\TEXTILE\FAO\SURVEY2011\ICAC%20STUDIES\convergence\CORRELATIONS%20BY%20COUNTRY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Macro-Enabled_Worksheet23.xlsm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6.xlsm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Macro-Enabled_Worksheet27.xlsm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8.xlsm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29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7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Macro-Enabled_Worksheet31.xlsm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9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20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38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39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Microsoft_Excel_Worksheet4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24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25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26.xm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27.xm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28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package" Target="../embeddings/Microsoft_Excel_Worksheet61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4.xlsm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8.xlsm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0.xml"/><Relationship Id="rId2" Type="http://schemas.openxmlformats.org/officeDocument/2006/relationships/package" Target="../embeddings/Microsoft_Excel_Worksheet69.xlsx"/><Relationship Id="rId1" Type="http://schemas.openxmlformats.org/officeDocument/2006/relationships/themeOverride" Target="../theme/themeOverride1.xml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package" Target="../embeddings/Microsoft_Excel_Worksheet70.xlsx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2.xml"/><Relationship Id="rId1" Type="http://schemas.openxmlformats.org/officeDocument/2006/relationships/package" Target="../embeddings/Microsoft_Excel_Worksheet7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60687819653958E-2"/>
          <c:y val="4.365525332060765E-2"/>
          <c:w val="0.88205069547077397"/>
          <c:h val="0.844345422731249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Sheet1!$A$2:$A$214</c:f>
              <c:numCache>
                <c:formatCode>m/d/yy;@</c:formatCode>
                <c:ptCount val="213"/>
                <c:pt idx="0">
                  <c:v>41852</c:v>
                </c:pt>
                <c:pt idx="1">
                  <c:v>41855</c:v>
                </c:pt>
                <c:pt idx="2">
                  <c:v>41856</c:v>
                </c:pt>
                <c:pt idx="3">
                  <c:v>41857</c:v>
                </c:pt>
                <c:pt idx="4">
                  <c:v>41858</c:v>
                </c:pt>
                <c:pt idx="5">
                  <c:v>41859</c:v>
                </c:pt>
                <c:pt idx="6">
                  <c:v>41862</c:v>
                </c:pt>
                <c:pt idx="7">
                  <c:v>41863</c:v>
                </c:pt>
                <c:pt idx="8">
                  <c:v>41864</c:v>
                </c:pt>
                <c:pt idx="9">
                  <c:v>41865</c:v>
                </c:pt>
                <c:pt idx="10">
                  <c:v>41866</c:v>
                </c:pt>
                <c:pt idx="11">
                  <c:v>41869</c:v>
                </c:pt>
                <c:pt idx="12">
                  <c:v>41870</c:v>
                </c:pt>
                <c:pt idx="13">
                  <c:v>41871</c:v>
                </c:pt>
                <c:pt idx="14">
                  <c:v>41872</c:v>
                </c:pt>
                <c:pt idx="15">
                  <c:v>41873</c:v>
                </c:pt>
                <c:pt idx="16">
                  <c:v>41877</c:v>
                </c:pt>
                <c:pt idx="17">
                  <c:v>41878</c:v>
                </c:pt>
                <c:pt idx="18">
                  <c:v>41879</c:v>
                </c:pt>
                <c:pt idx="19">
                  <c:v>41880</c:v>
                </c:pt>
                <c:pt idx="20">
                  <c:v>41883</c:v>
                </c:pt>
                <c:pt idx="21">
                  <c:v>41884</c:v>
                </c:pt>
                <c:pt idx="22">
                  <c:v>41885</c:v>
                </c:pt>
                <c:pt idx="23">
                  <c:v>41886</c:v>
                </c:pt>
                <c:pt idx="24">
                  <c:v>41887</c:v>
                </c:pt>
                <c:pt idx="25">
                  <c:v>41890</c:v>
                </c:pt>
                <c:pt idx="26">
                  <c:v>41891</c:v>
                </c:pt>
                <c:pt idx="27">
                  <c:v>41892</c:v>
                </c:pt>
                <c:pt idx="28">
                  <c:v>41893</c:v>
                </c:pt>
                <c:pt idx="29">
                  <c:v>41894</c:v>
                </c:pt>
                <c:pt idx="30">
                  <c:v>41897</c:v>
                </c:pt>
                <c:pt idx="31">
                  <c:v>41898</c:v>
                </c:pt>
                <c:pt idx="32">
                  <c:v>41899</c:v>
                </c:pt>
                <c:pt idx="33">
                  <c:v>41900</c:v>
                </c:pt>
                <c:pt idx="34">
                  <c:v>41901</c:v>
                </c:pt>
                <c:pt idx="35">
                  <c:v>41904</c:v>
                </c:pt>
                <c:pt idx="36">
                  <c:v>41905</c:v>
                </c:pt>
                <c:pt idx="37">
                  <c:v>41906</c:v>
                </c:pt>
                <c:pt idx="38">
                  <c:v>41907</c:v>
                </c:pt>
                <c:pt idx="39">
                  <c:v>41908</c:v>
                </c:pt>
                <c:pt idx="40">
                  <c:v>41911</c:v>
                </c:pt>
                <c:pt idx="41">
                  <c:v>41912</c:v>
                </c:pt>
                <c:pt idx="42">
                  <c:v>41913</c:v>
                </c:pt>
                <c:pt idx="43">
                  <c:v>41914</c:v>
                </c:pt>
                <c:pt idx="44">
                  <c:v>41915</c:v>
                </c:pt>
                <c:pt idx="45">
                  <c:v>41918</c:v>
                </c:pt>
                <c:pt idx="46">
                  <c:v>41919</c:v>
                </c:pt>
                <c:pt idx="47">
                  <c:v>41920</c:v>
                </c:pt>
                <c:pt idx="48">
                  <c:v>41921</c:v>
                </c:pt>
                <c:pt idx="49">
                  <c:v>41922</c:v>
                </c:pt>
                <c:pt idx="50">
                  <c:v>41925</c:v>
                </c:pt>
                <c:pt idx="51">
                  <c:v>41926</c:v>
                </c:pt>
                <c:pt idx="52">
                  <c:v>41927</c:v>
                </c:pt>
                <c:pt idx="53">
                  <c:v>41928</c:v>
                </c:pt>
                <c:pt idx="54">
                  <c:v>41929</c:v>
                </c:pt>
                <c:pt idx="55">
                  <c:v>41932</c:v>
                </c:pt>
                <c:pt idx="56">
                  <c:v>41933</c:v>
                </c:pt>
                <c:pt idx="57">
                  <c:v>41934</c:v>
                </c:pt>
                <c:pt idx="58">
                  <c:v>41935</c:v>
                </c:pt>
                <c:pt idx="59">
                  <c:v>41936</c:v>
                </c:pt>
                <c:pt idx="60">
                  <c:v>41939</c:v>
                </c:pt>
                <c:pt idx="61">
                  <c:v>41940</c:v>
                </c:pt>
                <c:pt idx="62">
                  <c:v>41941</c:v>
                </c:pt>
                <c:pt idx="63">
                  <c:v>41942</c:v>
                </c:pt>
                <c:pt idx="64">
                  <c:v>41943</c:v>
                </c:pt>
                <c:pt idx="65">
                  <c:v>41946</c:v>
                </c:pt>
                <c:pt idx="66">
                  <c:v>41947</c:v>
                </c:pt>
                <c:pt idx="67">
                  <c:v>41948</c:v>
                </c:pt>
                <c:pt idx="68">
                  <c:v>41949</c:v>
                </c:pt>
                <c:pt idx="69">
                  <c:v>41950</c:v>
                </c:pt>
                <c:pt idx="70">
                  <c:v>41953</c:v>
                </c:pt>
                <c:pt idx="71">
                  <c:v>41954</c:v>
                </c:pt>
                <c:pt idx="72">
                  <c:v>41955</c:v>
                </c:pt>
                <c:pt idx="73">
                  <c:v>41956</c:v>
                </c:pt>
                <c:pt idx="74">
                  <c:v>41957</c:v>
                </c:pt>
                <c:pt idx="75">
                  <c:v>41960</c:v>
                </c:pt>
                <c:pt idx="76">
                  <c:v>41961</c:v>
                </c:pt>
                <c:pt idx="77">
                  <c:v>41962</c:v>
                </c:pt>
                <c:pt idx="78">
                  <c:v>41963</c:v>
                </c:pt>
                <c:pt idx="79">
                  <c:v>41964</c:v>
                </c:pt>
                <c:pt idx="80">
                  <c:v>41967</c:v>
                </c:pt>
                <c:pt idx="81">
                  <c:v>41968</c:v>
                </c:pt>
                <c:pt idx="82">
                  <c:v>41969</c:v>
                </c:pt>
                <c:pt idx="83">
                  <c:v>41970</c:v>
                </c:pt>
                <c:pt idx="84">
                  <c:v>41971</c:v>
                </c:pt>
                <c:pt idx="85">
                  <c:v>41974</c:v>
                </c:pt>
                <c:pt idx="86">
                  <c:v>41975</c:v>
                </c:pt>
                <c:pt idx="87">
                  <c:v>41976</c:v>
                </c:pt>
                <c:pt idx="88">
                  <c:v>41977</c:v>
                </c:pt>
                <c:pt idx="89">
                  <c:v>41978</c:v>
                </c:pt>
                <c:pt idx="90">
                  <c:v>41981</c:v>
                </c:pt>
                <c:pt idx="91">
                  <c:v>41982</c:v>
                </c:pt>
                <c:pt idx="92">
                  <c:v>41983</c:v>
                </c:pt>
                <c:pt idx="93">
                  <c:v>41984</c:v>
                </c:pt>
                <c:pt idx="94">
                  <c:v>41985</c:v>
                </c:pt>
                <c:pt idx="95">
                  <c:v>41988</c:v>
                </c:pt>
                <c:pt idx="96">
                  <c:v>41989</c:v>
                </c:pt>
                <c:pt idx="97">
                  <c:v>41990</c:v>
                </c:pt>
                <c:pt idx="98">
                  <c:v>41991</c:v>
                </c:pt>
                <c:pt idx="99">
                  <c:v>41992</c:v>
                </c:pt>
                <c:pt idx="100">
                  <c:v>41995</c:v>
                </c:pt>
                <c:pt idx="101">
                  <c:v>41996</c:v>
                </c:pt>
                <c:pt idx="102">
                  <c:v>41997</c:v>
                </c:pt>
                <c:pt idx="103">
                  <c:v>42002</c:v>
                </c:pt>
                <c:pt idx="104">
                  <c:v>42003</c:v>
                </c:pt>
                <c:pt idx="105">
                  <c:v>42004</c:v>
                </c:pt>
                <c:pt idx="106">
                  <c:v>42006</c:v>
                </c:pt>
                <c:pt idx="107">
                  <c:v>42009</c:v>
                </c:pt>
                <c:pt idx="108">
                  <c:v>42010</c:v>
                </c:pt>
                <c:pt idx="109">
                  <c:v>42011</c:v>
                </c:pt>
                <c:pt idx="110">
                  <c:v>42012</c:v>
                </c:pt>
                <c:pt idx="111">
                  <c:v>42013</c:v>
                </c:pt>
                <c:pt idx="112">
                  <c:v>42016</c:v>
                </c:pt>
                <c:pt idx="113">
                  <c:v>42017</c:v>
                </c:pt>
                <c:pt idx="114">
                  <c:v>42018</c:v>
                </c:pt>
                <c:pt idx="115">
                  <c:v>42019</c:v>
                </c:pt>
                <c:pt idx="116">
                  <c:v>42020</c:v>
                </c:pt>
                <c:pt idx="117">
                  <c:v>42023</c:v>
                </c:pt>
                <c:pt idx="118">
                  <c:v>42024</c:v>
                </c:pt>
                <c:pt idx="119">
                  <c:v>42025</c:v>
                </c:pt>
                <c:pt idx="120">
                  <c:v>42026</c:v>
                </c:pt>
                <c:pt idx="121">
                  <c:v>42027</c:v>
                </c:pt>
                <c:pt idx="122">
                  <c:v>42030</c:v>
                </c:pt>
                <c:pt idx="123">
                  <c:v>42031</c:v>
                </c:pt>
                <c:pt idx="124">
                  <c:v>42032</c:v>
                </c:pt>
                <c:pt idx="125">
                  <c:v>42033</c:v>
                </c:pt>
                <c:pt idx="126">
                  <c:v>42034</c:v>
                </c:pt>
                <c:pt idx="127">
                  <c:v>42037</c:v>
                </c:pt>
                <c:pt idx="128">
                  <c:v>42038</c:v>
                </c:pt>
                <c:pt idx="129">
                  <c:v>42039</c:v>
                </c:pt>
                <c:pt idx="130">
                  <c:v>42040</c:v>
                </c:pt>
                <c:pt idx="131">
                  <c:v>42041</c:v>
                </c:pt>
                <c:pt idx="132">
                  <c:v>42044</c:v>
                </c:pt>
                <c:pt idx="133">
                  <c:v>42045</c:v>
                </c:pt>
                <c:pt idx="134">
                  <c:v>42046</c:v>
                </c:pt>
                <c:pt idx="135">
                  <c:v>42047</c:v>
                </c:pt>
                <c:pt idx="136">
                  <c:v>42048</c:v>
                </c:pt>
                <c:pt idx="137">
                  <c:v>42051</c:v>
                </c:pt>
                <c:pt idx="138">
                  <c:v>42052</c:v>
                </c:pt>
                <c:pt idx="139">
                  <c:v>42053</c:v>
                </c:pt>
                <c:pt idx="140">
                  <c:v>42054</c:v>
                </c:pt>
                <c:pt idx="141">
                  <c:v>42055</c:v>
                </c:pt>
                <c:pt idx="142">
                  <c:v>42058</c:v>
                </c:pt>
                <c:pt idx="143">
                  <c:v>42059</c:v>
                </c:pt>
                <c:pt idx="144">
                  <c:v>42060</c:v>
                </c:pt>
                <c:pt idx="145">
                  <c:v>42061</c:v>
                </c:pt>
                <c:pt idx="146">
                  <c:v>42062</c:v>
                </c:pt>
                <c:pt idx="147">
                  <c:v>42065</c:v>
                </c:pt>
                <c:pt idx="148">
                  <c:v>42066</c:v>
                </c:pt>
                <c:pt idx="149">
                  <c:v>42067</c:v>
                </c:pt>
                <c:pt idx="150">
                  <c:v>42068</c:v>
                </c:pt>
                <c:pt idx="151">
                  <c:v>42069</c:v>
                </c:pt>
                <c:pt idx="152">
                  <c:v>42072</c:v>
                </c:pt>
                <c:pt idx="153">
                  <c:v>42073</c:v>
                </c:pt>
                <c:pt idx="154">
                  <c:v>42074</c:v>
                </c:pt>
                <c:pt idx="155">
                  <c:v>42075</c:v>
                </c:pt>
                <c:pt idx="156">
                  <c:v>42076</c:v>
                </c:pt>
                <c:pt idx="157">
                  <c:v>42079</c:v>
                </c:pt>
                <c:pt idx="158">
                  <c:v>42080</c:v>
                </c:pt>
                <c:pt idx="159">
                  <c:v>42081</c:v>
                </c:pt>
                <c:pt idx="160">
                  <c:v>42082</c:v>
                </c:pt>
                <c:pt idx="161">
                  <c:v>42083</c:v>
                </c:pt>
                <c:pt idx="162">
                  <c:v>42086</c:v>
                </c:pt>
                <c:pt idx="163">
                  <c:v>42087</c:v>
                </c:pt>
                <c:pt idx="164">
                  <c:v>42088</c:v>
                </c:pt>
                <c:pt idx="165">
                  <c:v>42089</c:v>
                </c:pt>
                <c:pt idx="166">
                  <c:v>42090</c:v>
                </c:pt>
                <c:pt idx="167">
                  <c:v>42093</c:v>
                </c:pt>
                <c:pt idx="168">
                  <c:v>42094</c:v>
                </c:pt>
                <c:pt idx="169">
                  <c:v>42095</c:v>
                </c:pt>
                <c:pt idx="170">
                  <c:v>42096</c:v>
                </c:pt>
                <c:pt idx="171">
                  <c:v>42101</c:v>
                </c:pt>
                <c:pt idx="172">
                  <c:v>42102</c:v>
                </c:pt>
                <c:pt idx="173">
                  <c:v>42103</c:v>
                </c:pt>
                <c:pt idx="174">
                  <c:v>42104</c:v>
                </c:pt>
                <c:pt idx="175">
                  <c:v>42107</c:v>
                </c:pt>
                <c:pt idx="176">
                  <c:v>42108</c:v>
                </c:pt>
                <c:pt idx="177">
                  <c:v>42109</c:v>
                </c:pt>
                <c:pt idx="178">
                  <c:v>42110</c:v>
                </c:pt>
                <c:pt idx="179">
                  <c:v>42111</c:v>
                </c:pt>
                <c:pt idx="180">
                  <c:v>42114</c:v>
                </c:pt>
                <c:pt idx="181">
                  <c:v>42115</c:v>
                </c:pt>
                <c:pt idx="182">
                  <c:v>42116</c:v>
                </c:pt>
                <c:pt idx="183">
                  <c:v>42117</c:v>
                </c:pt>
                <c:pt idx="184">
                  <c:v>42118</c:v>
                </c:pt>
                <c:pt idx="185">
                  <c:v>42121</c:v>
                </c:pt>
                <c:pt idx="186">
                  <c:v>42122</c:v>
                </c:pt>
                <c:pt idx="187">
                  <c:v>42123</c:v>
                </c:pt>
                <c:pt idx="188">
                  <c:v>42124</c:v>
                </c:pt>
                <c:pt idx="189">
                  <c:v>42125</c:v>
                </c:pt>
                <c:pt idx="190">
                  <c:v>42129</c:v>
                </c:pt>
                <c:pt idx="191">
                  <c:v>42130</c:v>
                </c:pt>
                <c:pt idx="192">
                  <c:v>42131</c:v>
                </c:pt>
                <c:pt idx="193">
                  <c:v>42132</c:v>
                </c:pt>
                <c:pt idx="194">
                  <c:v>42135</c:v>
                </c:pt>
                <c:pt idx="195">
                  <c:v>42136</c:v>
                </c:pt>
                <c:pt idx="196">
                  <c:v>42137</c:v>
                </c:pt>
                <c:pt idx="197">
                  <c:v>42138</c:v>
                </c:pt>
                <c:pt idx="198">
                  <c:v>42139</c:v>
                </c:pt>
                <c:pt idx="199">
                  <c:v>42142</c:v>
                </c:pt>
                <c:pt idx="200">
                  <c:v>42143</c:v>
                </c:pt>
                <c:pt idx="201">
                  <c:v>42144</c:v>
                </c:pt>
                <c:pt idx="202">
                  <c:v>42145</c:v>
                </c:pt>
                <c:pt idx="203">
                  <c:v>42146</c:v>
                </c:pt>
                <c:pt idx="204">
                  <c:v>42150</c:v>
                </c:pt>
                <c:pt idx="205">
                  <c:v>42151</c:v>
                </c:pt>
                <c:pt idx="206">
                  <c:v>42152</c:v>
                </c:pt>
                <c:pt idx="207">
                  <c:v>42153</c:v>
                </c:pt>
                <c:pt idx="208">
                  <c:v>42156</c:v>
                </c:pt>
                <c:pt idx="209">
                  <c:v>42157</c:v>
                </c:pt>
                <c:pt idx="210">
                  <c:v>42158</c:v>
                </c:pt>
                <c:pt idx="211">
                  <c:v>42159</c:v>
                </c:pt>
                <c:pt idx="212">
                  <c:v>42160</c:v>
                </c:pt>
              </c:numCache>
            </c:numRef>
          </c:cat>
          <c:val>
            <c:numRef>
              <c:f>Sheet1!$B$2:$B$214</c:f>
              <c:numCache>
                <c:formatCode>0.00</c:formatCode>
                <c:ptCount val="213"/>
                <c:pt idx="0">
                  <c:v>72.150000000000006</c:v>
                </c:pt>
                <c:pt idx="1">
                  <c:v>72.650000000000006</c:v>
                </c:pt>
                <c:pt idx="2">
                  <c:v>73.650000000000006</c:v>
                </c:pt>
                <c:pt idx="3">
                  <c:v>73.650000000000006</c:v>
                </c:pt>
                <c:pt idx="4">
                  <c:v>73.150000000000006</c:v>
                </c:pt>
                <c:pt idx="5">
                  <c:v>73.400000000000006</c:v>
                </c:pt>
                <c:pt idx="6">
                  <c:v>73.650000000000006</c:v>
                </c:pt>
                <c:pt idx="7">
                  <c:v>73.900000000000006</c:v>
                </c:pt>
                <c:pt idx="8">
                  <c:v>72.95</c:v>
                </c:pt>
                <c:pt idx="9">
                  <c:v>74.3</c:v>
                </c:pt>
                <c:pt idx="10">
                  <c:v>74.099999999999994</c:v>
                </c:pt>
                <c:pt idx="11">
                  <c:v>73.599999999999994</c:v>
                </c:pt>
                <c:pt idx="12">
                  <c:v>73.25</c:v>
                </c:pt>
                <c:pt idx="13">
                  <c:v>73.5</c:v>
                </c:pt>
                <c:pt idx="14">
                  <c:v>74.900000000000006</c:v>
                </c:pt>
                <c:pt idx="15">
                  <c:v>74.900000000000006</c:v>
                </c:pt>
                <c:pt idx="16">
                  <c:v>75.099999999999994</c:v>
                </c:pt>
                <c:pt idx="17">
                  <c:v>75.75</c:v>
                </c:pt>
                <c:pt idx="18">
                  <c:v>76.05</c:v>
                </c:pt>
                <c:pt idx="19">
                  <c:v>75.3</c:v>
                </c:pt>
                <c:pt idx="20">
                  <c:v>75.3</c:v>
                </c:pt>
                <c:pt idx="21">
                  <c:v>75.3</c:v>
                </c:pt>
                <c:pt idx="22">
                  <c:v>74.349999999999994</c:v>
                </c:pt>
                <c:pt idx="23">
                  <c:v>74.95</c:v>
                </c:pt>
                <c:pt idx="24">
                  <c:v>74.45</c:v>
                </c:pt>
                <c:pt idx="25">
                  <c:v>73.2</c:v>
                </c:pt>
                <c:pt idx="26">
                  <c:v>73.95</c:v>
                </c:pt>
                <c:pt idx="27">
                  <c:v>74.150000000000006</c:v>
                </c:pt>
                <c:pt idx="28">
                  <c:v>75.25</c:v>
                </c:pt>
                <c:pt idx="29">
                  <c:v>75.849999999999994</c:v>
                </c:pt>
                <c:pt idx="30">
                  <c:v>76.150000000000006</c:v>
                </c:pt>
                <c:pt idx="31">
                  <c:v>74.3</c:v>
                </c:pt>
                <c:pt idx="32">
                  <c:v>73.95</c:v>
                </c:pt>
                <c:pt idx="33">
                  <c:v>74.05</c:v>
                </c:pt>
                <c:pt idx="34">
                  <c:v>73.5</c:v>
                </c:pt>
                <c:pt idx="35">
                  <c:v>72.849999999999994</c:v>
                </c:pt>
                <c:pt idx="36">
                  <c:v>70.900000000000006</c:v>
                </c:pt>
                <c:pt idx="37">
                  <c:v>71.25</c:v>
                </c:pt>
                <c:pt idx="38">
                  <c:v>70.150000000000006</c:v>
                </c:pt>
                <c:pt idx="39">
                  <c:v>70.150000000000006</c:v>
                </c:pt>
                <c:pt idx="40">
                  <c:v>70.45</c:v>
                </c:pt>
                <c:pt idx="41">
                  <c:v>69.95</c:v>
                </c:pt>
                <c:pt idx="42">
                  <c:v>69.650000000000006</c:v>
                </c:pt>
                <c:pt idx="43">
                  <c:v>70.2</c:v>
                </c:pt>
                <c:pt idx="44">
                  <c:v>69.7</c:v>
                </c:pt>
                <c:pt idx="45">
                  <c:v>70.150000000000006</c:v>
                </c:pt>
                <c:pt idx="46">
                  <c:v>71.2</c:v>
                </c:pt>
                <c:pt idx="47">
                  <c:v>71.45</c:v>
                </c:pt>
                <c:pt idx="48">
                  <c:v>71.400000000000006</c:v>
                </c:pt>
                <c:pt idx="49">
                  <c:v>71</c:v>
                </c:pt>
                <c:pt idx="50">
                  <c:v>70.7</c:v>
                </c:pt>
                <c:pt idx="51">
                  <c:v>71.2</c:v>
                </c:pt>
                <c:pt idx="52">
                  <c:v>70.599999999999994</c:v>
                </c:pt>
                <c:pt idx="53">
                  <c:v>70.3</c:v>
                </c:pt>
                <c:pt idx="54">
                  <c:v>70.2</c:v>
                </c:pt>
                <c:pt idx="55">
                  <c:v>70.05</c:v>
                </c:pt>
                <c:pt idx="56">
                  <c:v>69.7</c:v>
                </c:pt>
                <c:pt idx="57">
                  <c:v>69.95</c:v>
                </c:pt>
                <c:pt idx="58">
                  <c:v>69.849999999999994</c:v>
                </c:pt>
                <c:pt idx="59">
                  <c:v>69.8</c:v>
                </c:pt>
                <c:pt idx="60">
                  <c:v>70.05</c:v>
                </c:pt>
                <c:pt idx="61">
                  <c:v>70</c:v>
                </c:pt>
                <c:pt idx="62">
                  <c:v>70.3</c:v>
                </c:pt>
                <c:pt idx="63">
                  <c:v>70.45</c:v>
                </c:pt>
                <c:pt idx="64">
                  <c:v>70</c:v>
                </c:pt>
                <c:pt idx="65">
                  <c:v>70</c:v>
                </c:pt>
                <c:pt idx="66">
                  <c:v>69.8</c:v>
                </c:pt>
                <c:pt idx="67">
                  <c:v>68.849999999999994</c:v>
                </c:pt>
                <c:pt idx="68">
                  <c:v>68.8</c:v>
                </c:pt>
                <c:pt idx="69">
                  <c:v>69.2</c:v>
                </c:pt>
                <c:pt idx="70">
                  <c:v>69.55</c:v>
                </c:pt>
                <c:pt idx="71">
                  <c:v>68.349999999999994</c:v>
                </c:pt>
                <c:pt idx="72">
                  <c:v>68.5</c:v>
                </c:pt>
                <c:pt idx="73">
                  <c:v>67.400000000000006</c:v>
                </c:pt>
                <c:pt idx="74">
                  <c:v>66</c:v>
                </c:pt>
                <c:pt idx="75">
                  <c:v>66.599999999999994</c:v>
                </c:pt>
                <c:pt idx="76">
                  <c:v>66.150000000000006</c:v>
                </c:pt>
                <c:pt idx="77">
                  <c:v>66.8</c:v>
                </c:pt>
                <c:pt idx="78">
                  <c:v>66.099999999999994</c:v>
                </c:pt>
                <c:pt idx="79">
                  <c:v>65.900000000000006</c:v>
                </c:pt>
                <c:pt idx="80">
                  <c:v>66.400000000000006</c:v>
                </c:pt>
                <c:pt idx="81">
                  <c:v>65.95</c:v>
                </c:pt>
                <c:pt idx="82">
                  <c:v>66.45</c:v>
                </c:pt>
                <c:pt idx="83">
                  <c:v>66.849999999999994</c:v>
                </c:pt>
                <c:pt idx="84">
                  <c:v>66.849999999999994</c:v>
                </c:pt>
                <c:pt idx="85">
                  <c:v>66.849999999999994</c:v>
                </c:pt>
                <c:pt idx="86">
                  <c:v>66</c:v>
                </c:pt>
                <c:pt idx="87">
                  <c:v>66.349999999999994</c:v>
                </c:pt>
                <c:pt idx="88">
                  <c:v>66.5</c:v>
                </c:pt>
                <c:pt idx="89">
                  <c:v>67.05</c:v>
                </c:pt>
                <c:pt idx="90">
                  <c:v>66.45</c:v>
                </c:pt>
                <c:pt idx="91">
                  <c:v>67.3</c:v>
                </c:pt>
                <c:pt idx="92">
                  <c:v>67.849999999999994</c:v>
                </c:pt>
                <c:pt idx="93">
                  <c:v>67.599999999999994</c:v>
                </c:pt>
                <c:pt idx="94">
                  <c:v>68.599999999999994</c:v>
                </c:pt>
                <c:pt idx="95">
                  <c:v>68.599999999999994</c:v>
                </c:pt>
                <c:pt idx="96">
                  <c:v>68.8</c:v>
                </c:pt>
                <c:pt idx="97">
                  <c:v>68.349999999999994</c:v>
                </c:pt>
                <c:pt idx="98">
                  <c:v>69.25</c:v>
                </c:pt>
                <c:pt idx="99">
                  <c:v>69.349999999999994</c:v>
                </c:pt>
                <c:pt idx="100">
                  <c:v>69.349999999999994</c:v>
                </c:pt>
                <c:pt idx="101">
                  <c:v>70.25</c:v>
                </c:pt>
                <c:pt idx="102">
                  <c:v>69.95</c:v>
                </c:pt>
                <c:pt idx="103">
                  <c:v>69.849999999999994</c:v>
                </c:pt>
                <c:pt idx="104">
                  <c:v>70.05</c:v>
                </c:pt>
                <c:pt idx="105">
                  <c:v>70.05</c:v>
                </c:pt>
                <c:pt idx="106">
                  <c:v>68.55</c:v>
                </c:pt>
                <c:pt idx="107">
                  <c:v>67.849999999999994</c:v>
                </c:pt>
                <c:pt idx="108">
                  <c:v>68.75</c:v>
                </c:pt>
                <c:pt idx="109">
                  <c:v>68.25</c:v>
                </c:pt>
                <c:pt idx="110">
                  <c:v>68.45</c:v>
                </c:pt>
                <c:pt idx="111">
                  <c:v>68.45</c:v>
                </c:pt>
                <c:pt idx="112">
                  <c:v>68.650000000000006</c:v>
                </c:pt>
                <c:pt idx="113">
                  <c:v>67.650000000000006</c:v>
                </c:pt>
                <c:pt idx="114">
                  <c:v>68.099999999999994</c:v>
                </c:pt>
                <c:pt idx="115">
                  <c:v>67.099999999999994</c:v>
                </c:pt>
                <c:pt idx="116">
                  <c:v>67.5</c:v>
                </c:pt>
                <c:pt idx="117">
                  <c:v>67.25</c:v>
                </c:pt>
                <c:pt idx="118">
                  <c:v>67.150000000000006</c:v>
                </c:pt>
                <c:pt idx="119">
                  <c:v>65.849999999999994</c:v>
                </c:pt>
                <c:pt idx="120">
                  <c:v>66</c:v>
                </c:pt>
                <c:pt idx="121">
                  <c:v>65.8</c:v>
                </c:pt>
                <c:pt idx="122">
                  <c:v>65.3</c:v>
                </c:pt>
                <c:pt idx="123">
                  <c:v>66.5</c:v>
                </c:pt>
                <c:pt idx="124">
                  <c:v>66.599999999999994</c:v>
                </c:pt>
                <c:pt idx="125">
                  <c:v>67.3</c:v>
                </c:pt>
                <c:pt idx="126">
                  <c:v>67.3</c:v>
                </c:pt>
                <c:pt idx="127">
                  <c:v>67.05</c:v>
                </c:pt>
                <c:pt idx="128">
                  <c:v>67.55</c:v>
                </c:pt>
                <c:pt idx="129">
                  <c:v>68.900000000000006</c:v>
                </c:pt>
                <c:pt idx="130">
                  <c:v>68.599999999999994</c:v>
                </c:pt>
                <c:pt idx="131">
                  <c:v>69.05</c:v>
                </c:pt>
                <c:pt idx="132">
                  <c:v>68.849999999999994</c:v>
                </c:pt>
                <c:pt idx="133">
                  <c:v>69.45</c:v>
                </c:pt>
                <c:pt idx="134">
                  <c:v>69.55</c:v>
                </c:pt>
                <c:pt idx="135">
                  <c:v>69.05</c:v>
                </c:pt>
                <c:pt idx="136">
                  <c:v>69.55</c:v>
                </c:pt>
                <c:pt idx="137">
                  <c:v>69.849999999999994</c:v>
                </c:pt>
                <c:pt idx="138">
                  <c:v>69.849999999999994</c:v>
                </c:pt>
                <c:pt idx="139">
                  <c:v>70.849999999999994</c:v>
                </c:pt>
                <c:pt idx="140">
                  <c:v>71.55</c:v>
                </c:pt>
                <c:pt idx="141">
                  <c:v>71.05</c:v>
                </c:pt>
                <c:pt idx="142">
                  <c:v>71.05</c:v>
                </c:pt>
                <c:pt idx="143">
                  <c:v>70.55</c:v>
                </c:pt>
                <c:pt idx="144">
                  <c:v>71.25</c:v>
                </c:pt>
                <c:pt idx="145">
                  <c:v>71.75</c:v>
                </c:pt>
                <c:pt idx="146">
                  <c:v>71.5</c:v>
                </c:pt>
                <c:pt idx="147">
                  <c:v>71.25</c:v>
                </c:pt>
                <c:pt idx="148">
                  <c:v>71.2</c:v>
                </c:pt>
                <c:pt idx="149">
                  <c:v>70.25</c:v>
                </c:pt>
                <c:pt idx="150">
                  <c:v>70.150000000000006</c:v>
                </c:pt>
                <c:pt idx="151">
                  <c:v>69.849999999999994</c:v>
                </c:pt>
                <c:pt idx="152">
                  <c:v>69.599999999999994</c:v>
                </c:pt>
                <c:pt idx="153">
                  <c:v>68.849999999999994</c:v>
                </c:pt>
                <c:pt idx="154">
                  <c:v>67.7</c:v>
                </c:pt>
                <c:pt idx="155">
                  <c:v>67.25</c:v>
                </c:pt>
                <c:pt idx="156">
                  <c:v>68.2</c:v>
                </c:pt>
                <c:pt idx="157">
                  <c:v>67.5</c:v>
                </c:pt>
                <c:pt idx="158">
                  <c:v>67.5</c:v>
                </c:pt>
                <c:pt idx="159">
                  <c:v>67.2</c:v>
                </c:pt>
                <c:pt idx="160">
                  <c:v>69.150000000000006</c:v>
                </c:pt>
                <c:pt idx="161">
                  <c:v>69.650000000000006</c:v>
                </c:pt>
                <c:pt idx="162">
                  <c:v>69.55</c:v>
                </c:pt>
                <c:pt idx="163">
                  <c:v>70.650000000000006</c:v>
                </c:pt>
                <c:pt idx="164">
                  <c:v>70.650000000000006</c:v>
                </c:pt>
                <c:pt idx="165">
                  <c:v>69.95</c:v>
                </c:pt>
                <c:pt idx="166">
                  <c:v>69.849999999999994</c:v>
                </c:pt>
                <c:pt idx="167">
                  <c:v>70.349999999999994</c:v>
                </c:pt>
                <c:pt idx="168">
                  <c:v>69.45</c:v>
                </c:pt>
                <c:pt idx="169">
                  <c:v>69.95</c:v>
                </c:pt>
                <c:pt idx="170">
                  <c:v>69.55</c:v>
                </c:pt>
                <c:pt idx="171">
                  <c:v>72.150000000000006</c:v>
                </c:pt>
                <c:pt idx="172">
                  <c:v>73.05</c:v>
                </c:pt>
                <c:pt idx="173">
                  <c:v>73.3</c:v>
                </c:pt>
                <c:pt idx="174">
                  <c:v>72.849999999999994</c:v>
                </c:pt>
                <c:pt idx="175">
                  <c:v>71.849999999999994</c:v>
                </c:pt>
                <c:pt idx="176">
                  <c:v>71.95</c:v>
                </c:pt>
                <c:pt idx="177">
                  <c:v>71.55</c:v>
                </c:pt>
                <c:pt idx="178">
                  <c:v>71.55</c:v>
                </c:pt>
                <c:pt idx="179">
                  <c:v>71.150000000000006</c:v>
                </c:pt>
                <c:pt idx="180">
                  <c:v>69.95</c:v>
                </c:pt>
                <c:pt idx="181">
                  <c:v>70.05</c:v>
                </c:pt>
                <c:pt idx="182">
                  <c:v>69.75</c:v>
                </c:pt>
                <c:pt idx="183">
                  <c:v>69.75</c:v>
                </c:pt>
                <c:pt idx="184">
                  <c:v>72.150000000000006</c:v>
                </c:pt>
                <c:pt idx="185">
                  <c:v>73.150000000000006</c:v>
                </c:pt>
                <c:pt idx="186">
                  <c:v>73.150000000000006</c:v>
                </c:pt>
                <c:pt idx="187">
                  <c:v>73.25</c:v>
                </c:pt>
                <c:pt idx="188">
                  <c:v>73.95</c:v>
                </c:pt>
                <c:pt idx="189">
                  <c:v>74.7</c:v>
                </c:pt>
                <c:pt idx="190">
                  <c:v>73.8</c:v>
                </c:pt>
                <c:pt idx="191">
                  <c:v>73.8</c:v>
                </c:pt>
                <c:pt idx="192">
                  <c:v>73.099999999999994</c:v>
                </c:pt>
                <c:pt idx="193">
                  <c:v>72.849999999999994</c:v>
                </c:pt>
                <c:pt idx="194">
                  <c:v>73.55</c:v>
                </c:pt>
                <c:pt idx="195">
                  <c:v>72.95</c:v>
                </c:pt>
                <c:pt idx="196">
                  <c:v>72.7</c:v>
                </c:pt>
                <c:pt idx="197">
                  <c:v>73.349999999999994</c:v>
                </c:pt>
                <c:pt idx="198">
                  <c:v>74</c:v>
                </c:pt>
                <c:pt idx="199">
                  <c:v>74.25</c:v>
                </c:pt>
                <c:pt idx="200">
                  <c:v>72.849999999999994</c:v>
                </c:pt>
                <c:pt idx="201">
                  <c:v>72.45</c:v>
                </c:pt>
                <c:pt idx="202">
                  <c:v>72.349999999999994</c:v>
                </c:pt>
                <c:pt idx="203">
                  <c:v>71.849999999999994</c:v>
                </c:pt>
                <c:pt idx="204">
                  <c:v>71.25</c:v>
                </c:pt>
                <c:pt idx="205">
                  <c:v>71.25</c:v>
                </c:pt>
                <c:pt idx="206">
                  <c:v>71.05</c:v>
                </c:pt>
                <c:pt idx="207">
                  <c:v>72.3</c:v>
                </c:pt>
                <c:pt idx="208">
                  <c:v>72.3</c:v>
                </c:pt>
                <c:pt idx="209">
                  <c:v>71.900000000000006</c:v>
                </c:pt>
                <c:pt idx="210">
                  <c:v>71.7</c:v>
                </c:pt>
                <c:pt idx="211">
                  <c:v>73.2</c:v>
                </c:pt>
                <c:pt idx="212">
                  <c:v>73.05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Sheet1!$A$2:$A$214</c:f>
              <c:numCache>
                <c:formatCode>m/d/yy;@</c:formatCode>
                <c:ptCount val="213"/>
                <c:pt idx="0">
                  <c:v>41852</c:v>
                </c:pt>
                <c:pt idx="1">
                  <c:v>41855</c:v>
                </c:pt>
                <c:pt idx="2">
                  <c:v>41856</c:v>
                </c:pt>
                <c:pt idx="3">
                  <c:v>41857</c:v>
                </c:pt>
                <c:pt idx="4">
                  <c:v>41858</c:v>
                </c:pt>
                <c:pt idx="5">
                  <c:v>41859</c:v>
                </c:pt>
                <c:pt idx="6">
                  <c:v>41862</c:v>
                </c:pt>
                <c:pt idx="7">
                  <c:v>41863</c:v>
                </c:pt>
                <c:pt idx="8">
                  <c:v>41864</c:v>
                </c:pt>
                <c:pt idx="9">
                  <c:v>41865</c:v>
                </c:pt>
                <c:pt idx="10">
                  <c:v>41866</c:v>
                </c:pt>
                <c:pt idx="11">
                  <c:v>41869</c:v>
                </c:pt>
                <c:pt idx="12">
                  <c:v>41870</c:v>
                </c:pt>
                <c:pt idx="13">
                  <c:v>41871</c:v>
                </c:pt>
                <c:pt idx="14">
                  <c:v>41872</c:v>
                </c:pt>
                <c:pt idx="15">
                  <c:v>41873</c:v>
                </c:pt>
                <c:pt idx="16">
                  <c:v>41877</c:v>
                </c:pt>
                <c:pt idx="17">
                  <c:v>41878</c:v>
                </c:pt>
                <c:pt idx="18">
                  <c:v>41879</c:v>
                </c:pt>
                <c:pt idx="19">
                  <c:v>41880</c:v>
                </c:pt>
                <c:pt idx="20">
                  <c:v>41883</c:v>
                </c:pt>
                <c:pt idx="21">
                  <c:v>41884</c:v>
                </c:pt>
                <c:pt idx="22">
                  <c:v>41885</c:v>
                </c:pt>
                <c:pt idx="23">
                  <c:v>41886</c:v>
                </c:pt>
                <c:pt idx="24">
                  <c:v>41887</c:v>
                </c:pt>
                <c:pt idx="25">
                  <c:v>41890</c:v>
                </c:pt>
                <c:pt idx="26">
                  <c:v>41891</c:v>
                </c:pt>
                <c:pt idx="27">
                  <c:v>41892</c:v>
                </c:pt>
                <c:pt idx="28">
                  <c:v>41893</c:v>
                </c:pt>
                <c:pt idx="29">
                  <c:v>41894</c:v>
                </c:pt>
                <c:pt idx="30">
                  <c:v>41897</c:v>
                </c:pt>
                <c:pt idx="31">
                  <c:v>41898</c:v>
                </c:pt>
                <c:pt idx="32">
                  <c:v>41899</c:v>
                </c:pt>
                <c:pt idx="33">
                  <c:v>41900</c:v>
                </c:pt>
                <c:pt idx="34">
                  <c:v>41901</c:v>
                </c:pt>
                <c:pt idx="35">
                  <c:v>41904</c:v>
                </c:pt>
                <c:pt idx="36">
                  <c:v>41905</c:v>
                </c:pt>
                <c:pt idx="37">
                  <c:v>41906</c:v>
                </c:pt>
                <c:pt idx="38">
                  <c:v>41907</c:v>
                </c:pt>
                <c:pt idx="39">
                  <c:v>41908</c:v>
                </c:pt>
                <c:pt idx="40">
                  <c:v>41911</c:v>
                </c:pt>
                <c:pt idx="41">
                  <c:v>41912</c:v>
                </c:pt>
                <c:pt idx="42">
                  <c:v>41913</c:v>
                </c:pt>
                <c:pt idx="43">
                  <c:v>41914</c:v>
                </c:pt>
                <c:pt idx="44">
                  <c:v>41915</c:v>
                </c:pt>
                <c:pt idx="45">
                  <c:v>41918</c:v>
                </c:pt>
                <c:pt idx="46">
                  <c:v>41919</c:v>
                </c:pt>
                <c:pt idx="47">
                  <c:v>41920</c:v>
                </c:pt>
                <c:pt idx="48">
                  <c:v>41921</c:v>
                </c:pt>
                <c:pt idx="49">
                  <c:v>41922</c:v>
                </c:pt>
                <c:pt idx="50">
                  <c:v>41925</c:v>
                </c:pt>
                <c:pt idx="51">
                  <c:v>41926</c:v>
                </c:pt>
                <c:pt idx="52">
                  <c:v>41927</c:v>
                </c:pt>
                <c:pt idx="53">
                  <c:v>41928</c:v>
                </c:pt>
                <c:pt idx="54">
                  <c:v>41929</c:v>
                </c:pt>
                <c:pt idx="55">
                  <c:v>41932</c:v>
                </c:pt>
                <c:pt idx="56">
                  <c:v>41933</c:v>
                </c:pt>
                <c:pt idx="57">
                  <c:v>41934</c:v>
                </c:pt>
                <c:pt idx="58">
                  <c:v>41935</c:v>
                </c:pt>
                <c:pt idx="59">
                  <c:v>41936</c:v>
                </c:pt>
                <c:pt idx="60">
                  <c:v>41939</c:v>
                </c:pt>
                <c:pt idx="61">
                  <c:v>41940</c:v>
                </c:pt>
                <c:pt idx="62">
                  <c:v>41941</c:v>
                </c:pt>
                <c:pt idx="63">
                  <c:v>41942</c:v>
                </c:pt>
                <c:pt idx="64">
                  <c:v>41943</c:v>
                </c:pt>
                <c:pt idx="65">
                  <c:v>41946</c:v>
                </c:pt>
                <c:pt idx="66">
                  <c:v>41947</c:v>
                </c:pt>
                <c:pt idx="67">
                  <c:v>41948</c:v>
                </c:pt>
                <c:pt idx="68">
                  <c:v>41949</c:v>
                </c:pt>
                <c:pt idx="69">
                  <c:v>41950</c:v>
                </c:pt>
                <c:pt idx="70">
                  <c:v>41953</c:v>
                </c:pt>
                <c:pt idx="71">
                  <c:v>41954</c:v>
                </c:pt>
                <c:pt idx="72">
                  <c:v>41955</c:v>
                </c:pt>
                <c:pt idx="73">
                  <c:v>41956</c:v>
                </c:pt>
                <c:pt idx="74">
                  <c:v>41957</c:v>
                </c:pt>
                <c:pt idx="75">
                  <c:v>41960</c:v>
                </c:pt>
                <c:pt idx="76">
                  <c:v>41961</c:v>
                </c:pt>
                <c:pt idx="77">
                  <c:v>41962</c:v>
                </c:pt>
                <c:pt idx="78">
                  <c:v>41963</c:v>
                </c:pt>
                <c:pt idx="79">
                  <c:v>41964</c:v>
                </c:pt>
                <c:pt idx="80">
                  <c:v>41967</c:v>
                </c:pt>
                <c:pt idx="81">
                  <c:v>41968</c:v>
                </c:pt>
                <c:pt idx="82">
                  <c:v>41969</c:v>
                </c:pt>
                <c:pt idx="83">
                  <c:v>41970</c:v>
                </c:pt>
                <c:pt idx="84">
                  <c:v>41971</c:v>
                </c:pt>
                <c:pt idx="85">
                  <c:v>41974</c:v>
                </c:pt>
                <c:pt idx="86">
                  <c:v>41975</c:v>
                </c:pt>
                <c:pt idx="87">
                  <c:v>41976</c:v>
                </c:pt>
                <c:pt idx="88">
                  <c:v>41977</c:v>
                </c:pt>
                <c:pt idx="89">
                  <c:v>41978</c:v>
                </c:pt>
                <c:pt idx="90">
                  <c:v>41981</c:v>
                </c:pt>
                <c:pt idx="91">
                  <c:v>41982</c:v>
                </c:pt>
                <c:pt idx="92">
                  <c:v>41983</c:v>
                </c:pt>
                <c:pt idx="93">
                  <c:v>41984</c:v>
                </c:pt>
                <c:pt idx="94">
                  <c:v>41985</c:v>
                </c:pt>
                <c:pt idx="95">
                  <c:v>41988</c:v>
                </c:pt>
                <c:pt idx="96">
                  <c:v>41989</c:v>
                </c:pt>
                <c:pt idx="97">
                  <c:v>41990</c:v>
                </c:pt>
                <c:pt idx="98">
                  <c:v>41991</c:v>
                </c:pt>
                <c:pt idx="99">
                  <c:v>41992</c:v>
                </c:pt>
                <c:pt idx="100">
                  <c:v>41995</c:v>
                </c:pt>
                <c:pt idx="101">
                  <c:v>41996</c:v>
                </c:pt>
                <c:pt idx="102">
                  <c:v>41997</c:v>
                </c:pt>
                <c:pt idx="103">
                  <c:v>42002</c:v>
                </c:pt>
                <c:pt idx="104">
                  <c:v>42003</c:v>
                </c:pt>
                <c:pt idx="105">
                  <c:v>42004</c:v>
                </c:pt>
                <c:pt idx="106">
                  <c:v>42006</c:v>
                </c:pt>
                <c:pt idx="107">
                  <c:v>42009</c:v>
                </c:pt>
                <c:pt idx="108">
                  <c:v>42010</c:v>
                </c:pt>
                <c:pt idx="109">
                  <c:v>42011</c:v>
                </c:pt>
                <c:pt idx="110">
                  <c:v>42012</c:v>
                </c:pt>
                <c:pt idx="111">
                  <c:v>42013</c:v>
                </c:pt>
                <c:pt idx="112">
                  <c:v>42016</c:v>
                </c:pt>
                <c:pt idx="113">
                  <c:v>42017</c:v>
                </c:pt>
                <c:pt idx="114">
                  <c:v>42018</c:v>
                </c:pt>
                <c:pt idx="115">
                  <c:v>42019</c:v>
                </c:pt>
                <c:pt idx="116">
                  <c:v>42020</c:v>
                </c:pt>
                <c:pt idx="117">
                  <c:v>42023</c:v>
                </c:pt>
                <c:pt idx="118">
                  <c:v>42024</c:v>
                </c:pt>
                <c:pt idx="119">
                  <c:v>42025</c:v>
                </c:pt>
                <c:pt idx="120">
                  <c:v>42026</c:v>
                </c:pt>
                <c:pt idx="121">
                  <c:v>42027</c:v>
                </c:pt>
                <c:pt idx="122">
                  <c:v>42030</c:v>
                </c:pt>
                <c:pt idx="123">
                  <c:v>42031</c:v>
                </c:pt>
                <c:pt idx="124">
                  <c:v>42032</c:v>
                </c:pt>
                <c:pt idx="125">
                  <c:v>42033</c:v>
                </c:pt>
                <c:pt idx="126">
                  <c:v>42034</c:v>
                </c:pt>
                <c:pt idx="127">
                  <c:v>42037</c:v>
                </c:pt>
                <c:pt idx="128">
                  <c:v>42038</c:v>
                </c:pt>
                <c:pt idx="129">
                  <c:v>42039</c:v>
                </c:pt>
                <c:pt idx="130">
                  <c:v>42040</c:v>
                </c:pt>
                <c:pt idx="131">
                  <c:v>42041</c:v>
                </c:pt>
                <c:pt idx="132">
                  <c:v>42044</c:v>
                </c:pt>
                <c:pt idx="133">
                  <c:v>42045</c:v>
                </c:pt>
                <c:pt idx="134">
                  <c:v>42046</c:v>
                </c:pt>
                <c:pt idx="135">
                  <c:v>42047</c:v>
                </c:pt>
                <c:pt idx="136">
                  <c:v>42048</c:v>
                </c:pt>
                <c:pt idx="137">
                  <c:v>42051</c:v>
                </c:pt>
                <c:pt idx="138">
                  <c:v>42052</c:v>
                </c:pt>
                <c:pt idx="139">
                  <c:v>42053</c:v>
                </c:pt>
                <c:pt idx="140">
                  <c:v>42054</c:v>
                </c:pt>
                <c:pt idx="141">
                  <c:v>42055</c:v>
                </c:pt>
                <c:pt idx="142">
                  <c:v>42058</c:v>
                </c:pt>
                <c:pt idx="143">
                  <c:v>42059</c:v>
                </c:pt>
                <c:pt idx="144">
                  <c:v>42060</c:v>
                </c:pt>
                <c:pt idx="145">
                  <c:v>42061</c:v>
                </c:pt>
                <c:pt idx="146">
                  <c:v>42062</c:v>
                </c:pt>
                <c:pt idx="147">
                  <c:v>42065</c:v>
                </c:pt>
                <c:pt idx="148">
                  <c:v>42066</c:v>
                </c:pt>
                <c:pt idx="149">
                  <c:v>42067</c:v>
                </c:pt>
                <c:pt idx="150">
                  <c:v>42068</c:v>
                </c:pt>
                <c:pt idx="151">
                  <c:v>42069</c:v>
                </c:pt>
                <c:pt idx="152">
                  <c:v>42072</c:v>
                </c:pt>
                <c:pt idx="153">
                  <c:v>42073</c:v>
                </c:pt>
                <c:pt idx="154">
                  <c:v>42074</c:v>
                </c:pt>
                <c:pt idx="155">
                  <c:v>42075</c:v>
                </c:pt>
                <c:pt idx="156">
                  <c:v>42076</c:v>
                </c:pt>
                <c:pt idx="157">
                  <c:v>42079</c:v>
                </c:pt>
                <c:pt idx="158">
                  <c:v>42080</c:v>
                </c:pt>
                <c:pt idx="159">
                  <c:v>42081</c:v>
                </c:pt>
                <c:pt idx="160">
                  <c:v>42082</c:v>
                </c:pt>
                <c:pt idx="161">
                  <c:v>42083</c:v>
                </c:pt>
                <c:pt idx="162">
                  <c:v>42086</c:v>
                </c:pt>
                <c:pt idx="163">
                  <c:v>42087</c:v>
                </c:pt>
                <c:pt idx="164">
                  <c:v>42088</c:v>
                </c:pt>
                <c:pt idx="165">
                  <c:v>42089</c:v>
                </c:pt>
                <c:pt idx="166">
                  <c:v>42090</c:v>
                </c:pt>
                <c:pt idx="167">
                  <c:v>42093</c:v>
                </c:pt>
                <c:pt idx="168">
                  <c:v>42094</c:v>
                </c:pt>
                <c:pt idx="169">
                  <c:v>42095</c:v>
                </c:pt>
                <c:pt idx="170">
                  <c:v>42096</c:v>
                </c:pt>
                <c:pt idx="171">
                  <c:v>42101</c:v>
                </c:pt>
                <c:pt idx="172">
                  <c:v>42102</c:v>
                </c:pt>
                <c:pt idx="173">
                  <c:v>42103</c:v>
                </c:pt>
                <c:pt idx="174">
                  <c:v>42104</c:v>
                </c:pt>
                <c:pt idx="175">
                  <c:v>42107</c:v>
                </c:pt>
                <c:pt idx="176">
                  <c:v>42108</c:v>
                </c:pt>
                <c:pt idx="177">
                  <c:v>42109</c:v>
                </c:pt>
                <c:pt idx="178">
                  <c:v>42110</c:v>
                </c:pt>
                <c:pt idx="179">
                  <c:v>42111</c:v>
                </c:pt>
                <c:pt idx="180">
                  <c:v>42114</c:v>
                </c:pt>
                <c:pt idx="181">
                  <c:v>42115</c:v>
                </c:pt>
                <c:pt idx="182">
                  <c:v>42116</c:v>
                </c:pt>
                <c:pt idx="183">
                  <c:v>42117</c:v>
                </c:pt>
                <c:pt idx="184">
                  <c:v>42118</c:v>
                </c:pt>
                <c:pt idx="185">
                  <c:v>42121</c:v>
                </c:pt>
                <c:pt idx="186">
                  <c:v>42122</c:v>
                </c:pt>
                <c:pt idx="187">
                  <c:v>42123</c:v>
                </c:pt>
                <c:pt idx="188">
                  <c:v>42124</c:v>
                </c:pt>
                <c:pt idx="189">
                  <c:v>42125</c:v>
                </c:pt>
                <c:pt idx="190">
                  <c:v>42129</c:v>
                </c:pt>
                <c:pt idx="191">
                  <c:v>42130</c:v>
                </c:pt>
                <c:pt idx="192">
                  <c:v>42131</c:v>
                </c:pt>
                <c:pt idx="193">
                  <c:v>42132</c:v>
                </c:pt>
                <c:pt idx="194">
                  <c:v>42135</c:v>
                </c:pt>
                <c:pt idx="195">
                  <c:v>42136</c:v>
                </c:pt>
                <c:pt idx="196">
                  <c:v>42137</c:v>
                </c:pt>
                <c:pt idx="197">
                  <c:v>42138</c:v>
                </c:pt>
                <c:pt idx="198">
                  <c:v>42139</c:v>
                </c:pt>
                <c:pt idx="199">
                  <c:v>42142</c:v>
                </c:pt>
                <c:pt idx="200">
                  <c:v>42143</c:v>
                </c:pt>
                <c:pt idx="201">
                  <c:v>42144</c:v>
                </c:pt>
                <c:pt idx="202">
                  <c:v>42145</c:v>
                </c:pt>
                <c:pt idx="203">
                  <c:v>42146</c:v>
                </c:pt>
                <c:pt idx="204">
                  <c:v>42150</c:v>
                </c:pt>
                <c:pt idx="205">
                  <c:v>42151</c:v>
                </c:pt>
                <c:pt idx="206">
                  <c:v>42152</c:v>
                </c:pt>
                <c:pt idx="207">
                  <c:v>42153</c:v>
                </c:pt>
                <c:pt idx="208">
                  <c:v>42156</c:v>
                </c:pt>
                <c:pt idx="209">
                  <c:v>42157</c:v>
                </c:pt>
                <c:pt idx="210">
                  <c:v>42158</c:v>
                </c:pt>
                <c:pt idx="211">
                  <c:v>42159</c:v>
                </c:pt>
                <c:pt idx="212">
                  <c:v>42160</c:v>
                </c:pt>
              </c:numCache>
            </c:numRef>
          </c:cat>
          <c:val>
            <c:numRef>
              <c:f>Sheet1!$C$2:$C$214</c:f>
              <c:numCache>
                <c:formatCode>General</c:formatCode>
                <c:ptCount val="213"/>
                <c:pt idx="0">
                  <c:v>70.489999999999995</c:v>
                </c:pt>
                <c:pt idx="1">
                  <c:v>70.489999999999995</c:v>
                </c:pt>
                <c:pt idx="2">
                  <c:v>70.489999999999995</c:v>
                </c:pt>
                <c:pt idx="3">
                  <c:v>70.489999999999995</c:v>
                </c:pt>
                <c:pt idx="4">
                  <c:v>70.489999999999995</c:v>
                </c:pt>
                <c:pt idx="5">
                  <c:v>70.489999999999995</c:v>
                </c:pt>
                <c:pt idx="6">
                  <c:v>70.489999999999995</c:v>
                </c:pt>
                <c:pt idx="7">
                  <c:v>70.489999999999995</c:v>
                </c:pt>
                <c:pt idx="8">
                  <c:v>70.489999999999995</c:v>
                </c:pt>
                <c:pt idx="9">
                  <c:v>70.489999999999995</c:v>
                </c:pt>
                <c:pt idx="10">
                  <c:v>70.489999999999995</c:v>
                </c:pt>
                <c:pt idx="11">
                  <c:v>70.489999999999995</c:v>
                </c:pt>
                <c:pt idx="12">
                  <c:v>70.489999999999995</c:v>
                </c:pt>
                <c:pt idx="13">
                  <c:v>70.489999999999995</c:v>
                </c:pt>
                <c:pt idx="14">
                  <c:v>70.489999999999995</c:v>
                </c:pt>
                <c:pt idx="15">
                  <c:v>70.489999999999995</c:v>
                </c:pt>
                <c:pt idx="16">
                  <c:v>70.489999999999995</c:v>
                </c:pt>
                <c:pt idx="17">
                  <c:v>70.489999999999995</c:v>
                </c:pt>
                <c:pt idx="18">
                  <c:v>70.489999999999995</c:v>
                </c:pt>
                <c:pt idx="19">
                  <c:v>70.489999999999995</c:v>
                </c:pt>
                <c:pt idx="20">
                  <c:v>70.489999999999995</c:v>
                </c:pt>
                <c:pt idx="21">
                  <c:v>70.489999999999995</c:v>
                </c:pt>
                <c:pt idx="22">
                  <c:v>70.489999999999995</c:v>
                </c:pt>
                <c:pt idx="23">
                  <c:v>70.489999999999995</c:v>
                </c:pt>
                <c:pt idx="24">
                  <c:v>70.489999999999995</c:v>
                </c:pt>
                <c:pt idx="25">
                  <c:v>70.489999999999995</c:v>
                </c:pt>
                <c:pt idx="26">
                  <c:v>70.489999999999995</c:v>
                </c:pt>
                <c:pt idx="27">
                  <c:v>70.489999999999995</c:v>
                </c:pt>
                <c:pt idx="28">
                  <c:v>70.489999999999995</c:v>
                </c:pt>
                <c:pt idx="29">
                  <c:v>70.489999999999995</c:v>
                </c:pt>
                <c:pt idx="30">
                  <c:v>70.489999999999995</c:v>
                </c:pt>
                <c:pt idx="31">
                  <c:v>70.489999999999995</c:v>
                </c:pt>
                <c:pt idx="32">
                  <c:v>70.489999999999995</c:v>
                </c:pt>
                <c:pt idx="33">
                  <c:v>70.489999999999995</c:v>
                </c:pt>
                <c:pt idx="34">
                  <c:v>70.489999999999995</c:v>
                </c:pt>
                <c:pt idx="35">
                  <c:v>70.489999999999995</c:v>
                </c:pt>
                <c:pt idx="36">
                  <c:v>70.489999999999995</c:v>
                </c:pt>
                <c:pt idx="37">
                  <c:v>70.489999999999995</c:v>
                </c:pt>
                <c:pt idx="38">
                  <c:v>70.489999999999995</c:v>
                </c:pt>
                <c:pt idx="39">
                  <c:v>70.489999999999995</c:v>
                </c:pt>
                <c:pt idx="40">
                  <c:v>70.489999999999995</c:v>
                </c:pt>
                <c:pt idx="41">
                  <c:v>70.489999999999995</c:v>
                </c:pt>
                <c:pt idx="42">
                  <c:v>70.489999999999995</c:v>
                </c:pt>
                <c:pt idx="43">
                  <c:v>70.489999999999995</c:v>
                </c:pt>
                <c:pt idx="44">
                  <c:v>70.489999999999995</c:v>
                </c:pt>
                <c:pt idx="45">
                  <c:v>70.489999999999995</c:v>
                </c:pt>
                <c:pt idx="46">
                  <c:v>70.489999999999995</c:v>
                </c:pt>
                <c:pt idx="47">
                  <c:v>70.489999999999995</c:v>
                </c:pt>
                <c:pt idx="48">
                  <c:v>70.489999999999995</c:v>
                </c:pt>
                <c:pt idx="49">
                  <c:v>70.489999999999995</c:v>
                </c:pt>
                <c:pt idx="50">
                  <c:v>70.489999999999995</c:v>
                </c:pt>
                <c:pt idx="51">
                  <c:v>70.489999999999995</c:v>
                </c:pt>
                <c:pt idx="52">
                  <c:v>70.489999999999995</c:v>
                </c:pt>
                <c:pt idx="53">
                  <c:v>70.489999999999995</c:v>
                </c:pt>
                <c:pt idx="54">
                  <c:v>70.489999999999995</c:v>
                </c:pt>
                <c:pt idx="55">
                  <c:v>70.489999999999995</c:v>
                </c:pt>
                <c:pt idx="56">
                  <c:v>70.489999999999995</c:v>
                </c:pt>
                <c:pt idx="57">
                  <c:v>70.489999999999995</c:v>
                </c:pt>
                <c:pt idx="58">
                  <c:v>70.489999999999995</c:v>
                </c:pt>
                <c:pt idx="59">
                  <c:v>70.489999999999995</c:v>
                </c:pt>
                <c:pt idx="60">
                  <c:v>70.489999999999995</c:v>
                </c:pt>
                <c:pt idx="61">
                  <c:v>70.489999999999995</c:v>
                </c:pt>
                <c:pt idx="62">
                  <c:v>70.489999999999995</c:v>
                </c:pt>
                <c:pt idx="63">
                  <c:v>70.489999999999995</c:v>
                </c:pt>
                <c:pt idx="64">
                  <c:v>70.489999999999995</c:v>
                </c:pt>
                <c:pt idx="65">
                  <c:v>70.489999999999995</c:v>
                </c:pt>
                <c:pt idx="66">
                  <c:v>70.489999999999995</c:v>
                </c:pt>
                <c:pt idx="67">
                  <c:v>70.489999999999995</c:v>
                </c:pt>
                <c:pt idx="68">
                  <c:v>70.489999999999995</c:v>
                </c:pt>
                <c:pt idx="69">
                  <c:v>70.489999999999995</c:v>
                </c:pt>
                <c:pt idx="70">
                  <c:v>70.489999999999995</c:v>
                </c:pt>
                <c:pt idx="71">
                  <c:v>70.489999999999995</c:v>
                </c:pt>
                <c:pt idx="72">
                  <c:v>70.489999999999995</c:v>
                </c:pt>
                <c:pt idx="73">
                  <c:v>70.489999999999995</c:v>
                </c:pt>
                <c:pt idx="74">
                  <c:v>70.489999999999995</c:v>
                </c:pt>
                <c:pt idx="75">
                  <c:v>70.489999999999995</c:v>
                </c:pt>
                <c:pt idx="76">
                  <c:v>70.489999999999995</c:v>
                </c:pt>
                <c:pt idx="77">
                  <c:v>70.489999999999995</c:v>
                </c:pt>
                <c:pt idx="78">
                  <c:v>70.489999999999995</c:v>
                </c:pt>
                <c:pt idx="79">
                  <c:v>70.489999999999995</c:v>
                </c:pt>
                <c:pt idx="80">
                  <c:v>70.489999999999995</c:v>
                </c:pt>
                <c:pt idx="81">
                  <c:v>70.489999999999995</c:v>
                </c:pt>
                <c:pt idx="82">
                  <c:v>70.489999999999995</c:v>
                </c:pt>
                <c:pt idx="83">
                  <c:v>70.489999999999995</c:v>
                </c:pt>
                <c:pt idx="84">
                  <c:v>70.489999999999995</c:v>
                </c:pt>
                <c:pt idx="85">
                  <c:v>70.489999999999995</c:v>
                </c:pt>
                <c:pt idx="86">
                  <c:v>70.489999999999995</c:v>
                </c:pt>
                <c:pt idx="87">
                  <c:v>70.489999999999995</c:v>
                </c:pt>
                <c:pt idx="88">
                  <c:v>70.489999999999995</c:v>
                </c:pt>
                <c:pt idx="89">
                  <c:v>70.489999999999995</c:v>
                </c:pt>
                <c:pt idx="90">
                  <c:v>70.489999999999995</c:v>
                </c:pt>
                <c:pt idx="91">
                  <c:v>70.489999999999995</c:v>
                </c:pt>
                <c:pt idx="92">
                  <c:v>70.489999999999995</c:v>
                </c:pt>
                <c:pt idx="93">
                  <c:v>70.489999999999995</c:v>
                </c:pt>
                <c:pt idx="94">
                  <c:v>70.489999999999995</c:v>
                </c:pt>
                <c:pt idx="95">
                  <c:v>70.489999999999995</c:v>
                </c:pt>
                <c:pt idx="96">
                  <c:v>70.489999999999995</c:v>
                </c:pt>
                <c:pt idx="97">
                  <c:v>70.489999999999995</c:v>
                </c:pt>
                <c:pt idx="98">
                  <c:v>70.489999999999995</c:v>
                </c:pt>
                <c:pt idx="99">
                  <c:v>70.489999999999995</c:v>
                </c:pt>
                <c:pt idx="100">
                  <c:v>70.489999999999995</c:v>
                </c:pt>
                <c:pt idx="101">
                  <c:v>70.489999999999995</c:v>
                </c:pt>
                <c:pt idx="102">
                  <c:v>70.489999999999995</c:v>
                </c:pt>
                <c:pt idx="103">
                  <c:v>70.489999999999995</c:v>
                </c:pt>
                <c:pt idx="104">
                  <c:v>70.489999999999995</c:v>
                </c:pt>
                <c:pt idx="105">
                  <c:v>70.489999999999995</c:v>
                </c:pt>
                <c:pt idx="106">
                  <c:v>70.489999999999995</c:v>
                </c:pt>
                <c:pt idx="107">
                  <c:v>70.489999999999995</c:v>
                </c:pt>
                <c:pt idx="108">
                  <c:v>70.489999999999995</c:v>
                </c:pt>
                <c:pt idx="109">
                  <c:v>70.489999999999995</c:v>
                </c:pt>
                <c:pt idx="110">
                  <c:v>70.489999999999995</c:v>
                </c:pt>
                <c:pt idx="111">
                  <c:v>70.489999999999995</c:v>
                </c:pt>
                <c:pt idx="112">
                  <c:v>70.489999999999995</c:v>
                </c:pt>
                <c:pt idx="113">
                  <c:v>70.489999999999995</c:v>
                </c:pt>
                <c:pt idx="114">
                  <c:v>70.489999999999995</c:v>
                </c:pt>
                <c:pt idx="115">
                  <c:v>70.489999999999995</c:v>
                </c:pt>
                <c:pt idx="116">
                  <c:v>70.489999999999995</c:v>
                </c:pt>
                <c:pt idx="117">
                  <c:v>70.489999999999995</c:v>
                </c:pt>
                <c:pt idx="118">
                  <c:v>70.489999999999995</c:v>
                </c:pt>
                <c:pt idx="119">
                  <c:v>70.489999999999995</c:v>
                </c:pt>
                <c:pt idx="120">
                  <c:v>70.489999999999995</c:v>
                </c:pt>
                <c:pt idx="121">
                  <c:v>70.489999999999995</c:v>
                </c:pt>
                <c:pt idx="122">
                  <c:v>70.489999999999995</c:v>
                </c:pt>
                <c:pt idx="123">
                  <c:v>70.489999999999995</c:v>
                </c:pt>
                <c:pt idx="124">
                  <c:v>70.489999999999995</c:v>
                </c:pt>
                <c:pt idx="125">
                  <c:v>70.489999999999995</c:v>
                </c:pt>
                <c:pt idx="126">
                  <c:v>70.489999999999995</c:v>
                </c:pt>
                <c:pt idx="127">
                  <c:v>70.489999999999995</c:v>
                </c:pt>
                <c:pt idx="128">
                  <c:v>70.489999999999995</c:v>
                </c:pt>
                <c:pt idx="129">
                  <c:v>70.489999999999995</c:v>
                </c:pt>
                <c:pt idx="130">
                  <c:v>70.489999999999995</c:v>
                </c:pt>
                <c:pt idx="131">
                  <c:v>70.489999999999995</c:v>
                </c:pt>
                <c:pt idx="132">
                  <c:v>70.489999999999995</c:v>
                </c:pt>
                <c:pt idx="133">
                  <c:v>70.489999999999995</c:v>
                </c:pt>
                <c:pt idx="134">
                  <c:v>70.489999999999995</c:v>
                </c:pt>
                <c:pt idx="135">
                  <c:v>70.489999999999995</c:v>
                </c:pt>
                <c:pt idx="136">
                  <c:v>70.489999999999995</c:v>
                </c:pt>
                <c:pt idx="137">
                  <c:v>70.489999999999995</c:v>
                </c:pt>
                <c:pt idx="138">
                  <c:v>70.489999999999995</c:v>
                </c:pt>
                <c:pt idx="139">
                  <c:v>70.489999999999995</c:v>
                </c:pt>
                <c:pt idx="140">
                  <c:v>70.489999999999995</c:v>
                </c:pt>
                <c:pt idx="141">
                  <c:v>70.489999999999995</c:v>
                </c:pt>
                <c:pt idx="142">
                  <c:v>70.489999999999995</c:v>
                </c:pt>
                <c:pt idx="143">
                  <c:v>70.489999999999995</c:v>
                </c:pt>
                <c:pt idx="144">
                  <c:v>70.489999999999995</c:v>
                </c:pt>
                <c:pt idx="145">
                  <c:v>70.489999999999995</c:v>
                </c:pt>
                <c:pt idx="146">
                  <c:v>70.489999999999995</c:v>
                </c:pt>
                <c:pt idx="147">
                  <c:v>70.489999999999995</c:v>
                </c:pt>
                <c:pt idx="148">
                  <c:v>70.489999999999995</c:v>
                </c:pt>
                <c:pt idx="149">
                  <c:v>70.489999999999995</c:v>
                </c:pt>
                <c:pt idx="150">
                  <c:v>70.489999999999995</c:v>
                </c:pt>
                <c:pt idx="151">
                  <c:v>70.489999999999995</c:v>
                </c:pt>
                <c:pt idx="152">
                  <c:v>70.489999999999995</c:v>
                </c:pt>
                <c:pt idx="153">
                  <c:v>70.489999999999995</c:v>
                </c:pt>
                <c:pt idx="154">
                  <c:v>70.489999999999995</c:v>
                </c:pt>
                <c:pt idx="155">
                  <c:v>70.489999999999995</c:v>
                </c:pt>
                <c:pt idx="156">
                  <c:v>70.489999999999995</c:v>
                </c:pt>
                <c:pt idx="157">
                  <c:v>70.489999999999995</c:v>
                </c:pt>
                <c:pt idx="158">
                  <c:v>70.489999999999995</c:v>
                </c:pt>
                <c:pt idx="159">
                  <c:v>70.489999999999995</c:v>
                </c:pt>
                <c:pt idx="160">
                  <c:v>70.489999999999995</c:v>
                </c:pt>
                <c:pt idx="161">
                  <c:v>70.489999999999995</c:v>
                </c:pt>
                <c:pt idx="162">
                  <c:v>70.489999999999995</c:v>
                </c:pt>
                <c:pt idx="163">
                  <c:v>70.489999999999995</c:v>
                </c:pt>
                <c:pt idx="164">
                  <c:v>70.489999999999995</c:v>
                </c:pt>
                <c:pt idx="165">
                  <c:v>70.489999999999995</c:v>
                </c:pt>
                <c:pt idx="166">
                  <c:v>70.489999999999995</c:v>
                </c:pt>
                <c:pt idx="167">
                  <c:v>70.489999999999995</c:v>
                </c:pt>
                <c:pt idx="168">
                  <c:v>70.489999999999995</c:v>
                </c:pt>
                <c:pt idx="169">
                  <c:v>70.489999999999995</c:v>
                </c:pt>
                <c:pt idx="170">
                  <c:v>70.489999999999995</c:v>
                </c:pt>
                <c:pt idx="171">
                  <c:v>70.489999999999995</c:v>
                </c:pt>
                <c:pt idx="172">
                  <c:v>70.489999999999995</c:v>
                </c:pt>
                <c:pt idx="173">
                  <c:v>70.489999999999995</c:v>
                </c:pt>
                <c:pt idx="174">
                  <c:v>70.489999999999995</c:v>
                </c:pt>
                <c:pt idx="175">
                  <c:v>70.489999999999995</c:v>
                </c:pt>
                <c:pt idx="176">
                  <c:v>70.489999999999995</c:v>
                </c:pt>
                <c:pt idx="177">
                  <c:v>70.489999999999995</c:v>
                </c:pt>
                <c:pt idx="178">
                  <c:v>70.489999999999995</c:v>
                </c:pt>
                <c:pt idx="179">
                  <c:v>70.489999999999995</c:v>
                </c:pt>
                <c:pt idx="180">
                  <c:v>70.489999999999995</c:v>
                </c:pt>
                <c:pt idx="181">
                  <c:v>70.489999999999995</c:v>
                </c:pt>
                <c:pt idx="182">
                  <c:v>70.489999999999995</c:v>
                </c:pt>
                <c:pt idx="183">
                  <c:v>70.489999999999995</c:v>
                </c:pt>
                <c:pt idx="184">
                  <c:v>70.489999999999995</c:v>
                </c:pt>
                <c:pt idx="185">
                  <c:v>70.489999999999995</c:v>
                </c:pt>
                <c:pt idx="186">
                  <c:v>70.489999999999995</c:v>
                </c:pt>
                <c:pt idx="187">
                  <c:v>70.489999999999995</c:v>
                </c:pt>
                <c:pt idx="188">
                  <c:v>70.489999999999995</c:v>
                </c:pt>
                <c:pt idx="189">
                  <c:v>70.489999999999995</c:v>
                </c:pt>
                <c:pt idx="190">
                  <c:v>70.489999999999995</c:v>
                </c:pt>
                <c:pt idx="191">
                  <c:v>70.489999999999995</c:v>
                </c:pt>
                <c:pt idx="192">
                  <c:v>70.489999999999995</c:v>
                </c:pt>
                <c:pt idx="193">
                  <c:v>70.489999999999995</c:v>
                </c:pt>
                <c:pt idx="194">
                  <c:v>70.489999999999995</c:v>
                </c:pt>
                <c:pt idx="195">
                  <c:v>70.489999999999995</c:v>
                </c:pt>
                <c:pt idx="196">
                  <c:v>70.489999999999995</c:v>
                </c:pt>
                <c:pt idx="197">
                  <c:v>70.489999999999995</c:v>
                </c:pt>
                <c:pt idx="198">
                  <c:v>70.489999999999995</c:v>
                </c:pt>
                <c:pt idx="199">
                  <c:v>70.489999999999995</c:v>
                </c:pt>
                <c:pt idx="200">
                  <c:v>70.489999999999995</c:v>
                </c:pt>
                <c:pt idx="201">
                  <c:v>70.489999999999995</c:v>
                </c:pt>
                <c:pt idx="202">
                  <c:v>70.489999999999995</c:v>
                </c:pt>
                <c:pt idx="203">
                  <c:v>70.489999999999995</c:v>
                </c:pt>
                <c:pt idx="204">
                  <c:v>70.489999999999995</c:v>
                </c:pt>
                <c:pt idx="205">
                  <c:v>70.489999999999995</c:v>
                </c:pt>
                <c:pt idx="206">
                  <c:v>70.489999999999995</c:v>
                </c:pt>
                <c:pt idx="207">
                  <c:v>70.489999999999995</c:v>
                </c:pt>
                <c:pt idx="208">
                  <c:v>70.489999999999995</c:v>
                </c:pt>
                <c:pt idx="209">
                  <c:v>70.489999999999995</c:v>
                </c:pt>
                <c:pt idx="210">
                  <c:v>70.489999999999995</c:v>
                </c:pt>
                <c:pt idx="211">
                  <c:v>70.489999999999995</c:v>
                </c:pt>
                <c:pt idx="212">
                  <c:v>70.489999999999995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4494800"/>
        <c:axId val="404495976"/>
      </c:lineChart>
      <c:dateAx>
        <c:axId val="404494800"/>
        <c:scaling>
          <c:orientation val="minMax"/>
        </c:scaling>
        <c:delete val="0"/>
        <c:axPos val="b"/>
        <c:numFmt formatCode="m/d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495976"/>
        <c:crosses val="autoZero"/>
        <c:auto val="1"/>
        <c:lblOffset val="100"/>
        <c:baseTimeUnit val="days"/>
        <c:majorUnit val="2"/>
        <c:majorTimeUnit val="months"/>
      </c:dateAx>
      <c:valAx>
        <c:axId val="40449597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49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2014/15</a:t>
            </a:r>
            <a:endParaRPr lang="en-US" dirty="0"/>
          </a:p>
        </c:rich>
      </c:tx>
      <c:layout>
        <c:manualLayout>
          <c:xMode val="edge"/>
          <c:yMode val="edge"/>
          <c:x val="0.79799564270152601"/>
          <c:y val="1.46207722799367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430823598030686"/>
          <c:y val="7.452027269850911E-2"/>
          <c:w val="0.43138352803938768"/>
          <c:h val="0.7237466477274581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2014/15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44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44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4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8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58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72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72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7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86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tint val="86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86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tint val="72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72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7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1">
                      <a:tint val="58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58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1">
                      <a:tint val="44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44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4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2"/>
              <c:layout>
                <c:manualLayout>
                  <c:x val="-1.5129889809525462E-3"/>
                  <c:y val="3.30241417347642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952069716775546E-2"/>
                  <c:y val="8.7686258949137619E-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810017211898135E-4"/>
                  <c:y val="-9.515398148380883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7341133011968275E-3"/>
                  <c:y val="1.46545420426830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1587383276436845E-2"/>
                  <c:y val="0.1519660429685694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3835108846688286E-2"/>
                  <c:y val="-1.655792867020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lt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Sheet1!$B$1:$J$1</c:f>
              <c:strCache>
                <c:ptCount val="9"/>
                <c:pt idx="0">
                  <c:v>USA</c:v>
                </c:pt>
                <c:pt idx="1">
                  <c:v>India</c:v>
                </c:pt>
                <c:pt idx="2">
                  <c:v>Australia</c:v>
                </c:pt>
                <c:pt idx="3">
                  <c:v>Brazil</c:v>
                </c:pt>
                <c:pt idx="4">
                  <c:v>CFA Africa</c:v>
                </c:pt>
                <c:pt idx="5">
                  <c:v>Uzbk.</c:v>
                </c:pt>
                <c:pt idx="6">
                  <c:v>ROW</c:v>
                </c:pt>
                <c:pt idx="8">
                  <c:v>%</c:v>
                </c:pt>
              </c:strCache>
            </c:strRef>
          </c:cat>
          <c:val>
            <c:numRef>
              <c:f>Sheet1!$B$2:$J$2</c:f>
              <c:numCache>
                <c:formatCode>_(* #,##0_);_(* \(#,##0\);_(* "-"??_);_(@_)</c:formatCode>
                <c:ptCount val="9"/>
                <c:pt idx="0">
                  <c:v>2329.6320487698672</c:v>
                </c:pt>
                <c:pt idx="1">
                  <c:v>1013.235262355759</c:v>
                </c:pt>
                <c:pt idx="2">
                  <c:v>559.71399080052277</c:v>
                </c:pt>
                <c:pt idx="3">
                  <c:v>785.03935430002173</c:v>
                </c:pt>
                <c:pt idx="4">
                  <c:v>843.82863569474523</c:v>
                </c:pt>
                <c:pt idx="5">
                  <c:v>605.12038319181374</c:v>
                </c:pt>
                <c:pt idx="6">
                  <c:v>1382.3253658255007</c:v>
                </c:pt>
                <c:pt idx="8" formatCode="_(* #,##0.00_);_(* \(#,##0.00\);_(* &quot;-&quot;??_);_(@_)">
                  <c:v>0.81558017670828786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13/14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US</c:v>
                </c:pt>
                <c:pt idx="1">
                  <c:v>India</c:v>
                </c:pt>
                <c:pt idx="2">
                  <c:v>Brazil</c:v>
                </c:pt>
                <c:pt idx="3">
                  <c:v>Australia</c:v>
                </c:pt>
                <c:pt idx="4">
                  <c:v>CFA Africa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2292.6192031352057</c:v>
                </c:pt>
                <c:pt idx="1">
                  <c:v>2013.8737426518617</c:v>
                </c:pt>
                <c:pt idx="2">
                  <c:v>485.41800000000006</c:v>
                </c:pt>
                <c:pt idx="3" formatCode="General">
                  <c:v>1037</c:v>
                </c:pt>
                <c:pt idx="4">
                  <c:v>926.71241959473718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14/15</c:v>
                </c:pt>
              </c:strCache>
            </c:strRef>
          </c:tx>
          <c:spPr>
            <a:solidFill>
              <a:schemeClr val="bg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US</c:v>
                </c:pt>
                <c:pt idx="1">
                  <c:v>India</c:v>
                </c:pt>
                <c:pt idx="2">
                  <c:v>Brazil</c:v>
                </c:pt>
                <c:pt idx="3">
                  <c:v>Australia</c:v>
                </c:pt>
                <c:pt idx="4">
                  <c:v>CFA Africa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2329.6320487698672</c:v>
                </c:pt>
                <c:pt idx="1">
                  <c:v>1013.235262355759</c:v>
                </c:pt>
                <c:pt idx="2">
                  <c:v>785.03935430002173</c:v>
                </c:pt>
                <c:pt idx="3">
                  <c:v>559.71399080052277</c:v>
                </c:pt>
                <c:pt idx="4">
                  <c:v>843.82863569474523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905488"/>
        <c:axId val="741145584"/>
      </c:barChart>
      <c:catAx>
        <c:axId val="19690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145584"/>
        <c:crosses val="autoZero"/>
        <c:auto val="1"/>
        <c:lblAlgn val="ctr"/>
        <c:lblOffset val="100"/>
        <c:noMultiLvlLbl val="0"/>
      </c:catAx>
      <c:valAx>
        <c:axId val="7411455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0548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ProdMill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Supply</c:v>
                </c:pt>
                <c:pt idx="1">
                  <c:v>Demand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26.2</c:v>
                </c:pt>
                <c:pt idx="1">
                  <c:v>24.4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3.0303030303030858E-3"/>
                  <c:y val="8.0729166666666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0606060606060606E-3"/>
                  <c:y val="8.59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Supply</c:v>
                </c:pt>
                <c:pt idx="1">
                  <c:v>Demand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20</c:v>
                </c:pt>
                <c:pt idx="1">
                  <c:v>21.8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1412064"/>
        <c:axId val="401412456"/>
      </c:barChart>
      <c:catAx>
        <c:axId val="4014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401412456"/>
        <c:crosses val="autoZero"/>
        <c:auto val="1"/>
        <c:lblAlgn val="ctr"/>
        <c:lblOffset val="100"/>
        <c:noMultiLvlLbl val="0"/>
      </c:catAx>
      <c:valAx>
        <c:axId val="401412456"/>
        <c:scaling>
          <c:orientation val="minMax"/>
          <c:max val="4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401412064"/>
        <c:crosses val="autoZero"/>
        <c:crossBetween val="between"/>
        <c:majorUnit val="9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Flow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1.5151515151515152E-3"/>
                  <c:y val="5.2083333333333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303030303030303E-3"/>
                  <c:y val="7.03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Supply</c:v>
                </c:pt>
                <c:pt idx="1">
                  <c:v>Demand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 formatCode="General">
                  <c:v>6.4</c:v>
                </c:pt>
                <c:pt idx="1">
                  <c:v>7.7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1.5151515151515152E-3"/>
                  <c:y val="7.2916666666666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454545454545452E-3"/>
                  <c:y val="9.6354166666666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Supply</c:v>
                </c:pt>
                <c:pt idx="1">
                  <c:v>Demand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 formatCode="General">
                  <c:v>12.1</c:v>
                </c:pt>
                <c:pt idx="1">
                  <c:v>12.5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Trade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1.5151515151515152E-3"/>
                  <c:y val="-5.2083333333333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515151515151403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Supply</c:v>
                </c:pt>
                <c:pt idx="1">
                  <c:v>Demand</c:v>
                </c:pt>
              </c:strCache>
            </c:strRef>
          </c:cat>
          <c:val>
            <c:numRef>
              <c:f>Sheet1!$D$2:$D$3</c:f>
              <c:numCache>
                <c:formatCode>0.00</c:formatCode>
                <c:ptCount val="2"/>
                <c:pt idx="0" formatCode="0.0">
                  <c:v>1.65</c:v>
                </c:pt>
                <c:pt idx="1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1412848"/>
        <c:axId val="401413240"/>
      </c:barChart>
      <c:catAx>
        <c:axId val="401412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413240"/>
        <c:crosses val="autoZero"/>
        <c:auto val="1"/>
        <c:lblAlgn val="ctr"/>
        <c:lblOffset val="100"/>
        <c:noMultiLvlLbl val="0"/>
      </c:catAx>
      <c:valAx>
        <c:axId val="401413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41284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Flow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9.0909090909090905E-3"/>
                  <c:y val="0.135416666666666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303030303030303E-3"/>
                  <c:y val="7.2916666666666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Supply</c:v>
                </c:pt>
                <c:pt idx="1">
                  <c:v>Demand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6.5</c:v>
                </c:pt>
                <c:pt idx="1">
                  <c:v>5.3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7.7272727272727271E-2"/>
                  <c:y val="3.38541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151515151515152E-3"/>
                  <c:y val="3.3854166666666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Supply</c:v>
                </c:pt>
                <c:pt idx="1">
                  <c:v>Demand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1.7</c:v>
                </c:pt>
                <c:pt idx="1">
                  <c:v>2.2000000000000002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Trade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5.7575757575757523E-2"/>
                  <c:y val="-5.46875000000000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0606060606060606E-3"/>
                  <c:y val="1.8229166666666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Supply</c:v>
                </c:pt>
                <c:pt idx="1">
                  <c:v>Demand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0.3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100"/>
        <c:axId val="401414024"/>
        <c:axId val="401414416"/>
      </c:barChart>
      <c:catAx>
        <c:axId val="401414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414416"/>
        <c:crosses val="autoZero"/>
        <c:auto val="1"/>
        <c:lblAlgn val="ctr"/>
        <c:lblOffset val="100"/>
        <c:noMultiLvlLbl val="0"/>
      </c:catAx>
      <c:valAx>
        <c:axId val="401414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41402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Flow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dLbl>
              <c:idx val="1"/>
              <c:layout>
                <c:manualLayout>
                  <c:x val="5.6060606060606089E-2"/>
                  <c:y val="1.3020833333333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Supply</c:v>
                </c:pt>
                <c:pt idx="1">
                  <c:v>Demand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3.5</c:v>
                </c:pt>
                <c:pt idx="1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6.666666666666668E-2"/>
                  <c:y val="3.6458333333333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151515151515044E-2"/>
                  <c:y val="7.8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Supply</c:v>
                </c:pt>
                <c:pt idx="1">
                  <c:v>Demand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0.7</c:v>
                </c:pt>
                <c:pt idx="1">
                  <c:v>1.1000000000000001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Trade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1818181818181818E-2"/>
                  <c:y val="-3.1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151515151515152E-3"/>
                  <c:y val="-7.55208333333333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Supply</c:v>
                </c:pt>
                <c:pt idx="1">
                  <c:v>Demand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1415200"/>
        <c:axId val="401415592"/>
      </c:barChart>
      <c:catAx>
        <c:axId val="401415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415592"/>
        <c:crosses val="autoZero"/>
        <c:auto val="1"/>
        <c:lblAlgn val="ctr"/>
        <c:lblOffset val="100"/>
        <c:noMultiLvlLbl val="0"/>
      </c:catAx>
      <c:valAx>
        <c:axId val="401415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41520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94/95</c:v>
                </c:pt>
                <c:pt idx="1">
                  <c:v>95/96</c:v>
                </c:pt>
                <c:pt idx="2">
                  <c:v>96/97</c:v>
                </c:pt>
                <c:pt idx="3">
                  <c:v>97/98</c:v>
                </c:pt>
                <c:pt idx="4">
                  <c:v>98/99</c:v>
                </c:pt>
                <c:pt idx="5">
                  <c:v>99/00</c:v>
                </c:pt>
                <c:pt idx="6">
                  <c:v>00/01</c:v>
                </c:pt>
                <c:pt idx="7">
                  <c:v>01/02</c:v>
                </c:pt>
                <c:pt idx="8">
                  <c:v>02/03</c:v>
                </c:pt>
                <c:pt idx="9">
                  <c:v>03/04</c:v>
                </c:pt>
                <c:pt idx="10">
                  <c:v>04/05</c:v>
                </c:pt>
                <c:pt idx="11">
                  <c:v>05/06</c:v>
                </c:pt>
                <c:pt idx="12">
                  <c:v>06/07</c:v>
                </c:pt>
                <c:pt idx="13">
                  <c:v>07/08</c:v>
                </c:pt>
                <c:pt idx="14">
                  <c:v>08/09</c:v>
                </c:pt>
                <c:pt idx="15">
                  <c:v>09/10</c:v>
                </c:pt>
                <c:pt idx="16">
                  <c:v>10/11</c:v>
                </c:pt>
                <c:pt idx="17">
                  <c:v>11/12</c:v>
                </c:pt>
                <c:pt idx="18">
                  <c:v>12/13</c:v>
                </c:pt>
                <c:pt idx="19">
                  <c:v>13/14</c:v>
                </c:pt>
                <c:pt idx="20">
                  <c:v>14/15</c:v>
                </c:pt>
              </c:strCache>
            </c:strRef>
          </c:cat>
          <c:val>
            <c:numRef>
              <c:f>Sheet1!$B$2:$B$22</c:f>
              <c:numCache>
                <c:formatCode>0</c:formatCode>
                <c:ptCount val="21"/>
                <c:pt idx="0">
                  <c:v>18841.967185313955</c:v>
                </c:pt>
                <c:pt idx="1">
                  <c:v>20414.964963075839</c:v>
                </c:pt>
                <c:pt idx="2">
                  <c:v>19700.137316804121</c:v>
                </c:pt>
                <c:pt idx="3">
                  <c:v>20180.586686596991</c:v>
                </c:pt>
                <c:pt idx="4">
                  <c:v>18810.464568217831</c:v>
                </c:pt>
                <c:pt idx="5">
                  <c:v>19193.700475126629</c:v>
                </c:pt>
                <c:pt idx="6">
                  <c:v>19524.4024388416</c:v>
                </c:pt>
                <c:pt idx="7">
                  <c:v>21666.654570227536</c:v>
                </c:pt>
                <c:pt idx="8">
                  <c:v>19574.192663173155</c:v>
                </c:pt>
                <c:pt idx="9">
                  <c:v>21130.963974972085</c:v>
                </c:pt>
                <c:pt idx="10">
                  <c:v>27003.432562680522</c:v>
                </c:pt>
                <c:pt idx="11">
                  <c:v>25700.790204614863</c:v>
                </c:pt>
                <c:pt idx="12">
                  <c:v>26830.618897196106</c:v>
                </c:pt>
                <c:pt idx="13">
                  <c:v>26154.679331382173</c:v>
                </c:pt>
                <c:pt idx="14">
                  <c:v>23585.227135736208</c:v>
                </c:pt>
                <c:pt idx="15">
                  <c:v>22334.056178095627</c:v>
                </c:pt>
                <c:pt idx="16">
                  <c:v>25425.396547675064</c:v>
                </c:pt>
                <c:pt idx="17">
                  <c:v>27820.285972511432</c:v>
                </c:pt>
                <c:pt idx="18">
                  <c:v>26667.348567991528</c:v>
                </c:pt>
                <c:pt idx="19">
                  <c:v>26295.38082396931</c:v>
                </c:pt>
                <c:pt idx="20">
                  <c:v>26174.957461838269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Consumption</c:v>
                </c:pt>
              </c:strCache>
            </c:strRef>
          </c:tx>
          <c:spPr>
            <a:ln w="50800" cap="rnd">
              <a:solidFill>
                <a:schemeClr val="accent6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94/95</c:v>
                </c:pt>
                <c:pt idx="1">
                  <c:v>95/96</c:v>
                </c:pt>
                <c:pt idx="2">
                  <c:v>96/97</c:v>
                </c:pt>
                <c:pt idx="3">
                  <c:v>97/98</c:v>
                </c:pt>
                <c:pt idx="4">
                  <c:v>98/99</c:v>
                </c:pt>
                <c:pt idx="5">
                  <c:v>99/00</c:v>
                </c:pt>
                <c:pt idx="6">
                  <c:v>00/01</c:v>
                </c:pt>
                <c:pt idx="7">
                  <c:v>01/02</c:v>
                </c:pt>
                <c:pt idx="8">
                  <c:v>02/03</c:v>
                </c:pt>
                <c:pt idx="9">
                  <c:v>03/04</c:v>
                </c:pt>
                <c:pt idx="10">
                  <c:v>04/05</c:v>
                </c:pt>
                <c:pt idx="11">
                  <c:v>05/06</c:v>
                </c:pt>
                <c:pt idx="12">
                  <c:v>06/07</c:v>
                </c:pt>
                <c:pt idx="13">
                  <c:v>07/08</c:v>
                </c:pt>
                <c:pt idx="14">
                  <c:v>08/09</c:v>
                </c:pt>
                <c:pt idx="15">
                  <c:v>09/10</c:v>
                </c:pt>
                <c:pt idx="16">
                  <c:v>10/11</c:v>
                </c:pt>
                <c:pt idx="17">
                  <c:v>11/12</c:v>
                </c:pt>
                <c:pt idx="18">
                  <c:v>12/13</c:v>
                </c:pt>
                <c:pt idx="19">
                  <c:v>13/14</c:v>
                </c:pt>
                <c:pt idx="20">
                  <c:v>14/15</c:v>
                </c:pt>
              </c:strCache>
            </c:strRef>
          </c:cat>
          <c:val>
            <c:numRef>
              <c:f>Sheet1!$C$2:$C$22</c:f>
              <c:numCache>
                <c:formatCode>0</c:formatCode>
                <c:ptCount val="21"/>
                <c:pt idx="0">
                  <c:v>18279.57542939045</c:v>
                </c:pt>
                <c:pt idx="1">
                  <c:v>18456.691158250527</c:v>
                </c:pt>
                <c:pt idx="2">
                  <c:v>19030.214616616558</c:v>
                </c:pt>
                <c:pt idx="3">
                  <c:v>18936.889163829564</c:v>
                </c:pt>
                <c:pt idx="4">
                  <c:v>18556.777510391981</c:v>
                </c:pt>
                <c:pt idx="5">
                  <c:v>19667.281108816831</c:v>
                </c:pt>
                <c:pt idx="6">
                  <c:v>20212.041553970419</c:v>
                </c:pt>
                <c:pt idx="7">
                  <c:v>20614.366945804708</c:v>
                </c:pt>
                <c:pt idx="8">
                  <c:v>21250.22918869555</c:v>
                </c:pt>
                <c:pt idx="9">
                  <c:v>21501.443057183926</c:v>
                </c:pt>
                <c:pt idx="10">
                  <c:v>23615.395555287865</c:v>
                </c:pt>
                <c:pt idx="11">
                  <c:v>25013.00265126743</c:v>
                </c:pt>
                <c:pt idx="12">
                  <c:v>26581.535407167987</c:v>
                </c:pt>
                <c:pt idx="13">
                  <c:v>26687.472740526238</c:v>
                </c:pt>
                <c:pt idx="14">
                  <c:v>23743.175754654603</c:v>
                </c:pt>
                <c:pt idx="15">
                  <c:v>25386.786442367957</c:v>
                </c:pt>
                <c:pt idx="16">
                  <c:v>24587.745526536619</c:v>
                </c:pt>
                <c:pt idx="17">
                  <c:v>22779.510968076047</c:v>
                </c:pt>
                <c:pt idx="18">
                  <c:v>23585.390483152562</c:v>
                </c:pt>
                <c:pt idx="19">
                  <c:v>23755.395762206997</c:v>
                </c:pt>
                <c:pt idx="20">
                  <c:v>24363.908309390121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2587464"/>
        <c:axId val="522589032"/>
      </c:lineChart>
      <c:catAx>
        <c:axId val="522587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58903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5225890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58746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43064061436768E-2"/>
          <c:y val="3.3038259774540994E-2"/>
          <c:w val="0.88699001166520852"/>
          <c:h val="0.861153818630960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94/95</c:v>
                </c:pt>
                <c:pt idx="1">
                  <c:v>95/96</c:v>
                </c:pt>
                <c:pt idx="2">
                  <c:v>96/97</c:v>
                </c:pt>
                <c:pt idx="3">
                  <c:v>97/98</c:v>
                </c:pt>
                <c:pt idx="4">
                  <c:v>98/99</c:v>
                </c:pt>
                <c:pt idx="5">
                  <c:v>99/00</c:v>
                </c:pt>
                <c:pt idx="6">
                  <c:v>00/01</c:v>
                </c:pt>
                <c:pt idx="7">
                  <c:v>01/02</c:v>
                </c:pt>
                <c:pt idx="8">
                  <c:v>02/03</c:v>
                </c:pt>
                <c:pt idx="9">
                  <c:v>03/04</c:v>
                </c:pt>
                <c:pt idx="10">
                  <c:v>04/05</c:v>
                </c:pt>
                <c:pt idx="11">
                  <c:v>05/06</c:v>
                </c:pt>
                <c:pt idx="12">
                  <c:v>06/07</c:v>
                </c:pt>
                <c:pt idx="13">
                  <c:v>07/08</c:v>
                </c:pt>
                <c:pt idx="14">
                  <c:v>08/09</c:v>
                </c:pt>
                <c:pt idx="15">
                  <c:v>09/10</c:v>
                </c:pt>
                <c:pt idx="16">
                  <c:v>10/11</c:v>
                </c:pt>
                <c:pt idx="17">
                  <c:v>11/12</c:v>
                </c:pt>
                <c:pt idx="18">
                  <c:v>12/13</c:v>
                </c:pt>
                <c:pt idx="19">
                  <c:v>13/14</c:v>
                </c:pt>
                <c:pt idx="20">
                  <c:v>14/15</c:v>
                </c:pt>
              </c:strCache>
            </c:strRef>
          </c:cat>
          <c:val>
            <c:numRef>
              <c:f>Sheet1!$B$2:$B$22</c:f>
              <c:numCache>
                <c:formatCode>0</c:formatCode>
                <c:ptCount val="21"/>
                <c:pt idx="0">
                  <c:v>18841.967185313955</c:v>
                </c:pt>
                <c:pt idx="1">
                  <c:v>20414.964963075839</c:v>
                </c:pt>
                <c:pt idx="2">
                  <c:v>19700.137316804121</c:v>
                </c:pt>
                <c:pt idx="3">
                  <c:v>20180.586686596991</c:v>
                </c:pt>
                <c:pt idx="4">
                  <c:v>18810.464568217831</c:v>
                </c:pt>
                <c:pt idx="5">
                  <c:v>19193.700475126629</c:v>
                </c:pt>
                <c:pt idx="6">
                  <c:v>19524.4024388416</c:v>
                </c:pt>
                <c:pt idx="7">
                  <c:v>21666.654570227536</c:v>
                </c:pt>
                <c:pt idx="8">
                  <c:v>19574.192663173155</c:v>
                </c:pt>
                <c:pt idx="9">
                  <c:v>21130.963974972085</c:v>
                </c:pt>
                <c:pt idx="10">
                  <c:v>27003.432562680522</c:v>
                </c:pt>
                <c:pt idx="11">
                  <c:v>25700.790204614863</c:v>
                </c:pt>
                <c:pt idx="12">
                  <c:v>26830.618897196106</c:v>
                </c:pt>
                <c:pt idx="13">
                  <c:v>26154.679331382173</c:v>
                </c:pt>
                <c:pt idx="14">
                  <c:v>23585.227135736208</c:v>
                </c:pt>
                <c:pt idx="15">
                  <c:v>22334.056178095627</c:v>
                </c:pt>
                <c:pt idx="16">
                  <c:v>25425.396547675064</c:v>
                </c:pt>
                <c:pt idx="17">
                  <c:v>27820.285972511432</c:v>
                </c:pt>
                <c:pt idx="18">
                  <c:v>26667.348567991528</c:v>
                </c:pt>
                <c:pt idx="19">
                  <c:v>26295.38082396931</c:v>
                </c:pt>
                <c:pt idx="20">
                  <c:v>26174.957461838269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Consumption</c:v>
                </c:pt>
              </c:strCache>
            </c:strRef>
          </c:tx>
          <c:spPr>
            <a:ln w="50800" cap="rnd">
              <a:solidFill>
                <a:schemeClr val="accent6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94/95</c:v>
                </c:pt>
                <c:pt idx="1">
                  <c:v>95/96</c:v>
                </c:pt>
                <c:pt idx="2">
                  <c:v>96/97</c:v>
                </c:pt>
                <c:pt idx="3">
                  <c:v>97/98</c:v>
                </c:pt>
                <c:pt idx="4">
                  <c:v>98/99</c:v>
                </c:pt>
                <c:pt idx="5">
                  <c:v>99/00</c:v>
                </c:pt>
                <c:pt idx="6">
                  <c:v>00/01</c:v>
                </c:pt>
                <c:pt idx="7">
                  <c:v>01/02</c:v>
                </c:pt>
                <c:pt idx="8">
                  <c:v>02/03</c:v>
                </c:pt>
                <c:pt idx="9">
                  <c:v>03/04</c:v>
                </c:pt>
                <c:pt idx="10">
                  <c:v>04/05</c:v>
                </c:pt>
                <c:pt idx="11">
                  <c:v>05/06</c:v>
                </c:pt>
                <c:pt idx="12">
                  <c:v>06/07</c:v>
                </c:pt>
                <c:pt idx="13">
                  <c:v>07/08</c:v>
                </c:pt>
                <c:pt idx="14">
                  <c:v>08/09</c:v>
                </c:pt>
                <c:pt idx="15">
                  <c:v>09/10</c:v>
                </c:pt>
                <c:pt idx="16">
                  <c:v>10/11</c:v>
                </c:pt>
                <c:pt idx="17">
                  <c:v>11/12</c:v>
                </c:pt>
                <c:pt idx="18">
                  <c:v>12/13</c:v>
                </c:pt>
                <c:pt idx="19">
                  <c:v>13/14</c:v>
                </c:pt>
                <c:pt idx="20">
                  <c:v>14/15</c:v>
                </c:pt>
              </c:strCache>
            </c:strRef>
          </c:cat>
          <c:val>
            <c:numRef>
              <c:f>Sheet1!$C$2:$C$22</c:f>
              <c:numCache>
                <c:formatCode>0</c:formatCode>
                <c:ptCount val="21"/>
                <c:pt idx="0">
                  <c:v>18279.57542939045</c:v>
                </c:pt>
                <c:pt idx="1">
                  <c:v>18456.691158250527</c:v>
                </c:pt>
                <c:pt idx="2">
                  <c:v>19030.214616616558</c:v>
                </c:pt>
                <c:pt idx="3">
                  <c:v>18936.889163829564</c:v>
                </c:pt>
                <c:pt idx="4">
                  <c:v>18556.777510391981</c:v>
                </c:pt>
                <c:pt idx="5">
                  <c:v>19667.281108816831</c:v>
                </c:pt>
                <c:pt idx="6">
                  <c:v>20212.041553970419</c:v>
                </c:pt>
                <c:pt idx="7">
                  <c:v>20614.366945804708</c:v>
                </c:pt>
                <c:pt idx="8">
                  <c:v>21250.22918869555</c:v>
                </c:pt>
                <c:pt idx="9">
                  <c:v>21501.443057183926</c:v>
                </c:pt>
                <c:pt idx="10">
                  <c:v>23615.395555287865</c:v>
                </c:pt>
                <c:pt idx="11">
                  <c:v>25013.00265126743</c:v>
                </c:pt>
                <c:pt idx="12">
                  <c:v>26581.535407167987</c:v>
                </c:pt>
                <c:pt idx="13">
                  <c:v>26687.472740526238</c:v>
                </c:pt>
                <c:pt idx="14">
                  <c:v>23743.175754654603</c:v>
                </c:pt>
                <c:pt idx="15">
                  <c:v>25386.786442367957</c:v>
                </c:pt>
                <c:pt idx="16">
                  <c:v>24587.745526536619</c:v>
                </c:pt>
                <c:pt idx="17">
                  <c:v>22779.510968076047</c:v>
                </c:pt>
                <c:pt idx="18">
                  <c:v>23585.390483152562</c:v>
                </c:pt>
                <c:pt idx="19">
                  <c:v>23755.395762206997</c:v>
                </c:pt>
                <c:pt idx="20">
                  <c:v>24363.908309390121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0389784"/>
        <c:axId val="400393312"/>
      </c:lineChart>
      <c:catAx>
        <c:axId val="400389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39331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400393312"/>
        <c:scaling>
          <c:orientation val="minMax"/>
          <c:max val="30000"/>
          <c:min val="16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38978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95/96</c:v>
                </c:pt>
                <c:pt idx="1">
                  <c:v>96/97</c:v>
                </c:pt>
                <c:pt idx="2">
                  <c:v>97/98</c:v>
                </c:pt>
                <c:pt idx="3">
                  <c:v>98/99</c:v>
                </c:pt>
                <c:pt idx="4">
                  <c:v>99/00</c:v>
                </c:pt>
                <c:pt idx="5">
                  <c:v>00/01</c:v>
                </c:pt>
                <c:pt idx="6">
                  <c:v>01/02</c:v>
                </c:pt>
                <c:pt idx="7">
                  <c:v>02/03</c:v>
                </c:pt>
                <c:pt idx="8">
                  <c:v>03/04</c:v>
                </c:pt>
                <c:pt idx="9">
                  <c:v>04/05 </c:v>
                </c:pt>
                <c:pt idx="10">
                  <c:v>05/06</c:v>
                </c:pt>
                <c:pt idx="11">
                  <c:v>06/07</c:v>
                </c:pt>
                <c:pt idx="12">
                  <c:v>07/08</c:v>
                </c:pt>
                <c:pt idx="13">
                  <c:v>08/09 </c:v>
                </c:pt>
                <c:pt idx="14">
                  <c:v>09/10</c:v>
                </c:pt>
                <c:pt idx="15">
                  <c:v>10/11</c:v>
                </c:pt>
                <c:pt idx="16">
                  <c:v>11/12 </c:v>
                </c:pt>
                <c:pt idx="17">
                  <c:v>12/13</c:v>
                </c:pt>
                <c:pt idx="18">
                  <c:v>13/14</c:v>
                </c:pt>
                <c:pt idx="19">
                  <c:v>14/15</c:v>
                </c:pt>
              </c:strCache>
            </c:strRef>
          </c:cat>
          <c:val>
            <c:numRef>
              <c:f>Sheet1!$B$2:$B$21</c:f>
              <c:numCache>
                <c:formatCode>0%</c:formatCode>
                <c:ptCount val="20"/>
                <c:pt idx="0">
                  <c:v>9.6892692909762608E-3</c:v>
                </c:pt>
                <c:pt idx="1">
                  <c:v>3.1074012857914366E-2</c:v>
                </c:pt>
                <c:pt idx="2">
                  <c:v>-4.9040672775968203E-3</c:v>
                </c:pt>
                <c:pt idx="3">
                  <c:v>-2.0072549939385828E-2</c:v>
                </c:pt>
                <c:pt idx="4">
                  <c:v>5.9843558387384699E-2</c:v>
                </c:pt>
                <c:pt idx="5">
                  <c:v>2.7698818262651075E-2</c:v>
                </c:pt>
                <c:pt idx="6">
                  <c:v>1.9905232767308295E-2</c:v>
                </c:pt>
                <c:pt idx="7">
                  <c:v>3.0845586699922805E-2</c:v>
                </c:pt>
                <c:pt idx="8">
                  <c:v>1.1821701604141454E-2</c:v>
                </c:pt>
                <c:pt idx="9">
                  <c:v>9.8316773087359782E-2</c:v>
                </c:pt>
                <c:pt idx="10">
                  <c:v>5.9182032022606482E-2</c:v>
                </c:pt>
                <c:pt idx="11">
                  <c:v>6.2708695064287986E-2</c:v>
                </c:pt>
                <c:pt idx="12">
                  <c:v>3.9853729942810048E-3</c:v>
                </c:pt>
                <c:pt idx="13">
                  <c:v>-0.11032505829600625</c:v>
                </c:pt>
                <c:pt idx="14">
                  <c:v>6.9224551285694824E-2</c:v>
                </c:pt>
                <c:pt idx="15">
                  <c:v>-3.147467749198142E-2</c:v>
                </c:pt>
                <c:pt idx="16">
                  <c:v>-7.3542104806193512E-2</c:v>
                </c:pt>
                <c:pt idx="17">
                  <c:v>3.5377384361143682E-2</c:v>
                </c:pt>
                <c:pt idx="18">
                  <c:v>7.208075659204098E-3</c:v>
                </c:pt>
                <c:pt idx="19">
                  <c:v>2.56157612895349E-2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3899448"/>
        <c:axId val="643899840"/>
      </c:barChart>
      <c:catAx>
        <c:axId val="6438994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899840"/>
        <c:crosses val="autoZero"/>
        <c:auto val="1"/>
        <c:lblAlgn val="ctr"/>
        <c:lblOffset val="100"/>
        <c:tickLblSkip val="5"/>
        <c:noMultiLvlLbl val="0"/>
      </c:catAx>
      <c:valAx>
        <c:axId val="643899840"/>
        <c:scaling>
          <c:orientation val="minMax"/>
          <c:max val="0.12000000000000001"/>
          <c:min val="-0.1200000000000000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899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79265091863505E-2"/>
          <c:y val="0.12791005291005292"/>
          <c:w val="0.90865696679219443"/>
          <c:h val="0.78462088072324288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cat>
            <c:numRef>
              <c:f>Sheet1!$A$2:$A$57</c:f>
              <c:numCache>
                <c:formatCode>General</c:formatCode>
                <c:ptCount val="5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</c:numCache>
            </c:numRef>
          </c:cat>
          <c:val>
            <c:numRef>
              <c:f>Sheet1!$B$2:$B$57</c:f>
              <c:numCache>
                <c:formatCode>0.0</c:formatCode>
                <c:ptCount val="56"/>
                <c:pt idx="0">
                  <c:v>15152.785927135499</c:v>
                </c:pt>
                <c:pt idx="1">
                  <c:v>15102.140191087899</c:v>
                </c:pt>
                <c:pt idx="2">
                  <c:v>15338.95177015749</c:v>
                </c:pt>
                <c:pt idx="3">
                  <c:v>16002.520292691799</c:v>
                </c:pt>
                <c:pt idx="4">
                  <c:v>17255.800097031701</c:v>
                </c:pt>
                <c:pt idx="5">
                  <c:v>18182.389831192399</c:v>
                </c:pt>
                <c:pt idx="6">
                  <c:v>18795.513717468602</c:v>
                </c:pt>
                <c:pt idx="7">
                  <c:v>19212.314523405199</c:v>
                </c:pt>
                <c:pt idx="8">
                  <c:v>20434.375915160799</c:v>
                </c:pt>
                <c:pt idx="9">
                  <c:v>21248.2525668046</c:v>
                </c:pt>
                <c:pt idx="10">
                  <c:v>21741.318406270413</c:v>
                </c:pt>
                <c:pt idx="11">
                  <c:v>23036.950591770084</c:v>
                </c:pt>
                <c:pt idx="12">
                  <c:v>24417.476677262501</c:v>
                </c:pt>
                <c:pt idx="13">
                  <c:v>26030.610676681907</c:v>
                </c:pt>
                <c:pt idx="14">
                  <c:v>25267.146698744466</c:v>
                </c:pt>
                <c:pt idx="15">
                  <c:v>24716.70793998113</c:v>
                </c:pt>
                <c:pt idx="16">
                  <c:v>26537.494868611197</c:v>
                </c:pt>
                <c:pt idx="17">
                  <c:v>27024.621166273704</c:v>
                </c:pt>
                <c:pt idx="18">
                  <c:v>28245.756714099516</c:v>
                </c:pt>
                <c:pt idx="19">
                  <c:v>29440.082945679889</c:v>
                </c:pt>
                <c:pt idx="20">
                  <c:v>29579.655846518173</c:v>
                </c:pt>
                <c:pt idx="21">
                  <c:v>29731.741856271139</c:v>
                </c:pt>
                <c:pt idx="22">
                  <c:v>28894.584944167153</c:v>
                </c:pt>
                <c:pt idx="23">
                  <c:v>30164.275146861979</c:v>
                </c:pt>
                <c:pt idx="24">
                  <c:v>31249.670722844145</c:v>
                </c:pt>
                <c:pt idx="25">
                  <c:v>32811.285559181153</c:v>
                </c:pt>
                <c:pt idx="26">
                  <c:v>34955.114216225462</c:v>
                </c:pt>
                <c:pt idx="27">
                  <c:v>36544.923872477571</c:v>
                </c:pt>
                <c:pt idx="28">
                  <c:v>37423.918368034821</c:v>
                </c:pt>
                <c:pt idx="29">
                  <c:v>38245.174747226149</c:v>
                </c:pt>
                <c:pt idx="30">
                  <c:v>37877.093638778577</c:v>
                </c:pt>
                <c:pt idx="31">
                  <c:v>38054.420807966933</c:v>
                </c:pt>
                <c:pt idx="32">
                  <c:v>38832.788224480741</c:v>
                </c:pt>
                <c:pt idx="33">
                  <c:v>39102.792430354821</c:v>
                </c:pt>
                <c:pt idx="34">
                  <c:v>40399.925429421673</c:v>
                </c:pt>
                <c:pt idx="35">
                  <c:v>40768.444795546638</c:v>
                </c:pt>
                <c:pt idx="36">
                  <c:v>42253.756646366252</c:v>
                </c:pt>
                <c:pt idx="37">
                  <c:v>45006.507558865371</c:v>
                </c:pt>
                <c:pt idx="38">
                  <c:v>45502.900216440226</c:v>
                </c:pt>
                <c:pt idx="39">
                  <c:v>47175.112130689449</c:v>
                </c:pt>
                <c:pt idx="40">
                  <c:v>49704.135503601501</c:v>
                </c:pt>
                <c:pt idx="41">
                  <c:v>50066.677133901372</c:v>
                </c:pt>
                <c:pt idx="42">
                  <c:v>52290.309547009223</c:v>
                </c:pt>
                <c:pt idx="43">
                  <c:v>54308.901633899048</c:v>
                </c:pt>
                <c:pt idx="44">
                  <c:v>57641.173264727237</c:v>
                </c:pt>
                <c:pt idx="45">
                  <c:v>61567.815178612684</c:v>
                </c:pt>
                <c:pt idx="46">
                  <c:v>64803.22463289267</c:v>
                </c:pt>
                <c:pt idx="47" formatCode="_(* #,##0.0_);_(* \(#,##0.0\);_(* &quot;-&quot;??_);_(@_)">
                  <c:v>69361.342629400591</c:v>
                </c:pt>
                <c:pt idx="48" formatCode="_(* #,##0.0_);_(* \(#,##0.0\);_(* &quot;-&quot;??_);_(@_)">
                  <c:v>66226.765663079728</c:v>
                </c:pt>
                <c:pt idx="49" formatCode="_(* #,##0.0_);_(* \(#,##0.0\);_(* &quot;-&quot;??_);_(@_)">
                  <c:v>67779.763541201828</c:v>
                </c:pt>
                <c:pt idx="50" formatCode="_(* #,##0.0_);_(* \(#,##0.0\);_(* &quot;-&quot;??_);_(@_)">
                  <c:v>73290.075419981033</c:v>
                </c:pt>
                <c:pt idx="51" formatCode="_(* #,##0.0_);_(* \(#,##0.0\);_(* &quot;-&quot;??_);_(@_)">
                  <c:v>76260.368571812302</c:v>
                </c:pt>
                <c:pt idx="52" formatCode="_(* #,##0.0_);_(* \(#,##0.0\);_(* &quot;-&quot;??_);_(@_)">
                  <c:v>79726.489945183406</c:v>
                </c:pt>
                <c:pt idx="53" formatCode="_(* #,##0.0_);_(* \(#,##0.0\);_(* &quot;-&quot;??_);_(@_)">
                  <c:v>83522.919338311534</c:v>
                </c:pt>
                <c:pt idx="54" formatCode="_(* #,##0.0_);_(* \(#,##0.0\);_(* &quot;-&quot;??_);_(@_)">
                  <c:v>86551.42846681441</c:v>
                </c:pt>
                <c:pt idx="55">
                  <c:v>90821.981619304948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5682264"/>
        <c:axId val="395682656"/>
      </c:areaChart>
      <c:catAx>
        <c:axId val="395682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 b="1"/>
            </a:pPr>
            <a:endParaRPr lang="en-US"/>
          </a:p>
        </c:txPr>
        <c:crossAx val="3956826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9568265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95682264"/>
        <c:crosses val="autoZero"/>
        <c:crossBetween val="midCat"/>
        <c:dispUnits>
          <c:builtInUnit val="thousands"/>
        </c:dispUnits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380100214745889E-2"/>
          <c:y val="4.2224132194743261E-2"/>
          <c:w val="0.8605654974946314"/>
          <c:h val="0.76317053654565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Area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Sheet1!$A$2:$A$13</c:f>
              <c:strCache>
                <c:ptCount val="12"/>
                <c:pt idx="0">
                  <c:v>04/05</c:v>
                </c:pt>
                <c:pt idx="1">
                  <c:v>05/06</c:v>
                </c:pt>
                <c:pt idx="2">
                  <c:v>06/07</c:v>
                </c:pt>
                <c:pt idx="3">
                  <c:v>07/08</c:v>
                </c:pt>
                <c:pt idx="4">
                  <c:v>08/09</c:v>
                </c:pt>
                <c:pt idx="5">
                  <c:v>09/10</c:v>
                </c:pt>
                <c:pt idx="6">
                  <c:v>10/11</c:v>
                </c:pt>
                <c:pt idx="7">
                  <c:v>11/12</c:v>
                </c:pt>
                <c:pt idx="8">
                  <c:v>12/13</c:v>
                </c:pt>
                <c:pt idx="9">
                  <c:v>13/14</c:v>
                </c:pt>
                <c:pt idx="10">
                  <c:v>14/15</c:v>
                </c:pt>
                <c:pt idx="11">
                  <c:v>15/16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35711.5041384781</c:v>
                </c:pt>
                <c:pt idx="1">
                  <c:v>34370.504397156983</c:v>
                </c:pt>
                <c:pt idx="2">
                  <c:v>34605.321218737583</c:v>
                </c:pt>
                <c:pt idx="3">
                  <c:v>32893.056980828856</c:v>
                </c:pt>
                <c:pt idx="4">
                  <c:v>30627.007564424563</c:v>
                </c:pt>
                <c:pt idx="5">
                  <c:v>30135.188416114644</c:v>
                </c:pt>
                <c:pt idx="6">
                  <c:v>33442.368950045289</c:v>
                </c:pt>
                <c:pt idx="7">
                  <c:v>36165.154096799204</c:v>
                </c:pt>
                <c:pt idx="8">
                  <c:v>34396.325740603352</c:v>
                </c:pt>
                <c:pt idx="9">
                  <c:v>32685.842634851448</c:v>
                </c:pt>
                <c:pt idx="10">
                  <c:v>33508.512951887235</c:v>
                </c:pt>
                <c:pt idx="11">
                  <c:v>31332.08749578971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2337928"/>
        <c:axId val="40233871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Yield</c:v>
                </c:pt>
              </c:strCache>
            </c:strRef>
          </c:tx>
          <c:spPr>
            <a:ln w="47625" cap="rnd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11"/>
            <c:bubble3D val="0"/>
          </c:dPt>
          <c:cat>
            <c:strRef>
              <c:f>Sheet1!$A$2:$A$13</c:f>
              <c:strCache>
                <c:ptCount val="12"/>
                <c:pt idx="0">
                  <c:v>04/05</c:v>
                </c:pt>
                <c:pt idx="1">
                  <c:v>05/06</c:v>
                </c:pt>
                <c:pt idx="2">
                  <c:v>06/07</c:v>
                </c:pt>
                <c:pt idx="3">
                  <c:v>07/08</c:v>
                </c:pt>
                <c:pt idx="4">
                  <c:v>08/09</c:v>
                </c:pt>
                <c:pt idx="5">
                  <c:v>09/10</c:v>
                </c:pt>
                <c:pt idx="6">
                  <c:v>10/11</c:v>
                </c:pt>
                <c:pt idx="7">
                  <c:v>11/12</c:v>
                </c:pt>
                <c:pt idx="8">
                  <c:v>12/13</c:v>
                </c:pt>
                <c:pt idx="9">
                  <c:v>13/14</c:v>
                </c:pt>
                <c:pt idx="10">
                  <c:v>14/15</c:v>
                </c:pt>
                <c:pt idx="11">
                  <c:v>15/16</c:v>
                </c:pt>
              </c:strCache>
            </c:strRef>
          </c:cat>
          <c:val>
            <c:numRef>
              <c:f>Sheet1!$C$2:$C$13</c:f>
              <c:numCache>
                <c:formatCode>0.00</c:formatCode>
                <c:ptCount val="12"/>
                <c:pt idx="0">
                  <c:v>756.15500422411822</c:v>
                </c:pt>
                <c:pt idx="1">
                  <c:v>747.75714396384444</c:v>
                </c:pt>
                <c:pt idx="2">
                  <c:v>775.33217298004035</c:v>
                </c:pt>
                <c:pt idx="3">
                  <c:v>795.14285785678032</c:v>
                </c:pt>
                <c:pt idx="4">
                  <c:v>770.07938454725559</c:v>
                </c:pt>
                <c:pt idx="5">
                  <c:v>741.12880496053583</c:v>
                </c:pt>
                <c:pt idx="6">
                  <c:v>760.27498487485673</c:v>
                </c:pt>
                <c:pt idx="7">
                  <c:v>769.2566689484579</c:v>
                </c:pt>
                <c:pt idx="8">
                  <c:v>775.29643047053412</c:v>
                </c:pt>
                <c:pt idx="9">
                  <c:v>804.48838715058014</c:v>
                </c:pt>
                <c:pt idx="10">
                  <c:v>781.14351118538866</c:v>
                </c:pt>
                <c:pt idx="11">
                  <c:v>762.93120488766522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3591080"/>
        <c:axId val="664612360"/>
      </c:lineChart>
      <c:catAx>
        <c:axId val="402337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en-US"/>
          </a:p>
        </c:txPr>
        <c:crossAx val="402338712"/>
        <c:crosses val="autoZero"/>
        <c:auto val="1"/>
        <c:lblAlgn val="ctr"/>
        <c:lblOffset val="100"/>
        <c:tickLblSkip val="2"/>
        <c:noMultiLvlLbl val="0"/>
      </c:catAx>
      <c:valAx>
        <c:axId val="4023387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02337928"/>
        <c:crosses val="autoZero"/>
        <c:crossBetween val="between"/>
        <c:dispUnits>
          <c:builtInUnit val="thousands"/>
        </c:dispUnits>
      </c:valAx>
      <c:valAx>
        <c:axId val="664612360"/>
        <c:scaling>
          <c:orientation val="minMax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63591080"/>
        <c:crosses val="max"/>
        <c:crossBetween val="between"/>
        <c:majorUnit val="150"/>
      </c:valAx>
      <c:catAx>
        <c:axId val="763591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64612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905153901216888"/>
          <c:y val="0.92585315384026323"/>
          <c:w val="0.28859997613934624"/>
          <c:h val="7.4146846159736809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200" b="1"/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79265091863505E-2"/>
          <c:y val="0.12791005291005292"/>
          <c:w val="0.90865696679219443"/>
          <c:h val="0.78462088072324288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cat>
            <c:numRef>
              <c:f>Sheet1!$A$2:$A$57</c:f>
              <c:numCache>
                <c:formatCode>General</c:formatCode>
                <c:ptCount val="5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</c:numCache>
            </c:numRef>
          </c:cat>
          <c:val>
            <c:numRef>
              <c:f>Sheet1!$B$2:$B$57</c:f>
              <c:numCache>
                <c:formatCode>0.0</c:formatCode>
                <c:ptCount val="56"/>
                <c:pt idx="0">
                  <c:v>15152.785927135499</c:v>
                </c:pt>
                <c:pt idx="1">
                  <c:v>15102.140191087899</c:v>
                </c:pt>
                <c:pt idx="2">
                  <c:v>15338.95177015749</c:v>
                </c:pt>
                <c:pt idx="3">
                  <c:v>16002.520292691799</c:v>
                </c:pt>
                <c:pt idx="4">
                  <c:v>17255.800097031701</c:v>
                </c:pt>
                <c:pt idx="5">
                  <c:v>18182.389831192399</c:v>
                </c:pt>
                <c:pt idx="6">
                  <c:v>18795.513717468602</c:v>
                </c:pt>
                <c:pt idx="7">
                  <c:v>19212.314523405199</c:v>
                </c:pt>
                <c:pt idx="8">
                  <c:v>20434.375915160799</c:v>
                </c:pt>
                <c:pt idx="9">
                  <c:v>21248.2525668046</c:v>
                </c:pt>
                <c:pt idx="10">
                  <c:v>21741.318406270413</c:v>
                </c:pt>
                <c:pt idx="11">
                  <c:v>23036.950591770084</c:v>
                </c:pt>
                <c:pt idx="12">
                  <c:v>24417.476677262501</c:v>
                </c:pt>
                <c:pt idx="13">
                  <c:v>26030.610676681907</c:v>
                </c:pt>
                <c:pt idx="14">
                  <c:v>25267.146698744466</c:v>
                </c:pt>
                <c:pt idx="15">
                  <c:v>24716.70793998113</c:v>
                </c:pt>
                <c:pt idx="16">
                  <c:v>26537.494868611197</c:v>
                </c:pt>
                <c:pt idx="17">
                  <c:v>27024.621166273704</c:v>
                </c:pt>
                <c:pt idx="18">
                  <c:v>28245.756714099516</c:v>
                </c:pt>
                <c:pt idx="19">
                  <c:v>29440.082945679889</c:v>
                </c:pt>
                <c:pt idx="20">
                  <c:v>29579.655846518173</c:v>
                </c:pt>
                <c:pt idx="21">
                  <c:v>29731.741856271139</c:v>
                </c:pt>
                <c:pt idx="22">
                  <c:v>28894.584944167153</c:v>
                </c:pt>
                <c:pt idx="23">
                  <c:v>30164.275146861979</c:v>
                </c:pt>
                <c:pt idx="24">
                  <c:v>31249.670722844145</c:v>
                </c:pt>
                <c:pt idx="25">
                  <c:v>32811.285559181153</c:v>
                </c:pt>
                <c:pt idx="26">
                  <c:v>34955.114216225462</c:v>
                </c:pt>
                <c:pt idx="27">
                  <c:v>36544.923872477571</c:v>
                </c:pt>
                <c:pt idx="28">
                  <c:v>37423.918368034821</c:v>
                </c:pt>
                <c:pt idx="29">
                  <c:v>38245.174747226149</c:v>
                </c:pt>
                <c:pt idx="30">
                  <c:v>37877.093638778577</c:v>
                </c:pt>
                <c:pt idx="31">
                  <c:v>38054.420807966933</c:v>
                </c:pt>
                <c:pt idx="32">
                  <c:v>38832.788224480741</c:v>
                </c:pt>
                <c:pt idx="33">
                  <c:v>39102.792430354821</c:v>
                </c:pt>
                <c:pt idx="34">
                  <c:v>40399.925429421673</c:v>
                </c:pt>
                <c:pt idx="35">
                  <c:v>40768.444795546638</c:v>
                </c:pt>
                <c:pt idx="36">
                  <c:v>42253.756646366252</c:v>
                </c:pt>
                <c:pt idx="37">
                  <c:v>45006.507558865371</c:v>
                </c:pt>
                <c:pt idx="38">
                  <c:v>45502.900216440226</c:v>
                </c:pt>
                <c:pt idx="39">
                  <c:v>47175.112130689449</c:v>
                </c:pt>
                <c:pt idx="40">
                  <c:v>49704.135503601501</c:v>
                </c:pt>
                <c:pt idx="41">
                  <c:v>50066.677133901372</c:v>
                </c:pt>
                <c:pt idx="42">
                  <c:v>52290.309547009223</c:v>
                </c:pt>
                <c:pt idx="43">
                  <c:v>54308.901633899048</c:v>
                </c:pt>
                <c:pt idx="44">
                  <c:v>57641.173264727237</c:v>
                </c:pt>
                <c:pt idx="45">
                  <c:v>61567.815178612684</c:v>
                </c:pt>
                <c:pt idx="46">
                  <c:v>64803.22463289267</c:v>
                </c:pt>
                <c:pt idx="47" formatCode="_(* #,##0.0_);_(* \(#,##0.0\);_(* &quot;-&quot;??_);_(@_)">
                  <c:v>69361.342629400591</c:v>
                </c:pt>
                <c:pt idx="48" formatCode="_(* #,##0.0_);_(* \(#,##0.0\);_(* &quot;-&quot;??_);_(@_)">
                  <c:v>66226.765663079728</c:v>
                </c:pt>
                <c:pt idx="49" formatCode="_(* #,##0.0_);_(* \(#,##0.0\);_(* &quot;-&quot;??_);_(@_)">
                  <c:v>67779.763541201828</c:v>
                </c:pt>
                <c:pt idx="50" formatCode="_(* #,##0.0_);_(* \(#,##0.0\);_(* &quot;-&quot;??_);_(@_)">
                  <c:v>73290.075419981033</c:v>
                </c:pt>
                <c:pt idx="51" formatCode="_(* #,##0.0_);_(* \(#,##0.0\);_(* &quot;-&quot;??_);_(@_)">
                  <c:v>76260.368571812302</c:v>
                </c:pt>
                <c:pt idx="52" formatCode="_(* #,##0.0_);_(* \(#,##0.0\);_(* &quot;-&quot;??_);_(@_)">
                  <c:v>79726.489945183406</c:v>
                </c:pt>
                <c:pt idx="53" formatCode="_(* #,##0.0_);_(* \(#,##0.0\);_(* &quot;-&quot;??_);_(@_)">
                  <c:v>83522.919338311534</c:v>
                </c:pt>
                <c:pt idx="54" formatCode="_(* #,##0.0_);_(* \(#,##0.0\);_(* &quot;-&quot;??_);_(@_)">
                  <c:v>86551.42846681441</c:v>
                </c:pt>
                <c:pt idx="55">
                  <c:v>90821.981619304948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5683440"/>
        <c:axId val="395683832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Population</c:v>
                </c:pt>
              </c:strCache>
            </c:strRef>
          </c:tx>
          <c:spPr>
            <a:ln w="6350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General</c:formatCode>
                <c:ptCount val="5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</c:numCache>
            </c:numRef>
          </c:cat>
          <c:val>
            <c:numRef>
              <c:f>Sheet1!$C$2:$C$57</c:f>
              <c:numCache>
                <c:formatCode>General</c:formatCode>
                <c:ptCount val="56"/>
                <c:pt idx="0">
                  <c:v>3038.4127659999999</c:v>
                </c:pt>
                <c:pt idx="1">
                  <c:v>3093.9094709999999</c:v>
                </c:pt>
                <c:pt idx="2">
                  <c:v>3150.24163</c:v>
                </c:pt>
                <c:pt idx="3">
                  <c:v>3208.2123659999997</c:v>
                </c:pt>
                <c:pt idx="4">
                  <c:v>3268.896174</c:v>
                </c:pt>
                <c:pt idx="5">
                  <c:v>3333.0070490000003</c:v>
                </c:pt>
                <c:pt idx="6">
                  <c:v>3400.8230170000002</c:v>
                </c:pt>
                <c:pt idx="7">
                  <c:v>3471.9551329999999</c:v>
                </c:pt>
                <c:pt idx="8">
                  <c:v>3545.6126559999998</c:v>
                </c:pt>
                <c:pt idx="9">
                  <c:v>3620.6520649999998</c:v>
                </c:pt>
                <c:pt idx="10">
                  <c:v>3696.1863060000001</c:v>
                </c:pt>
                <c:pt idx="11">
                  <c:v>3772.0483859999999</c:v>
                </c:pt>
                <c:pt idx="12">
                  <c:v>3848.3194629999998</c:v>
                </c:pt>
                <c:pt idx="13">
                  <c:v>3924.667649</c:v>
                </c:pt>
                <c:pt idx="14">
                  <c:v>4000.76413</c:v>
                </c:pt>
                <c:pt idx="15">
                  <c:v>4076.4192069999999</c:v>
                </c:pt>
                <c:pt idx="16">
                  <c:v>4151.4095299999999</c:v>
                </c:pt>
                <c:pt idx="17">
                  <c:v>4225.86384</c:v>
                </c:pt>
                <c:pt idx="18">
                  <c:v>4300.4016890000003</c:v>
                </c:pt>
                <c:pt idx="19">
                  <c:v>4375.8991249999999</c:v>
                </c:pt>
                <c:pt idx="20">
                  <c:v>4453.0074780000004</c:v>
                </c:pt>
                <c:pt idx="21">
                  <c:v>4531.7992549999999</c:v>
                </c:pt>
                <c:pt idx="22">
                  <c:v>4612.1198199999999</c:v>
                </c:pt>
                <c:pt idx="23">
                  <c:v>4694.0972709999996</c:v>
                </c:pt>
                <c:pt idx="24">
                  <c:v>4777.8278320000009</c:v>
                </c:pt>
                <c:pt idx="25">
                  <c:v>4863.2899349999998</c:v>
                </c:pt>
                <c:pt idx="26">
                  <c:v>4950.5907040000002</c:v>
                </c:pt>
                <c:pt idx="27">
                  <c:v>5039.4784110000001</c:v>
                </c:pt>
                <c:pt idx="28">
                  <c:v>5129.1125729999994</c:v>
                </c:pt>
                <c:pt idx="29">
                  <c:v>5218.3745080000008</c:v>
                </c:pt>
                <c:pt idx="30">
                  <c:v>5306.4251540000005</c:v>
                </c:pt>
                <c:pt idx="31">
                  <c:v>5392.9387409999999</c:v>
                </c:pt>
                <c:pt idx="32">
                  <c:v>5478.009489</c:v>
                </c:pt>
                <c:pt idx="33">
                  <c:v>5561.7439420000001</c:v>
                </c:pt>
                <c:pt idx="34">
                  <c:v>5644.4160760000004</c:v>
                </c:pt>
                <c:pt idx="35">
                  <c:v>5726.2393150000007</c:v>
                </c:pt>
                <c:pt idx="36">
                  <c:v>5807.2118310000005</c:v>
                </c:pt>
                <c:pt idx="37">
                  <c:v>5887.2596649999996</c:v>
                </c:pt>
                <c:pt idx="38">
                  <c:v>5966.4647359999999</c:v>
                </c:pt>
                <c:pt idx="39">
                  <c:v>6044.9313579999998</c:v>
                </c:pt>
                <c:pt idx="40">
                  <c:v>6122.7702199999994</c:v>
                </c:pt>
                <c:pt idx="41">
                  <c:v>6200.0027580000005</c:v>
                </c:pt>
                <c:pt idx="42">
                  <c:v>6276.7218359999997</c:v>
                </c:pt>
                <c:pt idx="43">
                  <c:v>6353.1955880000005</c:v>
                </c:pt>
                <c:pt idx="44">
                  <c:v>6429.7576310000004</c:v>
                </c:pt>
                <c:pt idx="45">
                  <c:v>6506.6491749999996</c:v>
                </c:pt>
                <c:pt idx="46">
                  <c:v>6583.958568</c:v>
                </c:pt>
                <c:pt idx="47">
                  <c:v>6661.6374599999999</c:v>
                </c:pt>
                <c:pt idx="48">
                  <c:v>6739.6102890000002</c:v>
                </c:pt>
                <c:pt idx="49">
                  <c:v>6817.7371229999999</c:v>
                </c:pt>
                <c:pt idx="50">
                  <c:v>6895.8890179999999</c:v>
                </c:pt>
                <c:pt idx="51">
                  <c:v>6974.0363749999997</c:v>
                </c:pt>
                <c:pt idx="52">
                  <c:v>7052.1353049999998</c:v>
                </c:pt>
                <c:pt idx="53">
                  <c:v>7130.0137419999992</c:v>
                </c:pt>
                <c:pt idx="54">
                  <c:v>7207.459699</c:v>
                </c:pt>
                <c:pt idx="55">
                  <c:v>7284.2956050000003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684616"/>
        <c:axId val="395684224"/>
      </c:lineChart>
      <c:catAx>
        <c:axId val="39568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9568383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9568383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95683440"/>
        <c:crosses val="autoZero"/>
        <c:crossBetween val="between"/>
        <c:dispUnits>
          <c:builtInUnit val="thousands"/>
        </c:dispUnits>
      </c:valAx>
      <c:valAx>
        <c:axId val="3956842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95684616"/>
        <c:crosses val="max"/>
        <c:crossBetween val="between"/>
        <c:dispUnits>
          <c:builtInUnit val="thousands"/>
          <c:dispUnitsLbl>
            <c:layout/>
          </c:dispUnitsLbl>
        </c:dispUnits>
      </c:valAx>
      <c:catAx>
        <c:axId val="395684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5684224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64464224580845E-2"/>
          <c:y val="0.10538850243523594"/>
          <c:w val="0.88129350678991158"/>
          <c:h val="0.78802187555111103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chemeClr val="tx1"/>
            </a:solidFill>
          </c:spPr>
          <c:cat>
            <c:numRef>
              <c:f>Sheet1!$A$2:$A$57</c:f>
              <c:numCache>
                <c:formatCode>General</c:formatCode>
                <c:ptCount val="5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</c:numCache>
            </c:numRef>
          </c:cat>
          <c:val>
            <c:numRef>
              <c:f>Sheet1!$B$2:$B$57</c:f>
              <c:numCache>
                <c:formatCode>0.0</c:formatCode>
                <c:ptCount val="56"/>
                <c:pt idx="0">
                  <c:v>10355.785927135499</c:v>
                </c:pt>
                <c:pt idx="1">
                  <c:v>10085.140191087899</c:v>
                </c:pt>
                <c:pt idx="2">
                  <c:v>9901.9517701574896</c:v>
                </c:pt>
                <c:pt idx="3">
                  <c:v>10146.520292691799</c:v>
                </c:pt>
                <c:pt idx="4">
                  <c:v>10829.800097031701</c:v>
                </c:pt>
                <c:pt idx="5">
                  <c:v>11318.3898311924</c:v>
                </c:pt>
                <c:pt idx="6">
                  <c:v>11538.513717468601</c:v>
                </c:pt>
                <c:pt idx="7">
                  <c:v>11695.314523405201</c:v>
                </c:pt>
                <c:pt idx="8">
                  <c:v>11763.375915160799</c:v>
                </c:pt>
                <c:pt idx="9">
                  <c:v>11911.2525668046</c:v>
                </c:pt>
                <c:pt idx="10">
                  <c:v>12105.318406270413</c:v>
                </c:pt>
                <c:pt idx="11">
                  <c:v>12492.950591770084</c:v>
                </c:pt>
                <c:pt idx="12">
                  <c:v>12903.476677262501</c:v>
                </c:pt>
                <c:pt idx="13">
                  <c:v>13287.610676681907</c:v>
                </c:pt>
                <c:pt idx="14">
                  <c:v>12986.146698744467</c:v>
                </c:pt>
                <c:pt idx="15">
                  <c:v>13046.70793998113</c:v>
                </c:pt>
                <c:pt idx="16">
                  <c:v>13211.494868611195</c:v>
                </c:pt>
                <c:pt idx="17">
                  <c:v>13116.621166273704</c:v>
                </c:pt>
                <c:pt idx="18">
                  <c:v>13414.756714099518</c:v>
                </c:pt>
                <c:pt idx="19">
                  <c:v>13897.082945679891</c:v>
                </c:pt>
                <c:pt idx="20">
                  <c:v>14294.655846518175</c:v>
                </c:pt>
                <c:pt idx="21">
                  <c:v>14124.441856271136</c:v>
                </c:pt>
                <c:pt idx="22">
                  <c:v>14247.584944167154</c:v>
                </c:pt>
                <c:pt idx="23">
                  <c:v>14546.67514686198</c:v>
                </c:pt>
                <c:pt idx="24">
                  <c:v>14828.570722844146</c:v>
                </c:pt>
                <c:pt idx="25">
                  <c:v>15766.534559181155</c:v>
                </c:pt>
                <c:pt idx="26">
                  <c:v>17460.676216225464</c:v>
                </c:pt>
                <c:pt idx="27">
                  <c:v>18224.75787247757</c:v>
                </c:pt>
                <c:pt idx="28">
                  <c:v>18207.138368034826</c:v>
                </c:pt>
                <c:pt idx="29">
                  <c:v>18694.734747226143</c:v>
                </c:pt>
                <c:pt idx="30">
                  <c:v>18597.563638778578</c:v>
                </c:pt>
                <c:pt idx="31">
                  <c:v>18547.460807966934</c:v>
                </c:pt>
                <c:pt idx="32">
                  <c:v>18588.648224480738</c:v>
                </c:pt>
                <c:pt idx="33">
                  <c:v>18538.062430354821</c:v>
                </c:pt>
                <c:pt idx="34">
                  <c:v>18434.485429421675</c:v>
                </c:pt>
                <c:pt idx="35">
                  <c:v>18400.984795546639</c:v>
                </c:pt>
                <c:pt idx="36">
                  <c:v>18778.756646366248</c:v>
                </c:pt>
                <c:pt idx="37">
                  <c:v>18979.507558865371</c:v>
                </c:pt>
                <c:pt idx="38">
                  <c:v>18728.900216440226</c:v>
                </c:pt>
                <c:pt idx="39">
                  <c:v>19222.112130689449</c:v>
                </c:pt>
                <c:pt idx="40">
                  <c:v>19889.935503601504</c:v>
                </c:pt>
                <c:pt idx="41">
                  <c:v>20379.677133901372</c:v>
                </c:pt>
                <c:pt idx="42">
                  <c:v>20879.309547009223</c:v>
                </c:pt>
                <c:pt idx="43">
                  <c:v>21354.901633899044</c:v>
                </c:pt>
                <c:pt idx="44">
                  <c:v>22495.173264727237</c:v>
                </c:pt>
                <c:pt idx="45">
                  <c:v>24355.815178612684</c:v>
                </c:pt>
                <c:pt idx="46">
                  <c:v>25673.224632892667</c:v>
                </c:pt>
                <c:pt idx="47">
                  <c:v>26638.342629400591</c:v>
                </c:pt>
                <c:pt idx="48">
                  <c:v>25535.765663079725</c:v>
                </c:pt>
                <c:pt idx="49">
                  <c:v>24585.763541201835</c:v>
                </c:pt>
                <c:pt idx="50">
                  <c:v>25103.617078861906</c:v>
                </c:pt>
                <c:pt idx="51">
                  <c:v>23805.379367421479</c:v>
                </c:pt>
                <c:pt idx="52">
                  <c:v>23214.867337907708</c:v>
                </c:pt>
                <c:pt idx="53">
                  <c:v>23653.186834274515</c:v>
                </c:pt>
                <c:pt idx="54">
                  <c:v>23951.246267481183</c:v>
                </c:pt>
                <c:pt idx="55">
                  <c:v>24827.479915370986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Wool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</c:spPr>
          <c:cat>
            <c:numRef>
              <c:f>Sheet1!$A$2:$A$57</c:f>
              <c:numCache>
                <c:formatCode>General</c:formatCode>
                <c:ptCount val="5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</c:numCache>
            </c:numRef>
          </c:cat>
          <c:val>
            <c:numRef>
              <c:f>Sheet1!$C$2:$C$57</c:f>
              <c:numCache>
                <c:formatCode>0.0</c:formatCode>
                <c:ptCount val="56"/>
                <c:pt idx="0">
                  <c:v>1495</c:v>
                </c:pt>
                <c:pt idx="1">
                  <c:v>1505</c:v>
                </c:pt>
                <c:pt idx="2">
                  <c:v>1501</c:v>
                </c:pt>
                <c:pt idx="3">
                  <c:v>1475</c:v>
                </c:pt>
                <c:pt idx="4">
                  <c:v>1460</c:v>
                </c:pt>
                <c:pt idx="5">
                  <c:v>1473</c:v>
                </c:pt>
                <c:pt idx="6">
                  <c:v>1545</c:v>
                </c:pt>
                <c:pt idx="7">
                  <c:v>1473</c:v>
                </c:pt>
                <c:pt idx="8">
                  <c:v>1565</c:v>
                </c:pt>
                <c:pt idx="9">
                  <c:v>1604</c:v>
                </c:pt>
                <c:pt idx="10">
                  <c:v>1500</c:v>
                </c:pt>
                <c:pt idx="11">
                  <c:v>1480</c:v>
                </c:pt>
                <c:pt idx="12">
                  <c:v>1578</c:v>
                </c:pt>
                <c:pt idx="13">
                  <c:v>1443</c:v>
                </c:pt>
                <c:pt idx="14">
                  <c:v>1262</c:v>
                </c:pt>
                <c:pt idx="15">
                  <c:v>1358</c:v>
                </c:pt>
                <c:pt idx="16">
                  <c:v>1515</c:v>
                </c:pt>
                <c:pt idx="17">
                  <c:v>1478</c:v>
                </c:pt>
                <c:pt idx="18">
                  <c:v>1481</c:v>
                </c:pt>
                <c:pt idx="19">
                  <c:v>1558</c:v>
                </c:pt>
                <c:pt idx="20">
                  <c:v>1567</c:v>
                </c:pt>
                <c:pt idx="21">
                  <c:v>1576</c:v>
                </c:pt>
                <c:pt idx="22">
                  <c:v>1556</c:v>
                </c:pt>
                <c:pt idx="23">
                  <c:v>1612</c:v>
                </c:pt>
                <c:pt idx="24">
                  <c:v>1621</c:v>
                </c:pt>
                <c:pt idx="25">
                  <c:v>1624.751</c:v>
                </c:pt>
                <c:pt idx="26">
                  <c:v>1708.4380000000001</c:v>
                </c:pt>
                <c:pt idx="27">
                  <c:v>1754.1659999999999</c:v>
                </c:pt>
                <c:pt idx="28">
                  <c:v>1903.78</c:v>
                </c:pt>
                <c:pt idx="29">
                  <c:v>1860.74</c:v>
                </c:pt>
                <c:pt idx="30">
                  <c:v>1627.53</c:v>
                </c:pt>
                <c:pt idx="31">
                  <c:v>1800.96</c:v>
                </c:pt>
                <c:pt idx="32">
                  <c:v>1756.54</c:v>
                </c:pt>
                <c:pt idx="33">
                  <c:v>1648.73</c:v>
                </c:pt>
                <c:pt idx="34">
                  <c:v>1723.44</c:v>
                </c:pt>
                <c:pt idx="35">
                  <c:v>1554.46</c:v>
                </c:pt>
                <c:pt idx="36">
                  <c:v>1440</c:v>
                </c:pt>
                <c:pt idx="37">
                  <c:v>1361</c:v>
                </c:pt>
                <c:pt idx="38">
                  <c:v>1293</c:v>
                </c:pt>
                <c:pt idx="39">
                  <c:v>1393</c:v>
                </c:pt>
                <c:pt idx="40">
                  <c:v>1380</c:v>
                </c:pt>
                <c:pt idx="41">
                  <c:v>1361</c:v>
                </c:pt>
                <c:pt idx="42">
                  <c:v>1268</c:v>
                </c:pt>
                <c:pt idx="43">
                  <c:v>1227</c:v>
                </c:pt>
                <c:pt idx="44">
                  <c:v>1221</c:v>
                </c:pt>
                <c:pt idx="45">
                  <c:v>1218</c:v>
                </c:pt>
                <c:pt idx="46">
                  <c:v>1234</c:v>
                </c:pt>
                <c:pt idx="47">
                  <c:v>1221</c:v>
                </c:pt>
                <c:pt idx="48">
                  <c:v>1221</c:v>
                </c:pt>
                <c:pt idx="49">
                  <c:v>1104</c:v>
                </c:pt>
                <c:pt idx="50">
                  <c:v>1092.96</c:v>
                </c:pt>
                <c:pt idx="51">
                  <c:v>1102</c:v>
                </c:pt>
                <c:pt idx="52">
                  <c:v>1092</c:v>
                </c:pt>
                <c:pt idx="53">
                  <c:v>1105.104</c:v>
                </c:pt>
                <c:pt idx="54">
                  <c:v>1083.0019200000002</c:v>
                </c:pt>
                <c:pt idx="55">
                  <c:v>1068.9228950400002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Non-Cellulosic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</c:spPr>
          <c:cat>
            <c:numRef>
              <c:f>Sheet1!$A$2:$A$57</c:f>
              <c:numCache>
                <c:formatCode>General</c:formatCode>
                <c:ptCount val="5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</c:numCache>
            </c:numRef>
          </c:cat>
          <c:val>
            <c:numRef>
              <c:f>Sheet1!$D$2:$D$57</c:f>
              <c:numCache>
                <c:formatCode>0.0</c:formatCode>
                <c:ptCount val="56"/>
                <c:pt idx="0">
                  <c:v>702</c:v>
                </c:pt>
                <c:pt idx="1">
                  <c:v>830</c:v>
                </c:pt>
                <c:pt idx="2">
                  <c:v>1080</c:v>
                </c:pt>
                <c:pt idx="3">
                  <c:v>1331</c:v>
                </c:pt>
                <c:pt idx="4">
                  <c:v>1687</c:v>
                </c:pt>
                <c:pt idx="5">
                  <c:v>2052</c:v>
                </c:pt>
                <c:pt idx="6">
                  <c:v>2371</c:v>
                </c:pt>
                <c:pt idx="7">
                  <c:v>2730</c:v>
                </c:pt>
                <c:pt idx="8">
                  <c:v>3578</c:v>
                </c:pt>
                <c:pt idx="9">
                  <c:v>4178</c:v>
                </c:pt>
                <c:pt idx="10">
                  <c:v>4700</c:v>
                </c:pt>
                <c:pt idx="11">
                  <c:v>5609</c:v>
                </c:pt>
                <c:pt idx="12">
                  <c:v>6377</c:v>
                </c:pt>
                <c:pt idx="13">
                  <c:v>7640</c:v>
                </c:pt>
                <c:pt idx="14">
                  <c:v>7487</c:v>
                </c:pt>
                <c:pt idx="15">
                  <c:v>7353</c:v>
                </c:pt>
                <c:pt idx="16">
                  <c:v>8601</c:v>
                </c:pt>
                <c:pt idx="17">
                  <c:v>9149</c:v>
                </c:pt>
                <c:pt idx="18">
                  <c:v>10032</c:v>
                </c:pt>
                <c:pt idx="19">
                  <c:v>10614</c:v>
                </c:pt>
                <c:pt idx="20">
                  <c:v>10475.6</c:v>
                </c:pt>
                <c:pt idx="21">
                  <c:v>10827.2</c:v>
                </c:pt>
                <c:pt idx="22">
                  <c:v>10145.299999999999</c:v>
                </c:pt>
                <c:pt idx="23">
                  <c:v>11076.3</c:v>
                </c:pt>
                <c:pt idx="24">
                  <c:v>11804</c:v>
                </c:pt>
                <c:pt idx="25">
                  <c:v>12489</c:v>
                </c:pt>
                <c:pt idx="26">
                  <c:v>12927</c:v>
                </c:pt>
                <c:pt idx="27">
                  <c:v>13741</c:v>
                </c:pt>
                <c:pt idx="28">
                  <c:v>14417</c:v>
                </c:pt>
                <c:pt idx="29">
                  <c:v>14746.5</c:v>
                </c:pt>
                <c:pt idx="30">
                  <c:v>14894</c:v>
                </c:pt>
                <c:pt idx="31">
                  <c:v>15273</c:v>
                </c:pt>
                <c:pt idx="32">
                  <c:v>16161</c:v>
                </c:pt>
                <c:pt idx="33">
                  <c:v>16587</c:v>
                </c:pt>
                <c:pt idx="34">
                  <c:v>17939</c:v>
                </c:pt>
                <c:pt idx="35">
                  <c:v>18377</c:v>
                </c:pt>
                <c:pt idx="36">
                  <c:v>19765</c:v>
                </c:pt>
                <c:pt idx="37">
                  <c:v>22396</c:v>
                </c:pt>
                <c:pt idx="38">
                  <c:v>23254</c:v>
                </c:pt>
                <c:pt idx="39">
                  <c:v>24485</c:v>
                </c:pt>
                <c:pt idx="40">
                  <c:v>26219</c:v>
                </c:pt>
                <c:pt idx="41">
                  <c:v>26244</c:v>
                </c:pt>
                <c:pt idx="42">
                  <c:v>28024</c:v>
                </c:pt>
                <c:pt idx="43">
                  <c:v>29467</c:v>
                </c:pt>
                <c:pt idx="44">
                  <c:v>31453</c:v>
                </c:pt>
                <c:pt idx="45">
                  <c:v>33511</c:v>
                </c:pt>
                <c:pt idx="46">
                  <c:v>35261</c:v>
                </c:pt>
                <c:pt idx="47">
                  <c:v>38381</c:v>
                </c:pt>
                <c:pt idx="48">
                  <c:v>36693</c:v>
                </c:pt>
                <c:pt idx="49">
                  <c:v>39113</c:v>
                </c:pt>
                <c:pt idx="50">
                  <c:v>43817.83543499955</c:v>
                </c:pt>
                <c:pt idx="51">
                  <c:v>47344.280141522278</c:v>
                </c:pt>
                <c:pt idx="52">
                  <c:v>51139.118207384563</c:v>
                </c:pt>
                <c:pt idx="53">
                  <c:v>53963.802957452601</c:v>
                </c:pt>
                <c:pt idx="54">
                  <c:v>56491.482709942939</c:v>
                </c:pt>
                <c:pt idx="55">
                  <c:v>59621.429266774336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Cellulosic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Sheet1!$A$2:$A$57</c:f>
              <c:numCache>
                <c:formatCode>General</c:formatCode>
                <c:ptCount val="5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</c:numCache>
            </c:numRef>
          </c:cat>
          <c:val>
            <c:numRef>
              <c:f>Sheet1!$E$2:$E$57</c:f>
              <c:numCache>
                <c:formatCode>0.0</c:formatCode>
                <c:ptCount val="56"/>
                <c:pt idx="0">
                  <c:v>2600</c:v>
                </c:pt>
                <c:pt idx="1">
                  <c:v>2682</c:v>
                </c:pt>
                <c:pt idx="2">
                  <c:v>2856</c:v>
                </c:pt>
                <c:pt idx="3">
                  <c:v>3050</c:v>
                </c:pt>
                <c:pt idx="4">
                  <c:v>3279</c:v>
                </c:pt>
                <c:pt idx="5">
                  <c:v>3339</c:v>
                </c:pt>
                <c:pt idx="6">
                  <c:v>3341</c:v>
                </c:pt>
                <c:pt idx="7">
                  <c:v>3314</c:v>
                </c:pt>
                <c:pt idx="8">
                  <c:v>3528</c:v>
                </c:pt>
                <c:pt idx="9">
                  <c:v>3555</c:v>
                </c:pt>
                <c:pt idx="10">
                  <c:v>3436</c:v>
                </c:pt>
                <c:pt idx="11">
                  <c:v>3455</c:v>
                </c:pt>
                <c:pt idx="12">
                  <c:v>3559</c:v>
                </c:pt>
                <c:pt idx="13">
                  <c:v>3660</c:v>
                </c:pt>
                <c:pt idx="14">
                  <c:v>3532</c:v>
                </c:pt>
                <c:pt idx="15">
                  <c:v>2959</c:v>
                </c:pt>
                <c:pt idx="16">
                  <c:v>3210</c:v>
                </c:pt>
                <c:pt idx="17">
                  <c:v>3281</c:v>
                </c:pt>
                <c:pt idx="18">
                  <c:v>3318</c:v>
                </c:pt>
                <c:pt idx="19">
                  <c:v>3371</c:v>
                </c:pt>
                <c:pt idx="20">
                  <c:v>3242.4</c:v>
                </c:pt>
                <c:pt idx="21">
                  <c:v>3204.1</c:v>
                </c:pt>
                <c:pt idx="22">
                  <c:v>2945.7</c:v>
                </c:pt>
                <c:pt idx="23">
                  <c:v>2929.3</c:v>
                </c:pt>
                <c:pt idx="24">
                  <c:v>2996.1</c:v>
                </c:pt>
                <c:pt idx="25">
                  <c:v>2931</c:v>
                </c:pt>
                <c:pt idx="26">
                  <c:v>2859</c:v>
                </c:pt>
                <c:pt idx="27">
                  <c:v>2825</c:v>
                </c:pt>
                <c:pt idx="28">
                  <c:v>2896</c:v>
                </c:pt>
                <c:pt idx="29">
                  <c:v>2943.2</c:v>
                </c:pt>
                <c:pt idx="30">
                  <c:v>2758</c:v>
                </c:pt>
                <c:pt idx="31">
                  <c:v>2433</c:v>
                </c:pt>
                <c:pt idx="32">
                  <c:v>2326.6000000000004</c:v>
                </c:pt>
                <c:pt idx="33">
                  <c:v>2329</c:v>
                </c:pt>
                <c:pt idx="34">
                  <c:v>2303</c:v>
                </c:pt>
                <c:pt idx="35">
                  <c:v>2436</c:v>
                </c:pt>
                <c:pt idx="36">
                  <c:v>2270</c:v>
                </c:pt>
                <c:pt idx="37">
                  <c:v>2270</c:v>
                </c:pt>
                <c:pt idx="38">
                  <c:v>2227</c:v>
                </c:pt>
                <c:pt idx="39">
                  <c:v>2075</c:v>
                </c:pt>
                <c:pt idx="40">
                  <c:v>2215.1999999999998</c:v>
                </c:pt>
                <c:pt idx="41">
                  <c:v>2082</c:v>
                </c:pt>
                <c:pt idx="42">
                  <c:v>2119</c:v>
                </c:pt>
                <c:pt idx="43">
                  <c:v>2260</c:v>
                </c:pt>
                <c:pt idx="44">
                  <c:v>2472</c:v>
                </c:pt>
                <c:pt idx="45">
                  <c:v>2483</c:v>
                </c:pt>
                <c:pt idx="46">
                  <c:v>2635</c:v>
                </c:pt>
                <c:pt idx="47">
                  <c:v>3121</c:v>
                </c:pt>
                <c:pt idx="48">
                  <c:v>2777</c:v>
                </c:pt>
                <c:pt idx="49">
                  <c:v>2977</c:v>
                </c:pt>
                <c:pt idx="50">
                  <c:v>3275.6629061195754</c:v>
                </c:pt>
                <c:pt idx="51">
                  <c:v>4008.7090628685473</c:v>
                </c:pt>
                <c:pt idx="52">
                  <c:v>4280.5043998911369</c:v>
                </c:pt>
                <c:pt idx="53">
                  <c:v>4800.825546584415</c:v>
                </c:pt>
                <c:pt idx="54">
                  <c:v>5025.6975693902859</c:v>
                </c:pt>
                <c:pt idx="55">
                  <c:v>5304.1495421196259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5685400"/>
        <c:axId val="395685792"/>
      </c:areaChart>
      <c:catAx>
        <c:axId val="39568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2000" b="1"/>
            </a:pPr>
            <a:endParaRPr lang="en-US"/>
          </a:p>
        </c:txPr>
        <c:crossAx val="395685792"/>
        <c:crosses val="autoZero"/>
        <c:auto val="1"/>
        <c:lblAlgn val="ctr"/>
        <c:lblOffset val="100"/>
        <c:tickLblSkip val="5"/>
        <c:tickMarkSkip val="10"/>
        <c:noMultiLvlLbl val="0"/>
      </c:catAx>
      <c:valAx>
        <c:axId val="39568579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95685400"/>
        <c:crosses val="autoZero"/>
        <c:crossBetween val="midCat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12153029784320454"/>
          <c:y val="0.19769150010094888"/>
          <c:w val="0.26681752824375232"/>
          <c:h val="0.30932202705431161"/>
        </c:manualLayout>
      </c:layout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80500497782602E-2"/>
          <c:y val="0.116752900785935"/>
          <c:w val="0.88114704087858597"/>
          <c:h val="0.697765304381260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 SHARE</c:v>
                </c:pt>
              </c:strCache>
            </c:strRef>
          </c:tx>
          <c:spPr>
            <a:ln w="53975">
              <a:solidFill>
                <a:schemeClr val="tx2">
                  <a:lumMod val="25000"/>
                </a:schemeClr>
              </a:solidFill>
              <a:prstDash val="solid"/>
            </a:ln>
          </c:spPr>
          <c:marker>
            <c:symbol val="none"/>
          </c:marker>
          <c:dPt>
            <c:idx val="34"/>
            <c:bubble3D val="0"/>
            <c:spPr>
              <a:ln w="53975">
                <a:solidFill>
                  <a:schemeClr val="tx2">
                    <a:lumMod val="25000"/>
                  </a:schemeClr>
                </a:solidFill>
                <a:prstDash val="solid"/>
              </a:ln>
            </c:spPr>
          </c:dPt>
          <c:dPt>
            <c:idx val="35"/>
            <c:bubble3D val="0"/>
            <c:spPr>
              <a:ln w="53975">
                <a:solidFill>
                  <a:schemeClr val="tx2">
                    <a:lumMod val="25000"/>
                  </a:schemeClr>
                </a:solidFill>
                <a:prstDash val="solid"/>
              </a:ln>
            </c:spPr>
          </c:dPt>
          <c:dPt>
            <c:idx val="37"/>
            <c:bubble3D val="0"/>
          </c:dPt>
          <c:dPt>
            <c:idx val="38"/>
            <c:bubble3D val="0"/>
          </c:dPt>
          <c:cat>
            <c:numRef>
              <c:f>Sheet1!$A$2:$A$42</c:f>
              <c:numCache>
                <c:formatCode>General</c:formatCod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Sheet1!$B$2:$B$42</c:f>
              <c:numCache>
                <c:formatCode>0.0</c:formatCode>
                <c:ptCount val="41"/>
                <c:pt idx="0">
                  <c:v>52.784974324501768</c:v>
                </c:pt>
                <c:pt idx="1">
                  <c:v>49.784257836024601</c:v>
                </c:pt>
                <c:pt idx="2">
                  <c:v>48.535818820813063</c:v>
                </c:pt>
                <c:pt idx="3">
                  <c:v>47.492998151482468</c:v>
                </c:pt>
                <c:pt idx="4">
                  <c:v>47.204632443874225</c:v>
                </c:pt>
                <c:pt idx="5">
                  <c:v>48.32597079793544</c:v>
                </c:pt>
                <c:pt idx="6">
                  <c:v>47.506270989945222</c:v>
                </c:pt>
                <c:pt idx="7">
                  <c:v>49.308840987671857</c:v>
                </c:pt>
                <c:pt idx="8">
                  <c:v>48.224845702533933</c:v>
                </c:pt>
                <c:pt idx="9">
                  <c:v>47.451926307831968</c:v>
                </c:pt>
                <c:pt idx="10">
                  <c:v>48.052169521804707</c:v>
                </c:pt>
                <c:pt idx="11">
                  <c:v>49.95170694684947</c:v>
                </c:pt>
                <c:pt idx="12">
                  <c:v>49.869464596703835</c:v>
                </c:pt>
                <c:pt idx="13">
                  <c:v>48.65107439841529</c:v>
                </c:pt>
                <c:pt idx="14">
                  <c:v>48.881289916401904</c:v>
                </c:pt>
                <c:pt idx="15">
                  <c:v>49.099764137495463</c:v>
                </c:pt>
                <c:pt idx="16">
                  <c:v>48.739306535665115</c:v>
                </c:pt>
                <c:pt idx="17">
                  <c:v>47.868435604019261</c:v>
                </c:pt>
                <c:pt idx="18">
                  <c:v>47.408538567603792</c:v>
                </c:pt>
                <c:pt idx="19">
                  <c:v>45.629998653404854</c:v>
                </c:pt>
                <c:pt idx="20">
                  <c:v>45.135361154509091</c:v>
                </c:pt>
                <c:pt idx="21">
                  <c:v>44.442809673778882</c:v>
                </c:pt>
                <c:pt idx="22">
                  <c:v>42.170585073817378</c:v>
                </c:pt>
                <c:pt idx="23">
                  <c:v>41.159794490799214</c:v>
                </c:pt>
                <c:pt idx="24">
                  <c:v>40.746298763293524</c:v>
                </c:pt>
                <c:pt idx="25">
                  <c:v>40.016661193433897</c:v>
                </c:pt>
                <c:pt idx="26">
                  <c:v>40.705072316656285</c:v>
                </c:pt>
                <c:pt idx="27">
                  <c:v>39.929596378156127</c:v>
                </c:pt>
                <c:pt idx="28">
                  <c:v>39.321181227074455</c:v>
                </c:pt>
                <c:pt idx="29">
                  <c:v>39.026223774825318</c:v>
                </c:pt>
                <c:pt idx="30">
                  <c:v>39.559329997263511</c:v>
                </c:pt>
                <c:pt idx="31">
                  <c:v>39.617202351164345</c:v>
                </c:pt>
                <c:pt idx="32">
                  <c:v>38.405171554607776</c:v>
                </c:pt>
                <c:pt idx="33">
                  <c:v>38.558074529850508</c:v>
                </c:pt>
                <c:pt idx="34">
                  <c:v>36.273014623688809</c:v>
                </c:pt>
                <c:pt idx="35">
                  <c:v>34.252409940920757</c:v>
                </c:pt>
                <c:pt idx="36">
                  <c:v>31.215924881092867</c:v>
                </c:pt>
                <c:pt idx="37">
                  <c:v>29.118135457699541</c:v>
                </c:pt>
                <c:pt idx="38">
                  <c:v>28.31939666580227</c:v>
                </c:pt>
                <c:pt idx="39">
                  <c:v>27.672849185458077</c:v>
                </c:pt>
                <c:pt idx="40">
                  <c:v>27.336421726008346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AVG</c:v>
                </c:pt>
              </c:strCache>
            </c:strRef>
          </c:tx>
          <c:spPr>
            <a:ln w="50800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48.8</c:v>
                </c:pt>
                <c:pt idx="1">
                  <c:v>48.8</c:v>
                </c:pt>
                <c:pt idx="2">
                  <c:v>48.8</c:v>
                </c:pt>
                <c:pt idx="3">
                  <c:v>48.8</c:v>
                </c:pt>
                <c:pt idx="4">
                  <c:v>48.8</c:v>
                </c:pt>
                <c:pt idx="5">
                  <c:v>48.8</c:v>
                </c:pt>
                <c:pt idx="6">
                  <c:v>48.8</c:v>
                </c:pt>
                <c:pt idx="7">
                  <c:v>48.8</c:v>
                </c:pt>
                <c:pt idx="8">
                  <c:v>48.8</c:v>
                </c:pt>
                <c:pt idx="9">
                  <c:v>48.8</c:v>
                </c:pt>
                <c:pt idx="10">
                  <c:v>48.8</c:v>
                </c:pt>
                <c:pt idx="11">
                  <c:v>48.8</c:v>
                </c:pt>
                <c:pt idx="12">
                  <c:v>48.8</c:v>
                </c:pt>
                <c:pt idx="13">
                  <c:v>48.8</c:v>
                </c:pt>
                <c:pt idx="14">
                  <c:v>48.8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508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15">
                  <c:v>42.2</c:v>
                </c:pt>
                <c:pt idx="16">
                  <c:v>42.2</c:v>
                </c:pt>
                <c:pt idx="17">
                  <c:v>42.2</c:v>
                </c:pt>
                <c:pt idx="18">
                  <c:v>42.2</c:v>
                </c:pt>
                <c:pt idx="19">
                  <c:v>42.2</c:v>
                </c:pt>
                <c:pt idx="20">
                  <c:v>42.2</c:v>
                </c:pt>
                <c:pt idx="21">
                  <c:v>42.2</c:v>
                </c:pt>
                <c:pt idx="22">
                  <c:v>42.2</c:v>
                </c:pt>
                <c:pt idx="23">
                  <c:v>42.2</c:v>
                </c:pt>
                <c:pt idx="24">
                  <c:v>42.2</c:v>
                </c:pt>
                <c:pt idx="25">
                  <c:v>42.2</c:v>
                </c:pt>
                <c:pt idx="26">
                  <c:v>42.2</c:v>
                </c:pt>
                <c:pt idx="27">
                  <c:v>42.2</c:v>
                </c:pt>
                <c:pt idx="28">
                  <c:v>42.2</c:v>
                </c:pt>
                <c:pt idx="29">
                  <c:v>42.2</c:v>
                </c:pt>
                <c:pt idx="30">
                  <c:v>42.2</c:v>
                </c:pt>
                <c:pt idx="31">
                  <c:v>42.2</c:v>
                </c:pt>
                <c:pt idx="32">
                  <c:v>42.2</c:v>
                </c:pt>
                <c:pt idx="33">
                  <c:v>42.2</c:v>
                </c:pt>
                <c:pt idx="34">
                  <c:v>42.2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ln w="508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Sheet1!$E$2:$E$42</c:f>
              <c:numCache>
                <c:formatCode>General</c:formatCode>
                <c:ptCount val="41"/>
                <c:pt idx="35">
                  <c:v>30</c:v>
                </c:pt>
                <c:pt idx="36">
                  <c:v>30</c:v>
                </c:pt>
                <c:pt idx="37">
                  <c:v>30</c:v>
                </c:pt>
                <c:pt idx="38">
                  <c:v>30</c:v>
                </c:pt>
                <c:pt idx="39">
                  <c:v>30</c:v>
                </c:pt>
                <c:pt idx="40">
                  <c:v>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9770496"/>
        <c:axId val="392821232"/>
      </c:lineChart>
      <c:catAx>
        <c:axId val="50977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8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lang="en-US" sz="1800">
                <a:solidFill>
                  <a:srgbClr val="000000"/>
                </a:solidFill>
              </a:defRPr>
            </a:pPr>
            <a:endParaRPr lang="en-US"/>
          </a:p>
        </c:txPr>
        <c:crossAx val="39282123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392821232"/>
        <c:scaling>
          <c:orientation val="minMax"/>
          <c:max val="60"/>
          <c:min val="2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8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lang="en-US" sz="1800">
                <a:solidFill>
                  <a:srgbClr val="000000"/>
                </a:solidFill>
              </a:defRPr>
            </a:pPr>
            <a:endParaRPr lang="en-US"/>
          </a:p>
        </c:txPr>
        <c:crossAx val="509770496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8154">
      <a:noFill/>
      <a:prstDash val="solid"/>
    </a:ln>
  </c:spPr>
  <c:txPr>
    <a:bodyPr/>
    <a:lstStyle/>
    <a:p>
      <a:pPr>
        <a:defRPr sz="2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56134039279675"/>
          <c:y val="0.1212121212121216"/>
          <c:w val="0.80526699248800782"/>
          <c:h val="0.69813966436013875"/>
        </c:manualLayout>
      </c:layout>
      <c:scatterChart>
        <c:scatterStyle val="lineMarker"/>
        <c:varyColors val="0"/>
        <c:ser>
          <c:idx val="1"/>
          <c:order val="1"/>
          <c:tx>
            <c:v>Canada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0"/>
                  <c:y val="1.515151515151518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CANADA!$R$5</c:f>
              <c:numCache>
                <c:formatCode>#,##0.00</c:formatCode>
                <c:ptCount val="1"/>
                <c:pt idx="0">
                  <c:v>20060.194</c:v>
                </c:pt>
              </c:numCache>
            </c:numRef>
          </c:xVal>
          <c:yVal>
            <c:numRef>
              <c:f>CANADA!$R$10</c:f>
              <c:numCache>
                <c:formatCode>_(* #,##0.0_);_(* \(#,##0.0\);_(* "-"??_);_(@_)</c:formatCode>
                <c:ptCount val="1"/>
                <c:pt idx="0">
                  <c:v>7.9055839351770292</c:v>
                </c:pt>
              </c:numCache>
            </c:numRef>
          </c:yVal>
          <c:smooth val="0"/>
        </c:ser>
        <c:ser>
          <c:idx val="2"/>
          <c:order val="2"/>
          <c:tx>
            <c:v>USA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USA!$R$5</c:f>
              <c:numCache>
                <c:formatCode>_(* #,##0.0_);_(* \(#,##0.0\);_(* "-"??_);_(@_)</c:formatCode>
                <c:ptCount val="1"/>
                <c:pt idx="0">
                  <c:v>24699.626</c:v>
                </c:pt>
              </c:numCache>
            </c:numRef>
          </c:xVal>
          <c:yVal>
            <c:numRef>
              <c:f>USA!$R$10</c:f>
              <c:numCache>
                <c:formatCode>_(* #,##0.0_);_(* \(#,##0.0\);_(* "-"??_);_(@_)</c:formatCode>
                <c:ptCount val="1"/>
                <c:pt idx="0">
                  <c:v>13.02003908195716</c:v>
                </c:pt>
              </c:numCache>
            </c:numRef>
          </c:yVal>
          <c:smooth val="0"/>
        </c:ser>
        <c:ser>
          <c:idx val="3"/>
          <c:order val="3"/>
          <c:tx>
            <c:v>France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3.2974703593085454E-3"/>
                  <c:y val="4.671717171717183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FRANCE!$R$5</c:f>
              <c:numCache>
                <c:formatCode>_(* #,##0.0_);_(* \(#,##0.0\);_(* "-"??_);_(@_)</c:formatCode>
                <c:ptCount val="1"/>
                <c:pt idx="0">
                  <c:v>19513.607</c:v>
                </c:pt>
              </c:numCache>
            </c:numRef>
          </c:xVal>
          <c:yVal>
            <c:numRef>
              <c:f>FRANCE!$Q$10</c:f>
              <c:numCache>
                <c:formatCode>_(* #,##0.0_);_(* \(#,##0.0\);_(* "-"??_);_(@_)</c:formatCode>
                <c:ptCount val="1"/>
                <c:pt idx="0">
                  <c:v>7.5</c:v>
                </c:pt>
              </c:numCache>
            </c:numRef>
          </c:yVal>
          <c:smooth val="0"/>
        </c:ser>
        <c:ser>
          <c:idx val="4"/>
          <c:order val="4"/>
          <c:tx>
            <c:v>Germany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9.7593447370803027E-2"/>
                  <c:y val="-4.794818261353694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GERMANY!$R$5</c:f>
              <c:numCache>
                <c:formatCode>#,##0.00</c:formatCode>
                <c:ptCount val="1"/>
                <c:pt idx="0">
                  <c:v>20282.522000000001</c:v>
                </c:pt>
              </c:numCache>
            </c:numRef>
          </c:xVal>
          <c:yVal>
            <c:numRef>
              <c:f>GERMANY!$R$10</c:f>
              <c:numCache>
                <c:formatCode>_(* #,##0.0_);_(* \(#,##0.0\);_(* "-"??_);_(@_)</c:formatCode>
                <c:ptCount val="1"/>
                <c:pt idx="0">
                  <c:v>9.0891962142600065</c:v>
                </c:pt>
              </c:numCache>
            </c:numRef>
          </c:yVal>
          <c:smooth val="0"/>
        </c:ser>
        <c:ser>
          <c:idx val="5"/>
          <c:order val="5"/>
          <c:tx>
            <c:v>Italy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4.7442528735632192E-2"/>
                  <c:y val="3.535353535353535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ITALY!$R$5</c:f>
              <c:numCache>
                <c:formatCode>_(* #,##0.0_);_(* \(#,##0.0\);_(* "-"??_);_(@_)</c:formatCode>
                <c:ptCount val="1"/>
                <c:pt idx="0">
                  <c:v>18646.2</c:v>
                </c:pt>
              </c:numCache>
            </c:numRef>
          </c:xVal>
          <c:yVal>
            <c:numRef>
              <c:f>ITALY!$R$10</c:f>
              <c:numCache>
                <c:formatCode>_(* #,##0.0_);_(* \(#,##0.0\);_(* "-"??_);_(@_)</c:formatCode>
                <c:ptCount val="1"/>
                <c:pt idx="0">
                  <c:v>7.0509115746335285</c:v>
                </c:pt>
              </c:numCache>
            </c:numRef>
          </c:yVal>
          <c:smooth val="0"/>
        </c:ser>
        <c:ser>
          <c:idx val="6"/>
          <c:order val="6"/>
          <c:tx>
            <c:v>Spain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SPAIN!$R$5</c:f>
              <c:numCache>
                <c:formatCode>_(* #,##0.0_);_(* \(#,##0.0\);_(* "-"??_);_(@_)</c:formatCode>
                <c:ptCount val="1"/>
                <c:pt idx="0">
                  <c:v>15470.540999999987</c:v>
                </c:pt>
              </c:numCache>
            </c:numRef>
          </c:xVal>
          <c:yVal>
            <c:numRef>
              <c:f>SPAIN!$R$10</c:f>
              <c:numCache>
                <c:formatCode>_(* #,##0.0_);_(* \(#,##0.0\);_(* "-"??_);_(@_)</c:formatCode>
                <c:ptCount val="1"/>
                <c:pt idx="0">
                  <c:v>4.2624042624042442</c:v>
                </c:pt>
              </c:numCache>
            </c:numRef>
          </c:yVal>
          <c:smooth val="0"/>
        </c:ser>
        <c:ser>
          <c:idx val="7"/>
          <c:order val="7"/>
          <c:tx>
            <c:v>Switzerland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2.8735632183908102E-3"/>
                  <c:y val="-1.010101010101010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SWITZERLAND!$R$5</c:f>
              <c:numCache>
                <c:formatCode>_(* #,##0.0_);_(* \(#,##0.0\);_(* "-"??_);_(@_)</c:formatCode>
                <c:ptCount val="1"/>
                <c:pt idx="0">
                  <c:v>25027.575000000001</c:v>
                </c:pt>
              </c:numCache>
            </c:numRef>
          </c:xVal>
          <c:yVal>
            <c:numRef>
              <c:f>SWITZERLAND!$R$10</c:f>
              <c:numCache>
                <c:formatCode>_(* #,##0.0_);_(* \(#,##0.0\);_(* "-"??_);_(@_)</c:formatCode>
                <c:ptCount val="1"/>
                <c:pt idx="0">
                  <c:v>9.2700729927007313</c:v>
                </c:pt>
              </c:numCache>
            </c:numRef>
          </c:yVal>
          <c:smooth val="0"/>
        </c:ser>
        <c:ser>
          <c:idx val="8"/>
          <c:order val="8"/>
          <c:tx>
            <c:v>UK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UK!$R$5</c:f>
              <c:numCache>
                <c:formatCode>_(* #,##0.0_);_(* \(#,##0.0\);_(* "-"??_);_(@_)</c:formatCode>
                <c:ptCount val="1"/>
                <c:pt idx="0">
                  <c:v>16965</c:v>
                </c:pt>
              </c:numCache>
            </c:numRef>
          </c:xVal>
          <c:yVal>
            <c:numRef>
              <c:f>UK!$R$10</c:f>
              <c:numCache>
                <c:formatCode>_(* #,##0.0_);_(* \(#,##0.0\);_(* "-"??_);_(@_)</c:formatCode>
                <c:ptCount val="1"/>
                <c:pt idx="0">
                  <c:v>6.911529640697756</c:v>
                </c:pt>
              </c:numCache>
            </c:numRef>
          </c:yVal>
          <c:smooth val="0"/>
        </c:ser>
        <c:ser>
          <c:idx val="9"/>
          <c:order val="9"/>
          <c:tx>
            <c:v>Australia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AUSTRALIA!$R$5</c:f>
              <c:numCache>
                <c:formatCode>#,##0.00</c:formatCode>
                <c:ptCount val="1"/>
                <c:pt idx="0">
                  <c:v>18736.580000000005</c:v>
                </c:pt>
              </c:numCache>
            </c:numRef>
          </c:xVal>
          <c:yVal>
            <c:numRef>
              <c:f>AUSTRALIA!$R$10</c:f>
              <c:numCache>
                <c:formatCode>_(* #,##0.0_);_(* \(#,##0.0\);_(* "-"??_);_(@_)</c:formatCode>
                <c:ptCount val="1"/>
                <c:pt idx="0">
                  <c:v>8.9638251740271588</c:v>
                </c:pt>
              </c:numCache>
            </c:numRef>
          </c:yVal>
          <c:smooth val="0"/>
        </c:ser>
        <c:ser>
          <c:idx val="10"/>
          <c:order val="10"/>
          <c:tx>
            <c:v>Japan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7.183908045977014E-3"/>
                  <c:y val="1.515151515151518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JAPAN!$R$5</c:f>
              <c:numCache>
                <c:formatCode>#,##0.00</c:formatCode>
                <c:ptCount val="1"/>
                <c:pt idx="0">
                  <c:v>21046.077000000001</c:v>
                </c:pt>
              </c:numCache>
            </c:numRef>
          </c:xVal>
          <c:yVal>
            <c:numRef>
              <c:f>JAPAN!$R$10</c:f>
              <c:numCache>
                <c:formatCode>_(* #,##0.0_);_(* \(#,##0.0\);_(* "-"??_);_(@_)</c:formatCode>
                <c:ptCount val="1"/>
                <c:pt idx="0">
                  <c:v>9.2247206400102613</c:v>
                </c:pt>
              </c:numCache>
            </c:numRef>
          </c:yVal>
          <c:smooth val="0"/>
        </c:ser>
        <c:ser>
          <c:idx val="11"/>
          <c:order val="11"/>
          <c:tx>
            <c:v>South Africa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SOUTHAFRICA!$R$5</c:f>
              <c:numCache>
                <c:formatCode>_(* #,##0.0_);_(* \(#,##0.0\);_(* "-"??_);_(@_)</c:formatCode>
                <c:ptCount val="1"/>
                <c:pt idx="0">
                  <c:v>5363.2170000000015</c:v>
                </c:pt>
              </c:numCache>
            </c:numRef>
          </c:xVal>
          <c:yVal>
            <c:numRef>
              <c:f>SOUTHAFRICA!$R$10</c:f>
              <c:numCache>
                <c:formatCode>_(* #,##0.0_);_(* \(#,##0.0\);_(* "-"??_);_(@_)</c:formatCode>
                <c:ptCount val="1"/>
                <c:pt idx="0">
                  <c:v>2.1948122619263644</c:v>
                </c:pt>
              </c:numCache>
            </c:numRef>
          </c:yVal>
          <c:smooth val="0"/>
        </c:ser>
        <c:ser>
          <c:idx val="12"/>
          <c:order val="12"/>
          <c:tx>
            <c:v>Bangladesh</c:v>
          </c:tx>
          <c:spPr>
            <a:ln w="66675">
              <a:noFill/>
            </a:ln>
          </c:spPr>
          <c:marker>
            <c:spPr>
              <a:ln>
                <a:solidFill>
                  <a:prstClr val="black"/>
                </a:solidFill>
              </a:ln>
            </c:spPr>
          </c:marker>
          <c:dLbls>
            <c:dLbl>
              <c:idx val="0"/>
              <c:layout>
                <c:manualLayout>
                  <c:x val="-0.15213831568467734"/>
                  <c:y val="-1.426787560645833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BANGLADESH!$R$5</c:f>
              <c:numCache>
                <c:formatCode>#,##0.00</c:formatCode>
                <c:ptCount val="1"/>
                <c:pt idx="0">
                  <c:v>569.31099999999947</c:v>
                </c:pt>
              </c:numCache>
            </c:numRef>
          </c:xVal>
          <c:yVal>
            <c:numRef>
              <c:f>BANGLADESH!$R$10</c:f>
              <c:numCache>
                <c:formatCode>_(* #,##0.0_);_(* \(#,##0.0\);_(* "-"??_);_(@_)</c:formatCode>
                <c:ptCount val="1"/>
                <c:pt idx="0">
                  <c:v>0.95429182592258066</c:v>
                </c:pt>
              </c:numCache>
            </c:numRef>
          </c:yVal>
          <c:smooth val="0"/>
        </c:ser>
        <c:ser>
          <c:idx val="13"/>
          <c:order val="13"/>
          <c:tx>
            <c:v>China</c:v>
          </c:tx>
          <c:spPr>
            <a:ln w="66675">
              <a:noFill/>
            </a:ln>
          </c:spPr>
          <c:marker>
            <c:spPr>
              <a:ln>
                <a:solidFill>
                  <a:prstClr val="black"/>
                </a:solidFill>
              </a:ln>
            </c:spPr>
          </c:marker>
          <c:dLbls>
            <c:dLbl>
              <c:idx val="0"/>
              <c:layout>
                <c:manualLayout>
                  <c:x val="-9.0560344827586445E-2"/>
                  <c:y val="-2.777777777777782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CHINA!$R$5</c:f>
              <c:numCache>
                <c:formatCode>_(* #,##0.0_);_(* \(#,##0.0\);_(* "-"??_);_(@_)</c:formatCode>
                <c:ptCount val="1"/>
                <c:pt idx="0">
                  <c:v>1027.0989999999999</c:v>
                </c:pt>
              </c:numCache>
            </c:numRef>
          </c:xVal>
          <c:yVal>
            <c:numRef>
              <c:f>CHINA!$R$10</c:f>
              <c:numCache>
                <c:formatCode>_(* #,##0.0_);_(* \(#,##0.0\);_(* "-"??_);_(@_)</c:formatCode>
                <c:ptCount val="1"/>
                <c:pt idx="0">
                  <c:v>3.0398166181680737</c:v>
                </c:pt>
              </c:numCache>
            </c:numRef>
          </c:yVal>
          <c:smooth val="0"/>
        </c:ser>
        <c:ser>
          <c:idx val="14"/>
          <c:order val="14"/>
          <c:tx>
            <c:v>India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9.9137931034483026E-2"/>
                  <c:y val="-2.525252525252525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xVal>
            <c:numRef>
              <c:f>INDIA!$R$5</c:f>
              <c:numCache>
                <c:formatCode>_(* #,##0.0_);_(* \(#,##0.0\);_(* "-"??_);_(@_)</c:formatCode>
                <c:ptCount val="1"/>
                <c:pt idx="0">
                  <c:v>959.52499999999998</c:v>
                </c:pt>
              </c:numCache>
            </c:numRef>
          </c:xVal>
          <c:yVal>
            <c:numRef>
              <c:f>INDIA!$R$10</c:f>
              <c:numCache>
                <c:formatCode>_(* #,##0.0_);_(* \(#,##0.0\);_(* "-"??_);_(@_)</c:formatCode>
                <c:ptCount val="1"/>
                <c:pt idx="0">
                  <c:v>1.7156320995700101</c:v>
                </c:pt>
              </c:numCache>
            </c:numRef>
          </c:yVal>
          <c:smooth val="0"/>
        </c:ser>
        <c:ser>
          <c:idx val="15"/>
          <c:order val="15"/>
          <c:tx>
            <c:v>Indonesia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7.1840211783872109E-3"/>
                  <c:y val="1.515151515151517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Indonesia!$R$5</c:f>
              <c:numCache>
                <c:formatCode>#,##0.00</c:formatCode>
                <c:ptCount val="1"/>
                <c:pt idx="0">
                  <c:v>1802.41</c:v>
                </c:pt>
              </c:numCache>
            </c:numRef>
          </c:xVal>
          <c:yVal>
            <c:numRef>
              <c:f>Indonesia!$R$10</c:f>
              <c:numCache>
                <c:formatCode>_(* #,##0.0_);_(* \(#,##0.0\);_(* "-"??_);_(@_)</c:formatCode>
                <c:ptCount val="1"/>
                <c:pt idx="0">
                  <c:v>1.2617761354659818</c:v>
                </c:pt>
              </c:numCache>
            </c:numRef>
          </c:yVal>
          <c:smooth val="0"/>
        </c:ser>
        <c:ser>
          <c:idx val="16"/>
          <c:order val="16"/>
          <c:tx>
            <c:v>Pakistan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7.9073332428274093E-2"/>
                  <c:y val="-4.545454545454548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PAKISTAN!$R$5</c:f>
              <c:numCache>
                <c:formatCode>#,##0.00</c:formatCode>
                <c:ptCount val="1"/>
                <c:pt idx="0">
                  <c:v>1362.6889999999999</c:v>
                </c:pt>
              </c:numCache>
            </c:numRef>
          </c:xVal>
          <c:yVal>
            <c:numRef>
              <c:f>PAKISTAN!$R$10</c:f>
              <c:numCache>
                <c:formatCode>_(* #,##0.0_);_(* \(#,##0.0\);_(* "-"??_);_(@_)</c:formatCode>
                <c:ptCount val="1"/>
                <c:pt idx="0">
                  <c:v>6.0842741869217294</c:v>
                </c:pt>
              </c:numCache>
            </c:numRef>
          </c:yVal>
          <c:smooth val="0"/>
        </c:ser>
        <c:ser>
          <c:idx val="17"/>
          <c:order val="17"/>
          <c:tx>
            <c:v>Turkey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TURKEY!$R$5</c:f>
              <c:numCache>
                <c:formatCode>#,##0.00</c:formatCode>
                <c:ptCount val="1"/>
                <c:pt idx="0">
                  <c:v>6058.1520000000155</c:v>
                </c:pt>
              </c:numCache>
            </c:numRef>
          </c:xVal>
          <c:yVal>
            <c:numRef>
              <c:f>TURKEY!$R$10</c:f>
              <c:numCache>
                <c:formatCode>_(* #,##0.0_);_(* \(#,##0.0\);_(* "-"??_);_(@_)</c:formatCode>
                <c:ptCount val="1"/>
                <c:pt idx="0">
                  <c:v>6.7257703563436042</c:v>
                </c:pt>
              </c:numCache>
            </c:numRef>
          </c:yVal>
          <c:smooth val="0"/>
        </c:ser>
        <c:ser>
          <c:idx val="18"/>
          <c:order val="18"/>
          <c:tx>
            <c:v>Brazil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BRAZIL!$R$5</c:f>
              <c:numCache>
                <c:formatCode>_(* #,##0.0_);_(* \(#,##0.0\);_(* "-"??_);_(@_)</c:formatCode>
                <c:ptCount val="1"/>
                <c:pt idx="0">
                  <c:v>5530.0550000000003</c:v>
                </c:pt>
              </c:numCache>
            </c:numRef>
          </c:xVal>
          <c:yVal>
            <c:numRef>
              <c:f>BRAZIL!$R$10</c:f>
              <c:numCache>
                <c:formatCode>_(* #,##0.0_);_(* \(#,##0.0\);_(* "-"??_);_(@_)</c:formatCode>
                <c:ptCount val="1"/>
                <c:pt idx="0">
                  <c:v>3.637893646632369</c:v>
                </c:pt>
              </c:numCache>
            </c:numRef>
          </c:yVal>
          <c:smooth val="0"/>
        </c:ser>
        <c:ser>
          <c:idx val="19"/>
          <c:order val="19"/>
          <c:tx>
            <c:v>Mexico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MEXICO!$R$5</c:f>
              <c:numCache>
                <c:formatCode>#,##0.00</c:formatCode>
                <c:ptCount val="1"/>
                <c:pt idx="0">
                  <c:v>8109.098</c:v>
                </c:pt>
              </c:numCache>
            </c:numRef>
          </c:xVal>
          <c:yVal>
            <c:numRef>
              <c:f>MEXICO!$R$10</c:f>
              <c:numCache>
                <c:formatCode>_(* #,##0.0_);_(* \(#,##0.0\);_(* "-"??_);_(@_)</c:formatCode>
                <c:ptCount val="1"/>
                <c:pt idx="0">
                  <c:v>3.6911822398633833</c:v>
                </c:pt>
              </c:numCache>
            </c:numRef>
          </c:yVal>
          <c:smooth val="0"/>
        </c:ser>
        <c:ser>
          <c:idx val="0"/>
          <c:order val="0"/>
          <c:tx>
            <c:v>Taiwan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4.0229885057471264E-2"/>
                  <c:y val="-6.313131313131319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TAIWAN!$R$5</c:f>
              <c:numCache>
                <c:formatCode>_(* #,##0.0_);_(* \(#,##0.0\);_(* "-"??_);_(@_)</c:formatCode>
                <c:ptCount val="1"/>
                <c:pt idx="0">
                  <c:v>11891.861000000001</c:v>
                </c:pt>
              </c:numCache>
            </c:numRef>
          </c:xVal>
          <c:yVal>
            <c:numRef>
              <c:f>TAIWAN!$R$10</c:f>
              <c:numCache>
                <c:formatCode>_(* #,##0.0_);_(* \(#,##0.0\);_(* "-"??_);_(@_)</c:formatCode>
                <c:ptCount val="1"/>
                <c:pt idx="0">
                  <c:v>11.186063249072081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4485240"/>
        <c:axId val="524485632"/>
      </c:scatterChart>
      <c:valAx>
        <c:axId val="524485240"/>
        <c:scaling>
          <c:orientation val="minMax"/>
          <c:max val="50000"/>
          <c:min val="0"/>
        </c:scaling>
        <c:delete val="0"/>
        <c:axPos val="b"/>
        <c:numFmt formatCode="#,##0" sourceLinked="0"/>
        <c:majorTickMark val="cross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524485632"/>
        <c:crosses val="autoZero"/>
        <c:crossBetween val="midCat"/>
        <c:majorUnit val="10000"/>
        <c:dispUnits>
          <c:builtInUnit val="thousands"/>
        </c:dispUnits>
      </c:valAx>
      <c:valAx>
        <c:axId val="524485632"/>
        <c:scaling>
          <c:orientation val="minMax"/>
          <c:max val="2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524485240"/>
        <c:crosses val="autoZero"/>
        <c:crossBetween val="midCat"/>
        <c:majorUnit val="5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56134039279664"/>
          <c:y val="0.12121212121212155"/>
          <c:w val="0.80526699248800782"/>
          <c:h val="0.69813966436013863"/>
        </c:manualLayout>
      </c:layout>
      <c:scatterChart>
        <c:scatterStyle val="lineMarker"/>
        <c:varyColors val="0"/>
        <c:ser>
          <c:idx val="1"/>
          <c:order val="1"/>
          <c:tx>
            <c:v>Canada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0"/>
                  <c:y val="1.515151515151518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CANADA!$R$5</c:f>
              <c:numCache>
                <c:formatCode>#,##0.00</c:formatCode>
                <c:ptCount val="1"/>
                <c:pt idx="0">
                  <c:v>20060.194</c:v>
                </c:pt>
              </c:numCache>
            </c:numRef>
          </c:xVal>
          <c:yVal>
            <c:numRef>
              <c:f>CANADA!$R$10</c:f>
              <c:numCache>
                <c:formatCode>_(* #,##0.0_);_(* \(#,##0.0\);_(* "-"??_);_(@_)</c:formatCode>
                <c:ptCount val="1"/>
                <c:pt idx="0">
                  <c:v>7.9055839351770292</c:v>
                </c:pt>
              </c:numCache>
            </c:numRef>
          </c:yVal>
          <c:smooth val="0"/>
        </c:ser>
        <c:ser>
          <c:idx val="2"/>
          <c:order val="2"/>
          <c:tx>
            <c:v>USA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USA!$R$5</c:f>
              <c:numCache>
                <c:formatCode>_(* #,##0.0_);_(* \(#,##0.0\);_(* "-"??_);_(@_)</c:formatCode>
                <c:ptCount val="1"/>
                <c:pt idx="0">
                  <c:v>24699.626</c:v>
                </c:pt>
              </c:numCache>
            </c:numRef>
          </c:xVal>
          <c:yVal>
            <c:numRef>
              <c:f>USA!$R$10</c:f>
              <c:numCache>
                <c:formatCode>_(* #,##0.0_);_(* \(#,##0.0\);_(* "-"??_);_(@_)</c:formatCode>
                <c:ptCount val="1"/>
                <c:pt idx="0">
                  <c:v>13.02003908195716</c:v>
                </c:pt>
              </c:numCache>
            </c:numRef>
          </c:yVal>
          <c:smooth val="0"/>
        </c:ser>
        <c:ser>
          <c:idx val="3"/>
          <c:order val="3"/>
          <c:tx>
            <c:v>France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3.2974703593085446E-3"/>
                  <c:y val="4.671717171717182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FRANCE!$R$5</c:f>
              <c:numCache>
                <c:formatCode>_(* #,##0.0_);_(* \(#,##0.0\);_(* "-"??_);_(@_)</c:formatCode>
                <c:ptCount val="1"/>
                <c:pt idx="0">
                  <c:v>19513.607</c:v>
                </c:pt>
              </c:numCache>
            </c:numRef>
          </c:xVal>
          <c:yVal>
            <c:numRef>
              <c:f>FRANCE!$Q$10</c:f>
              <c:numCache>
                <c:formatCode>_(* #,##0.0_);_(* \(#,##0.0\);_(* "-"??_);_(@_)</c:formatCode>
                <c:ptCount val="1"/>
                <c:pt idx="0">
                  <c:v>7.5</c:v>
                </c:pt>
              </c:numCache>
            </c:numRef>
          </c:yVal>
          <c:smooth val="0"/>
        </c:ser>
        <c:ser>
          <c:idx val="4"/>
          <c:order val="4"/>
          <c:tx>
            <c:v>Germany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9.7593447370802958E-2"/>
                  <c:y val="-4.794818261353694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GERMANY!$R$5</c:f>
              <c:numCache>
                <c:formatCode>#,##0.00</c:formatCode>
                <c:ptCount val="1"/>
                <c:pt idx="0">
                  <c:v>20282.522000000001</c:v>
                </c:pt>
              </c:numCache>
            </c:numRef>
          </c:xVal>
          <c:yVal>
            <c:numRef>
              <c:f>GERMANY!$R$10</c:f>
              <c:numCache>
                <c:formatCode>_(* #,##0.0_);_(* \(#,##0.0\);_(* "-"??_);_(@_)</c:formatCode>
                <c:ptCount val="1"/>
                <c:pt idx="0">
                  <c:v>9.0891962142599994</c:v>
                </c:pt>
              </c:numCache>
            </c:numRef>
          </c:yVal>
          <c:smooth val="0"/>
        </c:ser>
        <c:ser>
          <c:idx val="5"/>
          <c:order val="5"/>
          <c:tx>
            <c:v>Italy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4.7442528735632192E-2"/>
                  <c:y val="3.535353535353535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ITALY!$R$5</c:f>
              <c:numCache>
                <c:formatCode>_(* #,##0.0_);_(* \(#,##0.0\);_(* "-"??_);_(@_)</c:formatCode>
                <c:ptCount val="1"/>
                <c:pt idx="0">
                  <c:v>18646.2</c:v>
                </c:pt>
              </c:numCache>
            </c:numRef>
          </c:xVal>
          <c:yVal>
            <c:numRef>
              <c:f>ITALY!$R$10</c:f>
              <c:numCache>
                <c:formatCode>_(* #,##0.0_);_(* \(#,##0.0\);_(* "-"??_);_(@_)</c:formatCode>
                <c:ptCount val="1"/>
                <c:pt idx="0">
                  <c:v>7.0509115746335285</c:v>
                </c:pt>
              </c:numCache>
            </c:numRef>
          </c:yVal>
          <c:smooth val="0"/>
        </c:ser>
        <c:ser>
          <c:idx val="6"/>
          <c:order val="6"/>
          <c:tx>
            <c:v>Spain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SPAIN!$R$5</c:f>
              <c:numCache>
                <c:formatCode>_(* #,##0.0_);_(* \(#,##0.0\);_(* "-"??_);_(@_)</c:formatCode>
                <c:ptCount val="1"/>
                <c:pt idx="0">
                  <c:v>15470.540999999987</c:v>
                </c:pt>
              </c:numCache>
            </c:numRef>
          </c:xVal>
          <c:yVal>
            <c:numRef>
              <c:f>SPAIN!$R$10</c:f>
              <c:numCache>
                <c:formatCode>_(* #,##0.0_);_(* \(#,##0.0\);_(* "-"??_);_(@_)</c:formatCode>
                <c:ptCount val="1"/>
                <c:pt idx="0">
                  <c:v>4.262404262404246</c:v>
                </c:pt>
              </c:numCache>
            </c:numRef>
          </c:yVal>
          <c:smooth val="0"/>
        </c:ser>
        <c:ser>
          <c:idx val="7"/>
          <c:order val="7"/>
          <c:tx>
            <c:v>Switzerland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2.8735632183908089E-3"/>
                  <c:y val="-1.010101010101010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SWITZERLAND!$R$5</c:f>
              <c:numCache>
                <c:formatCode>_(* #,##0.0_);_(* \(#,##0.0\);_(* "-"??_);_(@_)</c:formatCode>
                <c:ptCount val="1"/>
                <c:pt idx="0">
                  <c:v>25027.575000000001</c:v>
                </c:pt>
              </c:numCache>
            </c:numRef>
          </c:xVal>
          <c:yVal>
            <c:numRef>
              <c:f>SWITZERLAND!$R$10</c:f>
              <c:numCache>
                <c:formatCode>_(* #,##0.0_);_(* \(#,##0.0\);_(* "-"??_);_(@_)</c:formatCode>
                <c:ptCount val="1"/>
                <c:pt idx="0">
                  <c:v>9.2700729927007313</c:v>
                </c:pt>
              </c:numCache>
            </c:numRef>
          </c:yVal>
          <c:smooth val="0"/>
        </c:ser>
        <c:ser>
          <c:idx val="8"/>
          <c:order val="8"/>
          <c:tx>
            <c:v>UK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UK!$R$5</c:f>
              <c:numCache>
                <c:formatCode>_(* #,##0.0_);_(* \(#,##0.0\);_(* "-"??_);_(@_)</c:formatCode>
                <c:ptCount val="1"/>
                <c:pt idx="0">
                  <c:v>16965</c:v>
                </c:pt>
              </c:numCache>
            </c:numRef>
          </c:xVal>
          <c:yVal>
            <c:numRef>
              <c:f>UK!$R$10</c:f>
              <c:numCache>
                <c:formatCode>_(* #,##0.0_);_(* \(#,##0.0\);_(* "-"??_);_(@_)</c:formatCode>
                <c:ptCount val="1"/>
                <c:pt idx="0">
                  <c:v>6.911529640697756</c:v>
                </c:pt>
              </c:numCache>
            </c:numRef>
          </c:yVal>
          <c:smooth val="0"/>
        </c:ser>
        <c:ser>
          <c:idx val="9"/>
          <c:order val="9"/>
          <c:tx>
            <c:v>Australia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AUSTRALIA!$R$5</c:f>
              <c:numCache>
                <c:formatCode>#,##0.00</c:formatCode>
                <c:ptCount val="1"/>
                <c:pt idx="0">
                  <c:v>18736.580000000005</c:v>
                </c:pt>
              </c:numCache>
            </c:numRef>
          </c:xVal>
          <c:yVal>
            <c:numRef>
              <c:f>AUSTRALIA!$R$10</c:f>
              <c:numCache>
                <c:formatCode>_(* #,##0.0_);_(* \(#,##0.0\);_(* "-"??_);_(@_)</c:formatCode>
                <c:ptCount val="1"/>
                <c:pt idx="0">
                  <c:v>8.9638251740271588</c:v>
                </c:pt>
              </c:numCache>
            </c:numRef>
          </c:yVal>
          <c:smooth val="0"/>
        </c:ser>
        <c:ser>
          <c:idx val="10"/>
          <c:order val="10"/>
          <c:tx>
            <c:v>Japan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7.1839080459770131E-3"/>
                  <c:y val="1.515151515151518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JAPAN!$R$5</c:f>
              <c:numCache>
                <c:formatCode>#,##0.00</c:formatCode>
                <c:ptCount val="1"/>
                <c:pt idx="0">
                  <c:v>21046.077000000001</c:v>
                </c:pt>
              </c:numCache>
            </c:numRef>
          </c:xVal>
          <c:yVal>
            <c:numRef>
              <c:f>JAPAN!$R$10</c:f>
              <c:numCache>
                <c:formatCode>_(* #,##0.0_);_(* \(#,##0.0\);_(* "-"??_);_(@_)</c:formatCode>
                <c:ptCount val="1"/>
                <c:pt idx="0">
                  <c:v>9.2247206400102666</c:v>
                </c:pt>
              </c:numCache>
            </c:numRef>
          </c:yVal>
          <c:smooth val="0"/>
        </c:ser>
        <c:ser>
          <c:idx val="11"/>
          <c:order val="11"/>
          <c:tx>
            <c:v>South Africa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SOUTHAFRICA!$R$5</c:f>
              <c:numCache>
                <c:formatCode>_(* #,##0.0_);_(* \(#,##0.0\);_(* "-"??_);_(@_)</c:formatCode>
                <c:ptCount val="1"/>
                <c:pt idx="0">
                  <c:v>5363.2170000000015</c:v>
                </c:pt>
              </c:numCache>
            </c:numRef>
          </c:xVal>
          <c:yVal>
            <c:numRef>
              <c:f>SOUTHAFRICA!$R$10</c:f>
              <c:numCache>
                <c:formatCode>_(* #,##0.0_);_(* \(#,##0.0\);_(* "-"??_);_(@_)</c:formatCode>
                <c:ptCount val="1"/>
                <c:pt idx="0">
                  <c:v>2.1948122619263635</c:v>
                </c:pt>
              </c:numCache>
            </c:numRef>
          </c:yVal>
          <c:smooth val="0"/>
        </c:ser>
        <c:ser>
          <c:idx val="12"/>
          <c:order val="12"/>
          <c:tx>
            <c:v>Bangladesh</c:v>
          </c:tx>
          <c:spPr>
            <a:ln w="66675">
              <a:noFill/>
            </a:ln>
          </c:spPr>
          <c:marker>
            <c:spPr>
              <a:ln>
                <a:solidFill>
                  <a:prstClr val="black"/>
                </a:solidFill>
              </a:ln>
            </c:spPr>
          </c:marker>
          <c:dLbls>
            <c:dLbl>
              <c:idx val="0"/>
              <c:layout>
                <c:manualLayout>
                  <c:x val="-0.15213831568467734"/>
                  <c:y val="-1.426787560645832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BANGLADESH!$R$5</c:f>
              <c:numCache>
                <c:formatCode>#,##0.00</c:formatCode>
                <c:ptCount val="1"/>
                <c:pt idx="0">
                  <c:v>569.31099999999947</c:v>
                </c:pt>
              </c:numCache>
            </c:numRef>
          </c:xVal>
          <c:yVal>
            <c:numRef>
              <c:f>BANGLADESH!$R$10</c:f>
              <c:numCache>
                <c:formatCode>_(* #,##0.0_);_(* \(#,##0.0\);_(* "-"??_);_(@_)</c:formatCode>
                <c:ptCount val="1"/>
                <c:pt idx="0">
                  <c:v>0.95429182592258044</c:v>
                </c:pt>
              </c:numCache>
            </c:numRef>
          </c:yVal>
          <c:smooth val="0"/>
        </c:ser>
        <c:ser>
          <c:idx val="13"/>
          <c:order val="13"/>
          <c:tx>
            <c:v>China</c:v>
          </c:tx>
          <c:spPr>
            <a:ln w="66675">
              <a:noFill/>
            </a:ln>
          </c:spPr>
          <c:marker>
            <c:spPr>
              <a:ln>
                <a:solidFill>
                  <a:prstClr val="black"/>
                </a:solidFill>
              </a:ln>
            </c:spPr>
          </c:marker>
          <c:dLbls>
            <c:dLbl>
              <c:idx val="0"/>
              <c:layout>
                <c:manualLayout>
                  <c:x val="-9.0560344827586375E-2"/>
                  <c:y val="-2.777777777777779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CHINA!$R$5</c:f>
              <c:numCache>
                <c:formatCode>_(* #,##0.0_);_(* \(#,##0.0\);_(* "-"??_);_(@_)</c:formatCode>
                <c:ptCount val="1"/>
                <c:pt idx="0">
                  <c:v>1027.0989999999999</c:v>
                </c:pt>
              </c:numCache>
            </c:numRef>
          </c:xVal>
          <c:yVal>
            <c:numRef>
              <c:f>CHINA!$R$10</c:f>
              <c:numCache>
                <c:formatCode>_(* #,##0.0_);_(* \(#,##0.0\);_(* "-"??_);_(@_)</c:formatCode>
                <c:ptCount val="1"/>
                <c:pt idx="0">
                  <c:v>3.0398166181680737</c:v>
                </c:pt>
              </c:numCache>
            </c:numRef>
          </c:yVal>
          <c:smooth val="0"/>
        </c:ser>
        <c:ser>
          <c:idx val="14"/>
          <c:order val="14"/>
          <c:tx>
            <c:v>India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9.9137931034482971E-2"/>
                  <c:y val="-2.525252525252524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xVal>
            <c:numRef>
              <c:f>INDIA!$R$5</c:f>
              <c:numCache>
                <c:formatCode>_(* #,##0.0_);_(* \(#,##0.0\);_(* "-"??_);_(@_)</c:formatCode>
                <c:ptCount val="1"/>
                <c:pt idx="0">
                  <c:v>959.52499999999998</c:v>
                </c:pt>
              </c:numCache>
            </c:numRef>
          </c:xVal>
          <c:yVal>
            <c:numRef>
              <c:f>INDIA!$R$10</c:f>
              <c:numCache>
                <c:formatCode>_(* #,##0.0_);_(* \(#,##0.0\);_(* "-"??_);_(@_)</c:formatCode>
                <c:ptCount val="1"/>
                <c:pt idx="0">
                  <c:v>1.7156320995700098</c:v>
                </c:pt>
              </c:numCache>
            </c:numRef>
          </c:yVal>
          <c:smooth val="0"/>
        </c:ser>
        <c:ser>
          <c:idx val="15"/>
          <c:order val="15"/>
          <c:tx>
            <c:v>Indonesia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7.1840211783872109E-3"/>
                  <c:y val="1.515151515151517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Indonesia!$R$5</c:f>
              <c:numCache>
                <c:formatCode>#,##0.00</c:formatCode>
                <c:ptCount val="1"/>
                <c:pt idx="0">
                  <c:v>1802.41</c:v>
                </c:pt>
              </c:numCache>
            </c:numRef>
          </c:xVal>
          <c:yVal>
            <c:numRef>
              <c:f>Indonesia!$R$10</c:f>
              <c:numCache>
                <c:formatCode>_(* #,##0.0_);_(* \(#,##0.0\);_(* "-"??_);_(@_)</c:formatCode>
                <c:ptCount val="1"/>
                <c:pt idx="0">
                  <c:v>1.2617761354659818</c:v>
                </c:pt>
              </c:numCache>
            </c:numRef>
          </c:yVal>
          <c:smooth val="0"/>
        </c:ser>
        <c:ser>
          <c:idx val="16"/>
          <c:order val="16"/>
          <c:tx>
            <c:v>Pakistan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7.9073332428274079E-2"/>
                  <c:y val="-4.545454545454548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PAKISTAN!$R$5</c:f>
              <c:numCache>
                <c:formatCode>#,##0.00</c:formatCode>
                <c:ptCount val="1"/>
                <c:pt idx="0">
                  <c:v>1362.6889999999999</c:v>
                </c:pt>
              </c:numCache>
            </c:numRef>
          </c:xVal>
          <c:yVal>
            <c:numRef>
              <c:f>PAKISTAN!$R$10</c:f>
              <c:numCache>
                <c:formatCode>_(* #,##0.0_);_(* \(#,##0.0\);_(* "-"??_);_(@_)</c:formatCode>
                <c:ptCount val="1"/>
                <c:pt idx="0">
                  <c:v>6.0842741869217294</c:v>
                </c:pt>
              </c:numCache>
            </c:numRef>
          </c:yVal>
          <c:smooth val="0"/>
        </c:ser>
        <c:ser>
          <c:idx val="17"/>
          <c:order val="17"/>
          <c:tx>
            <c:v>Turkey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TURKEY!$R$5</c:f>
              <c:numCache>
                <c:formatCode>#,##0.00</c:formatCode>
                <c:ptCount val="1"/>
                <c:pt idx="0">
                  <c:v>6058.1520000000137</c:v>
                </c:pt>
              </c:numCache>
            </c:numRef>
          </c:xVal>
          <c:yVal>
            <c:numRef>
              <c:f>TURKEY!$R$10</c:f>
              <c:numCache>
                <c:formatCode>_(* #,##0.0_);_(* \(#,##0.0\);_(* "-"??_);_(@_)</c:formatCode>
                <c:ptCount val="1"/>
                <c:pt idx="0">
                  <c:v>6.7257703563436042</c:v>
                </c:pt>
              </c:numCache>
            </c:numRef>
          </c:yVal>
          <c:smooth val="0"/>
        </c:ser>
        <c:ser>
          <c:idx val="18"/>
          <c:order val="18"/>
          <c:tx>
            <c:v>Brazil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BRAZIL!$R$5</c:f>
              <c:numCache>
                <c:formatCode>_(* #,##0.0_);_(* \(#,##0.0\);_(* "-"??_);_(@_)</c:formatCode>
                <c:ptCount val="1"/>
                <c:pt idx="0">
                  <c:v>5530.0550000000003</c:v>
                </c:pt>
              </c:numCache>
            </c:numRef>
          </c:xVal>
          <c:yVal>
            <c:numRef>
              <c:f>BRAZIL!$R$10</c:f>
              <c:numCache>
                <c:formatCode>_(* #,##0.0_);_(* \(#,##0.0\);_(* "-"??_);_(@_)</c:formatCode>
                <c:ptCount val="1"/>
                <c:pt idx="0">
                  <c:v>3.6378936466323681</c:v>
                </c:pt>
              </c:numCache>
            </c:numRef>
          </c:yVal>
          <c:smooth val="0"/>
        </c:ser>
        <c:ser>
          <c:idx val="19"/>
          <c:order val="19"/>
          <c:tx>
            <c:v>Mexico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MEXICO!$R$5</c:f>
              <c:numCache>
                <c:formatCode>#,##0.00</c:formatCode>
                <c:ptCount val="1"/>
                <c:pt idx="0">
                  <c:v>8109.098</c:v>
                </c:pt>
              </c:numCache>
            </c:numRef>
          </c:xVal>
          <c:yVal>
            <c:numRef>
              <c:f>MEXICO!$R$10</c:f>
              <c:numCache>
                <c:formatCode>_(* #,##0.0_);_(* \(#,##0.0\);_(* "-"??_);_(@_)</c:formatCode>
                <c:ptCount val="1"/>
                <c:pt idx="0">
                  <c:v>3.6911822398633833</c:v>
                </c:pt>
              </c:numCache>
            </c:numRef>
          </c:yVal>
          <c:smooth val="0"/>
        </c:ser>
        <c:ser>
          <c:idx val="0"/>
          <c:order val="0"/>
          <c:tx>
            <c:v>Taiwan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4.0229885057471264E-2"/>
                  <c:y val="-6.313131313131319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TAIWAN!$R$5</c:f>
              <c:numCache>
                <c:formatCode>_(* #,##0.0_);_(* \(#,##0.0\);_(* "-"??_);_(@_)</c:formatCode>
                <c:ptCount val="1"/>
                <c:pt idx="0">
                  <c:v>11891.861000000001</c:v>
                </c:pt>
              </c:numCache>
            </c:numRef>
          </c:xVal>
          <c:yVal>
            <c:numRef>
              <c:f>TAIWAN!$R$10</c:f>
              <c:numCache>
                <c:formatCode>_(* #,##0.0_);_(* \(#,##0.0\);_(* "-"??_);_(@_)</c:formatCode>
                <c:ptCount val="1"/>
                <c:pt idx="0">
                  <c:v>11.186063249072081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4486416"/>
        <c:axId val="524486808"/>
      </c:scatterChart>
      <c:valAx>
        <c:axId val="524486416"/>
        <c:scaling>
          <c:orientation val="minMax"/>
          <c:max val="50000"/>
          <c:min val="0"/>
        </c:scaling>
        <c:delete val="0"/>
        <c:axPos val="b"/>
        <c:numFmt formatCode="#,##0" sourceLinked="0"/>
        <c:majorTickMark val="cross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524486808"/>
        <c:crosses val="autoZero"/>
        <c:crossBetween val="midCat"/>
        <c:majorUnit val="10000"/>
        <c:dispUnits>
          <c:builtInUnit val="thousands"/>
        </c:dispUnits>
      </c:valAx>
      <c:valAx>
        <c:axId val="524486808"/>
        <c:scaling>
          <c:orientation val="minMax"/>
          <c:max val="2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524486416"/>
        <c:crosses val="autoZero"/>
        <c:crossBetween val="midCat"/>
        <c:majorUnit val="5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56134039279708"/>
          <c:y val="0.1212121212121217"/>
          <c:w val="0.80526699248800782"/>
          <c:h val="0.69813966436013775"/>
        </c:manualLayout>
      </c:layout>
      <c:scatterChart>
        <c:scatterStyle val="lineMarker"/>
        <c:varyColors val="0"/>
        <c:ser>
          <c:idx val="1"/>
          <c:order val="1"/>
          <c:tx>
            <c:v>Canada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4.3103448275860889E-3"/>
                  <c:y val="-2.272727272727283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CANADA!$AH$5</c:f>
              <c:numCache>
                <c:formatCode>#,##0.00</c:formatCode>
                <c:ptCount val="1"/>
                <c:pt idx="0">
                  <c:v>39095.497000000003</c:v>
                </c:pt>
              </c:numCache>
            </c:numRef>
          </c:xVal>
          <c:yVal>
            <c:numRef>
              <c:f>CANADA!$AH$10</c:f>
              <c:numCache>
                <c:formatCode>_(* #,##0.0_);_(* \(#,##0.0\);_(* "-"??_);_(@_)</c:formatCode>
                <c:ptCount val="1"/>
                <c:pt idx="0">
                  <c:v>9.2800610193028223</c:v>
                </c:pt>
              </c:numCache>
            </c:numRef>
          </c:yVal>
          <c:smooth val="0"/>
        </c:ser>
        <c:ser>
          <c:idx val="2"/>
          <c:order val="2"/>
          <c:tx>
            <c:v>USA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USA!$AH$5</c:f>
              <c:numCache>
                <c:formatCode>_(* #,##0.0_);_(* \(#,##0.0\);_(* "-"??_);_(@_)</c:formatCode>
                <c:ptCount val="1"/>
                <c:pt idx="0">
                  <c:v>46900.904999999999</c:v>
                </c:pt>
              </c:numCache>
            </c:numRef>
          </c:xVal>
          <c:yVal>
            <c:numRef>
              <c:f>USA!$AH$10</c:f>
              <c:numCache>
                <c:formatCode>_(* #,##0.0_);_(* \(#,##0.0\);_(* "-"??_);_(@_)</c:formatCode>
                <c:ptCount val="1"/>
                <c:pt idx="0">
                  <c:v>17.913380790556815</c:v>
                </c:pt>
              </c:numCache>
            </c:numRef>
          </c:yVal>
          <c:smooth val="0"/>
        </c:ser>
        <c:ser>
          <c:idx val="3"/>
          <c:order val="3"/>
          <c:tx>
            <c:v>France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0.11105609104896368"/>
                  <c:y val="-3.914141414141415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FRANCE!$AH$5</c:f>
              <c:numCache>
                <c:formatCode>_(* #,##0.0_);_(* \(#,##0.0\);_(* "-"??_);_(@_)</c:formatCode>
                <c:ptCount val="1"/>
                <c:pt idx="0">
                  <c:v>33959.302000000003</c:v>
                </c:pt>
              </c:numCache>
            </c:numRef>
          </c:xVal>
          <c:yVal>
            <c:numRef>
              <c:f>FRANCE!$AH$10</c:f>
              <c:numCache>
                <c:formatCode>_(* #,##0.0_);_(* \(#,##0.0\);_(* "-"??_);_(@_)</c:formatCode>
                <c:ptCount val="1"/>
                <c:pt idx="0">
                  <c:v>7.9913276162228364</c:v>
                </c:pt>
              </c:numCache>
            </c:numRef>
          </c:yVal>
          <c:smooth val="0"/>
        </c:ser>
        <c:ser>
          <c:idx val="4"/>
          <c:order val="4"/>
          <c:tx>
            <c:v>Germany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1.1386550819078703E-2"/>
                  <c:y val="4.296090829555396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GERMANY!$AH$5</c:f>
              <c:numCache>
                <c:formatCode>#,##0.00</c:formatCode>
                <c:ptCount val="1"/>
                <c:pt idx="0">
                  <c:v>35681.769</c:v>
                </c:pt>
              </c:numCache>
            </c:numRef>
          </c:xVal>
          <c:yVal>
            <c:numRef>
              <c:f>GERMANY!$AH$10</c:f>
              <c:numCache>
                <c:formatCode>_(* #,##0.0_);_(* \(#,##0.0\);_(* "-"??_);_(@_)</c:formatCode>
                <c:ptCount val="1"/>
                <c:pt idx="0">
                  <c:v>9.0940348982384354</c:v>
                </c:pt>
              </c:numCache>
            </c:numRef>
          </c:yVal>
          <c:smooth val="0"/>
        </c:ser>
        <c:ser>
          <c:idx val="5"/>
          <c:order val="5"/>
          <c:tx>
            <c:v>Italy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9.3419540229885065E-2"/>
                  <c:y val="-5.0505050505050475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ITALY!$AH$5</c:f>
              <c:numCache>
                <c:formatCode>_(* #,##0.0_);_(* \(#,##0.0\);_(* "-"??_);_(@_)</c:formatCode>
                <c:ptCount val="1"/>
                <c:pt idx="0">
                  <c:v>30709.602999999999</c:v>
                </c:pt>
              </c:numCache>
            </c:numRef>
          </c:xVal>
          <c:yVal>
            <c:numRef>
              <c:f>ITALY!$AH$10</c:f>
              <c:numCache>
                <c:formatCode>_(* #,##0.0_);_(* \(#,##0.0\);_(* "-"??_);_(@_)</c:formatCode>
                <c:ptCount val="1"/>
                <c:pt idx="0">
                  <c:v>7.6307995831507931</c:v>
                </c:pt>
              </c:numCache>
            </c:numRef>
          </c:yVal>
          <c:smooth val="0"/>
        </c:ser>
        <c:ser>
          <c:idx val="6"/>
          <c:order val="6"/>
          <c:tx>
            <c:v>Spain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SPAIN!$AH$5</c:f>
              <c:numCache>
                <c:formatCode>_(* #,##0.0_);_(* \(#,##0.0\);_(* "-"??_);_(@_)</c:formatCode>
                <c:ptCount val="1"/>
                <c:pt idx="0">
                  <c:v>30862.773000000001</c:v>
                </c:pt>
              </c:numCache>
            </c:numRef>
          </c:xVal>
          <c:yVal>
            <c:numRef>
              <c:f>SPAIN!$AH$10</c:f>
              <c:numCache>
                <c:formatCode>_(* #,##0.0_);_(* \(#,##0.0\);_(* "-"??_);_(@_)</c:formatCode>
                <c:ptCount val="1"/>
                <c:pt idx="0">
                  <c:v>5.056500924922358</c:v>
                </c:pt>
              </c:numCache>
            </c:numRef>
          </c:yVal>
          <c:smooth val="0"/>
        </c:ser>
        <c:ser>
          <c:idx val="7"/>
          <c:order val="7"/>
          <c:tx>
            <c:v>Switzerland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SWITZERLAND!$AH$5</c:f>
              <c:numCache>
                <c:formatCode>_(* #,##0.0_);_(* \(#,##0.0\);_(* "-"??_);_(@_)</c:formatCode>
                <c:ptCount val="1"/>
                <c:pt idx="0">
                  <c:v>41471.269</c:v>
                </c:pt>
              </c:numCache>
            </c:numRef>
          </c:xVal>
          <c:yVal>
            <c:numRef>
              <c:f>SWITZERLAND!$AH$10</c:f>
              <c:numCache>
                <c:formatCode>_(* #,##0.0_);_(* \(#,##0.0\);_(* "-"??_);_(@_)</c:formatCode>
                <c:ptCount val="1"/>
                <c:pt idx="0">
                  <c:v>8.6920839402355163</c:v>
                </c:pt>
              </c:numCache>
            </c:numRef>
          </c:yVal>
          <c:smooth val="0"/>
        </c:ser>
        <c:ser>
          <c:idx val="8"/>
          <c:order val="8"/>
          <c:tx>
            <c:v>UK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1.5804597701149425E-3"/>
                  <c:y val="2.777777777777792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UK!$AH$5</c:f>
              <c:numCache>
                <c:formatCode>_(* #,##0.0_);_(* \(#,##0.0\);_(* "-"??_);_(@_)</c:formatCode>
                <c:ptCount val="1"/>
                <c:pt idx="0">
                  <c:v>35907.120999999999</c:v>
                </c:pt>
              </c:numCache>
            </c:numRef>
          </c:xVal>
          <c:yVal>
            <c:numRef>
              <c:f>UK!$AH$10</c:f>
              <c:numCache>
                <c:formatCode>_(* #,##0.0_);_(* \(#,##0.0\);_(* "-"??_);_(@_)</c:formatCode>
                <c:ptCount val="1"/>
                <c:pt idx="0">
                  <c:v>6.9124878961042153</c:v>
                </c:pt>
              </c:numCache>
            </c:numRef>
          </c:yVal>
          <c:smooth val="0"/>
        </c:ser>
        <c:ser>
          <c:idx val="9"/>
          <c:order val="9"/>
          <c:tx>
            <c:v>Australia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1.4576092859082164E-2"/>
                  <c:y val="-5.050505050505045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AUSTRALIA!$AH$5</c:f>
              <c:numCache>
                <c:formatCode>#,##0.00</c:formatCode>
                <c:ptCount val="1"/>
                <c:pt idx="0">
                  <c:v>38002.961000000003</c:v>
                </c:pt>
              </c:numCache>
            </c:numRef>
          </c:xVal>
          <c:yVal>
            <c:numRef>
              <c:f>AUSTRALIA!$AH$10</c:f>
              <c:numCache>
                <c:formatCode>_(* #,##0.0_);_(* \(#,##0.0\);_(* "-"??_);_(@_)</c:formatCode>
                <c:ptCount val="1"/>
                <c:pt idx="0">
                  <c:v>10.707414653175096</c:v>
                </c:pt>
              </c:numCache>
            </c:numRef>
          </c:yVal>
          <c:smooth val="0"/>
        </c:ser>
        <c:ser>
          <c:idx val="10"/>
          <c:order val="10"/>
          <c:tx>
            <c:v>Japan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0.10344827586206895"/>
                  <c:y val="-1.010101010101010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JAPAN!$AH$5</c:f>
              <c:numCache>
                <c:formatCode>#,##0.00</c:formatCode>
                <c:ptCount val="1"/>
                <c:pt idx="0">
                  <c:v>34014.095000000001</c:v>
                </c:pt>
              </c:numCache>
            </c:numRef>
          </c:xVal>
          <c:yVal>
            <c:numRef>
              <c:f>JAPAN!$AH$10</c:f>
              <c:numCache>
                <c:formatCode>_(* #,##0.0_);_(* \(#,##0.0\);_(* "-"??_);_(@_)</c:formatCode>
                <c:ptCount val="1"/>
                <c:pt idx="0">
                  <c:v>10.084541570991314</c:v>
                </c:pt>
              </c:numCache>
            </c:numRef>
          </c:yVal>
          <c:smooth val="0"/>
        </c:ser>
        <c:ser>
          <c:idx val="11"/>
          <c:order val="11"/>
          <c:tx>
            <c:v>South Africa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7.1839080459770114E-3"/>
                  <c:y val="2.777777777777792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SOUTHAFRICA!$AH$5</c:f>
              <c:numCache>
                <c:formatCode>_(* #,##0.0_);_(* \(#,##0.0\);_(* "-"??_);_(@_)</c:formatCode>
                <c:ptCount val="1"/>
                <c:pt idx="0">
                  <c:v>10403.632</c:v>
                </c:pt>
              </c:numCache>
            </c:numRef>
          </c:xVal>
          <c:yVal>
            <c:numRef>
              <c:f>SOUTHAFRICA!$AH$10</c:f>
              <c:numCache>
                <c:formatCode>_(* #,##0.0_);_(* \(#,##0.0\);_(* "-"??_);_(@_)</c:formatCode>
                <c:ptCount val="1"/>
                <c:pt idx="0">
                  <c:v>2.9986915569730419</c:v>
                </c:pt>
              </c:numCache>
            </c:numRef>
          </c:yVal>
          <c:smooth val="0"/>
        </c:ser>
        <c:ser>
          <c:idx val="12"/>
          <c:order val="12"/>
          <c:tx>
            <c:v>Bangladesh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0.15715370169246126"/>
                  <c:y val="-6.692118030700708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BANGLADESH!$AH$5</c:f>
              <c:numCache>
                <c:formatCode>#,##0.00</c:formatCode>
                <c:ptCount val="1"/>
                <c:pt idx="0">
                  <c:v>1413.982</c:v>
                </c:pt>
              </c:numCache>
            </c:numRef>
          </c:xVal>
          <c:yVal>
            <c:numRef>
              <c:f>BANGLADESH!$AH$10</c:f>
              <c:numCache>
                <c:formatCode>_(* #,##0.0_);_(* \(#,##0.0\);_(* "-"??_);_(@_)</c:formatCode>
                <c:ptCount val="1"/>
                <c:pt idx="0">
                  <c:v>1.9186854166666674</c:v>
                </c:pt>
              </c:numCache>
            </c:numRef>
          </c:yVal>
          <c:smooth val="0"/>
        </c:ser>
        <c:ser>
          <c:idx val="13"/>
          <c:order val="13"/>
          <c:tx>
            <c:v>China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0"/>
                  <c:y val="1.010101010101010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CHINA!$AH$5</c:f>
              <c:numCache>
                <c:formatCode>_(* #,##0.0_);_(* \(#,##0.0\);_(* "-"??_);_(@_)</c:formatCode>
                <c:ptCount val="1"/>
                <c:pt idx="0">
                  <c:v>6185.4229999999998</c:v>
                </c:pt>
              </c:numCache>
            </c:numRef>
          </c:xVal>
          <c:yVal>
            <c:numRef>
              <c:f>CHINA!$AH$10</c:f>
              <c:numCache>
                <c:formatCode>_(* #,##0.0_);_(* \(#,##0.0\);_(* "-"??_);_(@_)</c:formatCode>
                <c:ptCount val="1"/>
                <c:pt idx="0">
                  <c:v>2.4696763124175511</c:v>
                </c:pt>
              </c:numCache>
            </c:numRef>
          </c:yVal>
          <c:smooth val="0"/>
        </c:ser>
        <c:ser>
          <c:idx val="14"/>
          <c:order val="14"/>
          <c:tx>
            <c:v>India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4.4540229885057472E-2"/>
                  <c:y val="-6.313151197009467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xVal>
            <c:numRef>
              <c:f>INDIA!$AH$5</c:f>
              <c:numCache>
                <c:formatCode>_(* #,##0.0_);_(* \(#,##0.0\);_(* "-"??_);_(@_)</c:formatCode>
                <c:ptCount val="1"/>
                <c:pt idx="0">
                  <c:v>2916.2849999999999</c:v>
                </c:pt>
              </c:numCache>
            </c:numRef>
          </c:xVal>
          <c:yVal>
            <c:numRef>
              <c:f>INDIA!$AH$10</c:f>
              <c:numCache>
                <c:formatCode>_(* #,##0.0_);_(* \(#,##0.0\);_(* "-"??_);_(@_)</c:formatCode>
                <c:ptCount val="1"/>
                <c:pt idx="0">
                  <c:v>1.7079624844395234</c:v>
                </c:pt>
              </c:numCache>
            </c:numRef>
          </c:yVal>
          <c:smooth val="0"/>
        </c:ser>
        <c:ser>
          <c:idx val="15"/>
          <c:order val="15"/>
          <c:tx>
            <c:v>Indonesia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2.8735632183908163E-3"/>
                  <c:y val="2.777777777777805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Indonesia!$AH$5</c:f>
              <c:numCache>
                <c:formatCode>#,##0.00</c:formatCode>
                <c:ptCount val="1"/>
                <c:pt idx="0">
                  <c:v>3942.41</c:v>
                </c:pt>
              </c:numCache>
            </c:numRef>
          </c:xVal>
          <c:yVal>
            <c:numRef>
              <c:f>Indonesia!$AH$10</c:f>
              <c:numCache>
                <c:formatCode>_(* #,##0.0_);_(* \(#,##0.0\);_(* "-"??_);_(@_)</c:formatCode>
                <c:ptCount val="1"/>
                <c:pt idx="0">
                  <c:v>1.3872216994115703</c:v>
                </c:pt>
              </c:numCache>
            </c:numRef>
          </c:yVal>
          <c:smooth val="0"/>
        </c:ser>
        <c:ser>
          <c:idx val="16"/>
          <c:order val="16"/>
          <c:tx>
            <c:v>Pakistan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3.2435401393791294E-2"/>
                  <c:y val="-5.303030303030303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PAKISTAN!$AH$5</c:f>
              <c:numCache>
                <c:formatCode>#,##0.00</c:formatCode>
                <c:ptCount val="1"/>
                <c:pt idx="0">
                  <c:v>2690.201</c:v>
                </c:pt>
              </c:numCache>
            </c:numRef>
          </c:xVal>
          <c:yVal>
            <c:numRef>
              <c:f>PAKISTAN!$AH$10</c:f>
              <c:numCache>
                <c:formatCode>_(* #,##0.0_);_(* \(#,##0.0\);_(* "-"??_);_(@_)</c:formatCode>
                <c:ptCount val="1"/>
                <c:pt idx="0">
                  <c:v>5.8346960121953959</c:v>
                </c:pt>
              </c:numCache>
            </c:numRef>
          </c:yVal>
          <c:smooth val="0"/>
        </c:ser>
        <c:ser>
          <c:idx val="17"/>
          <c:order val="17"/>
          <c:tx>
            <c:v>Turkey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TURKEY!$AH$5</c:f>
              <c:numCache>
                <c:formatCode>#,##0.00</c:formatCode>
                <c:ptCount val="1"/>
                <c:pt idx="0">
                  <c:v>12854.364</c:v>
                </c:pt>
              </c:numCache>
            </c:numRef>
          </c:xVal>
          <c:yVal>
            <c:numRef>
              <c:f>TURKEY!$AH$10</c:f>
              <c:numCache>
                <c:formatCode>_(* #,##0.0_);_(* \(#,##0.0\);_(* "-"??_);_(@_)</c:formatCode>
                <c:ptCount val="1"/>
                <c:pt idx="0">
                  <c:v>8.5157221513709942</c:v>
                </c:pt>
              </c:numCache>
            </c:numRef>
          </c:yVal>
          <c:smooth val="0"/>
        </c:ser>
        <c:ser>
          <c:idx val="18"/>
          <c:order val="18"/>
          <c:tx>
            <c:v>Brazil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BRAZIL!$AH$5</c:f>
              <c:numCache>
                <c:formatCode>_(* #,##0.0_);_(* \(#,##0.0\);_(* "-"??_);_(@_)</c:formatCode>
                <c:ptCount val="1"/>
                <c:pt idx="0">
                  <c:v>10525.578</c:v>
                </c:pt>
              </c:numCache>
            </c:numRef>
          </c:xVal>
          <c:yVal>
            <c:numRef>
              <c:f>BRAZIL!$AH$10</c:f>
              <c:numCache>
                <c:formatCode>_(* #,##0.0_);_(* \(#,##0.0\);_(* "-"??_);_(@_)</c:formatCode>
                <c:ptCount val="1"/>
                <c:pt idx="0">
                  <c:v>3.9147453515881652</c:v>
                </c:pt>
              </c:numCache>
            </c:numRef>
          </c:yVal>
          <c:smooth val="0"/>
        </c:ser>
        <c:ser>
          <c:idx val="19"/>
          <c:order val="19"/>
          <c:tx>
            <c:v>Mexico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MEXICO!$AH$5</c:f>
              <c:numCache>
                <c:formatCode>#,##0.00</c:formatCode>
                <c:ptCount val="1"/>
                <c:pt idx="0">
                  <c:v>14217.018</c:v>
                </c:pt>
              </c:numCache>
            </c:numRef>
          </c:xVal>
          <c:yVal>
            <c:numRef>
              <c:f>MEXICO!$AH$10</c:f>
              <c:numCache>
                <c:formatCode>_(* #,##0.0_);_(* \(#,##0.0\);_(* "-"??_);_(@_)</c:formatCode>
                <c:ptCount val="1"/>
                <c:pt idx="0">
                  <c:v>3.7614890712936493</c:v>
                </c:pt>
              </c:numCache>
            </c:numRef>
          </c:yVal>
          <c:smooth val="0"/>
        </c:ser>
        <c:ser>
          <c:idx val="0"/>
          <c:order val="0"/>
          <c:tx>
            <c:v>Taiwan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8.3333333333333343E-2"/>
                  <c:y val="4.545454545454546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TAIWAN!$AH$5</c:f>
              <c:numCache>
                <c:formatCode>_(* #,##0.0_);_(* \(#,##0.0\);_(* "-"??_);_(@_)</c:formatCode>
                <c:ptCount val="1"/>
                <c:pt idx="0">
                  <c:v>32203.874</c:v>
                </c:pt>
              </c:numCache>
            </c:numRef>
          </c:xVal>
          <c:yVal>
            <c:numRef>
              <c:f>TAIWAN!$AH$10</c:f>
              <c:numCache>
                <c:formatCode>_(* #,##0.0_);_(* \(#,##0.0\);_(* "-"??_);_(@_)</c:formatCode>
                <c:ptCount val="1"/>
                <c:pt idx="0">
                  <c:v>7.4251018033740568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1978184"/>
        <c:axId val="501978576"/>
      </c:scatterChart>
      <c:valAx>
        <c:axId val="501978184"/>
        <c:scaling>
          <c:orientation val="minMax"/>
          <c:max val="50000"/>
          <c:min val="0"/>
        </c:scaling>
        <c:delete val="0"/>
        <c:axPos val="b"/>
        <c:numFmt formatCode="#,##0" sourceLinked="0"/>
        <c:majorTickMark val="cross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501978576"/>
        <c:crosses val="autoZero"/>
        <c:crossBetween val="midCat"/>
        <c:majorUnit val="10000"/>
        <c:dispUnits>
          <c:builtInUnit val="thousands"/>
        </c:dispUnits>
      </c:valAx>
      <c:valAx>
        <c:axId val="501978576"/>
        <c:scaling>
          <c:orientation val="minMax"/>
          <c:max val="2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501978184"/>
        <c:crosses val="autoZero"/>
        <c:crossBetween val="midCat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56134039279697"/>
          <c:y val="0.12121212121212167"/>
          <c:w val="0.80526699248800782"/>
          <c:h val="0.69813966436013775"/>
        </c:manualLayout>
      </c:layout>
      <c:scatterChart>
        <c:scatterStyle val="lineMarker"/>
        <c:varyColors val="0"/>
        <c:ser>
          <c:idx val="1"/>
          <c:order val="1"/>
          <c:tx>
            <c:v>Canada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4.3103448275860906E-3"/>
                  <c:y val="-2.272727272727282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CANADA!$AH$5</c:f>
              <c:numCache>
                <c:formatCode>#,##0.00</c:formatCode>
                <c:ptCount val="1"/>
                <c:pt idx="0">
                  <c:v>39095.496999999996</c:v>
                </c:pt>
              </c:numCache>
            </c:numRef>
          </c:xVal>
          <c:yVal>
            <c:numRef>
              <c:f>CANADA!$AH$10</c:f>
              <c:numCache>
                <c:formatCode>_(* #,##0.0_);_(* \(#,##0.0\);_(* "-"??_);_(@_)</c:formatCode>
                <c:ptCount val="1"/>
                <c:pt idx="0">
                  <c:v>9.2800610193028188</c:v>
                </c:pt>
              </c:numCache>
            </c:numRef>
          </c:yVal>
          <c:smooth val="0"/>
        </c:ser>
        <c:ser>
          <c:idx val="2"/>
          <c:order val="2"/>
          <c:tx>
            <c:v>USA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USA!$AH$5</c:f>
              <c:numCache>
                <c:formatCode>_(* #,##0.0_);_(* \(#,##0.0\);_(* "-"??_);_(@_)</c:formatCode>
                <c:ptCount val="1"/>
                <c:pt idx="0">
                  <c:v>46900.905000000006</c:v>
                </c:pt>
              </c:numCache>
            </c:numRef>
          </c:xVal>
          <c:yVal>
            <c:numRef>
              <c:f>USA!$AH$10</c:f>
              <c:numCache>
                <c:formatCode>_(* #,##0.0_);_(* \(#,##0.0\);_(* "-"??_);_(@_)</c:formatCode>
                <c:ptCount val="1"/>
                <c:pt idx="0">
                  <c:v>17.913380790556815</c:v>
                </c:pt>
              </c:numCache>
            </c:numRef>
          </c:yVal>
          <c:smooth val="0"/>
        </c:ser>
        <c:ser>
          <c:idx val="3"/>
          <c:order val="3"/>
          <c:tx>
            <c:v>France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0.11105609104896368"/>
                  <c:y val="-3.914141414141415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FRANCE!$AH$5</c:f>
              <c:numCache>
                <c:formatCode>_(* #,##0.0_);_(* \(#,##0.0\);_(* "-"??_);_(@_)</c:formatCode>
                <c:ptCount val="1"/>
                <c:pt idx="0">
                  <c:v>33959.302000000003</c:v>
                </c:pt>
              </c:numCache>
            </c:numRef>
          </c:xVal>
          <c:yVal>
            <c:numRef>
              <c:f>FRANCE!$AH$10</c:f>
              <c:numCache>
                <c:formatCode>_(* #,##0.0_);_(* \(#,##0.0\);_(* "-"??_);_(@_)</c:formatCode>
                <c:ptCount val="1"/>
                <c:pt idx="0">
                  <c:v>7.9913276162228515</c:v>
                </c:pt>
              </c:numCache>
            </c:numRef>
          </c:yVal>
          <c:smooth val="0"/>
        </c:ser>
        <c:ser>
          <c:idx val="4"/>
          <c:order val="4"/>
          <c:tx>
            <c:v>Germany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1.1386550819078694E-2"/>
                  <c:y val="4.296090829555396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GERMANY!$AH$5</c:f>
              <c:numCache>
                <c:formatCode>#,##0.00</c:formatCode>
                <c:ptCount val="1"/>
                <c:pt idx="0">
                  <c:v>35681.768999999993</c:v>
                </c:pt>
              </c:numCache>
            </c:numRef>
          </c:xVal>
          <c:yVal>
            <c:numRef>
              <c:f>GERMANY!$AH$10</c:f>
              <c:numCache>
                <c:formatCode>_(* #,##0.0_);_(* \(#,##0.0\);_(* "-"??_);_(@_)</c:formatCode>
                <c:ptCount val="1"/>
                <c:pt idx="0">
                  <c:v>9.0940348982384567</c:v>
                </c:pt>
              </c:numCache>
            </c:numRef>
          </c:yVal>
          <c:smooth val="0"/>
        </c:ser>
        <c:ser>
          <c:idx val="5"/>
          <c:order val="5"/>
          <c:tx>
            <c:v>Italy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9.3419540229885065E-2"/>
                  <c:y val="-5.0505050505050475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ITALY!$AH$5</c:f>
              <c:numCache>
                <c:formatCode>_(* #,##0.0_);_(* \(#,##0.0\);_(* "-"??_);_(@_)</c:formatCode>
                <c:ptCount val="1"/>
                <c:pt idx="0">
                  <c:v>30709.602999999996</c:v>
                </c:pt>
              </c:numCache>
            </c:numRef>
          </c:xVal>
          <c:yVal>
            <c:numRef>
              <c:f>ITALY!$AH$10</c:f>
              <c:numCache>
                <c:formatCode>_(* #,##0.0_);_(* \(#,##0.0\);_(* "-"??_);_(@_)</c:formatCode>
                <c:ptCount val="1"/>
                <c:pt idx="0">
                  <c:v>7.6307995831507931</c:v>
                </c:pt>
              </c:numCache>
            </c:numRef>
          </c:yVal>
          <c:smooth val="0"/>
        </c:ser>
        <c:ser>
          <c:idx val="6"/>
          <c:order val="6"/>
          <c:tx>
            <c:v>Spain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SPAIN!$AH$5</c:f>
              <c:numCache>
                <c:formatCode>_(* #,##0.0_);_(* \(#,##0.0\);_(* "-"??_);_(@_)</c:formatCode>
                <c:ptCount val="1"/>
                <c:pt idx="0">
                  <c:v>30862.773000000001</c:v>
                </c:pt>
              </c:numCache>
            </c:numRef>
          </c:xVal>
          <c:yVal>
            <c:numRef>
              <c:f>SPAIN!$AH$10</c:f>
              <c:numCache>
                <c:formatCode>_(* #,##0.0_);_(* \(#,##0.0\);_(* "-"??_);_(@_)</c:formatCode>
                <c:ptCount val="1"/>
                <c:pt idx="0">
                  <c:v>5.056500924922358</c:v>
                </c:pt>
              </c:numCache>
            </c:numRef>
          </c:yVal>
          <c:smooth val="0"/>
        </c:ser>
        <c:ser>
          <c:idx val="7"/>
          <c:order val="7"/>
          <c:tx>
            <c:v>Switzerland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SWITZERLAND!$AH$5</c:f>
              <c:numCache>
                <c:formatCode>_(* #,##0.0_);_(* \(#,##0.0\);_(* "-"??_);_(@_)</c:formatCode>
                <c:ptCount val="1"/>
                <c:pt idx="0">
                  <c:v>41471.268999999993</c:v>
                </c:pt>
              </c:numCache>
            </c:numRef>
          </c:xVal>
          <c:yVal>
            <c:numRef>
              <c:f>SWITZERLAND!$AH$10</c:f>
              <c:numCache>
                <c:formatCode>_(* #,##0.0_);_(* \(#,##0.0\);_(* "-"??_);_(@_)</c:formatCode>
                <c:ptCount val="1"/>
                <c:pt idx="0">
                  <c:v>8.692083940235511</c:v>
                </c:pt>
              </c:numCache>
            </c:numRef>
          </c:yVal>
          <c:smooth val="0"/>
        </c:ser>
        <c:ser>
          <c:idx val="8"/>
          <c:order val="8"/>
          <c:tx>
            <c:v>UK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1.5804597701149425E-3"/>
                  <c:y val="2.777777777777790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UK!$AH$5</c:f>
              <c:numCache>
                <c:formatCode>_(* #,##0.0_);_(* \(#,##0.0\);_(* "-"??_);_(@_)</c:formatCode>
                <c:ptCount val="1"/>
                <c:pt idx="0">
                  <c:v>35907.120999999999</c:v>
                </c:pt>
              </c:numCache>
            </c:numRef>
          </c:xVal>
          <c:yVal>
            <c:numRef>
              <c:f>UK!$AH$10</c:f>
              <c:numCache>
                <c:formatCode>_(* #,##0.0_);_(* \(#,##0.0\);_(* "-"??_);_(@_)</c:formatCode>
                <c:ptCount val="1"/>
                <c:pt idx="0">
                  <c:v>6.9124878961042056</c:v>
                </c:pt>
              </c:numCache>
            </c:numRef>
          </c:yVal>
          <c:smooth val="0"/>
        </c:ser>
        <c:ser>
          <c:idx val="9"/>
          <c:order val="9"/>
          <c:tx>
            <c:v>Australia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1.4576092859082164E-2"/>
                  <c:y val="-5.050505050505045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AUSTRALIA!$AH$5</c:f>
              <c:numCache>
                <c:formatCode>#,##0.00</c:formatCode>
                <c:ptCount val="1"/>
                <c:pt idx="0">
                  <c:v>38002.960999999996</c:v>
                </c:pt>
              </c:numCache>
            </c:numRef>
          </c:xVal>
          <c:yVal>
            <c:numRef>
              <c:f>AUSTRALIA!$AH$10</c:f>
              <c:numCache>
                <c:formatCode>_(* #,##0.0_);_(* \(#,##0.0\);_(* "-"??_);_(@_)</c:formatCode>
                <c:ptCount val="1"/>
                <c:pt idx="0">
                  <c:v>10.707414653175096</c:v>
                </c:pt>
              </c:numCache>
            </c:numRef>
          </c:yVal>
          <c:smooth val="0"/>
        </c:ser>
        <c:ser>
          <c:idx val="10"/>
          <c:order val="10"/>
          <c:tx>
            <c:v>Japan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0.10344827586206895"/>
                  <c:y val="-1.010101010101010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JAPAN!$AH$5</c:f>
              <c:numCache>
                <c:formatCode>#,##0.00</c:formatCode>
                <c:ptCount val="1"/>
                <c:pt idx="0">
                  <c:v>34014.094999999994</c:v>
                </c:pt>
              </c:numCache>
            </c:numRef>
          </c:xVal>
          <c:yVal>
            <c:numRef>
              <c:f>JAPAN!$AH$10</c:f>
              <c:numCache>
                <c:formatCode>_(* #,##0.0_);_(* \(#,##0.0\);_(* "-"??_);_(@_)</c:formatCode>
                <c:ptCount val="1"/>
                <c:pt idx="0">
                  <c:v>10.084541570991314</c:v>
                </c:pt>
              </c:numCache>
            </c:numRef>
          </c:yVal>
          <c:smooth val="0"/>
        </c:ser>
        <c:ser>
          <c:idx val="11"/>
          <c:order val="11"/>
          <c:tx>
            <c:v>South Africa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7.1839080459770114E-3"/>
                  <c:y val="2.777777777777790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SOUTHAFRICA!$AH$5</c:f>
              <c:numCache>
                <c:formatCode>_(* #,##0.0_);_(* \(#,##0.0\);_(* "-"??_);_(@_)</c:formatCode>
                <c:ptCount val="1"/>
                <c:pt idx="0">
                  <c:v>10403.632000000012</c:v>
                </c:pt>
              </c:numCache>
            </c:numRef>
          </c:xVal>
          <c:yVal>
            <c:numRef>
              <c:f>SOUTHAFRICA!$AH$10</c:f>
              <c:numCache>
                <c:formatCode>_(* #,##0.0_);_(* \(#,##0.0\);_(* "-"??_);_(@_)</c:formatCode>
                <c:ptCount val="1"/>
                <c:pt idx="0">
                  <c:v>2.9986915569730419</c:v>
                </c:pt>
              </c:numCache>
            </c:numRef>
          </c:yVal>
          <c:smooth val="0"/>
        </c:ser>
        <c:ser>
          <c:idx val="12"/>
          <c:order val="12"/>
          <c:tx>
            <c:v>Bangladesh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0.15715370169246118"/>
                  <c:y val="-6.692118030700708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BANGLADESH!$AH$5</c:f>
              <c:numCache>
                <c:formatCode>#,##0.00</c:formatCode>
                <c:ptCount val="1"/>
                <c:pt idx="0">
                  <c:v>1413.982</c:v>
                </c:pt>
              </c:numCache>
            </c:numRef>
          </c:xVal>
          <c:yVal>
            <c:numRef>
              <c:f>BANGLADESH!$AH$10</c:f>
              <c:numCache>
                <c:formatCode>_(* #,##0.0_);_(* \(#,##0.0\);_(* "-"??_);_(@_)</c:formatCode>
                <c:ptCount val="1"/>
                <c:pt idx="0">
                  <c:v>1.9186854166666725</c:v>
                </c:pt>
              </c:numCache>
            </c:numRef>
          </c:yVal>
          <c:smooth val="0"/>
        </c:ser>
        <c:ser>
          <c:idx val="13"/>
          <c:order val="13"/>
          <c:tx>
            <c:v>China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0"/>
                  <c:y val="1.010101010101010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CHINA!$AH$5</c:f>
              <c:numCache>
                <c:formatCode>_(* #,##0.0_);_(* \(#,##0.0\);_(* "-"??_);_(@_)</c:formatCode>
                <c:ptCount val="1"/>
                <c:pt idx="0">
                  <c:v>6185.4230000000016</c:v>
                </c:pt>
              </c:numCache>
            </c:numRef>
          </c:xVal>
          <c:yVal>
            <c:numRef>
              <c:f>CHINA!$AH$10</c:f>
              <c:numCache>
                <c:formatCode>_(* #,##0.0_);_(* \(#,##0.0\);_(* "-"??_);_(@_)</c:formatCode>
                <c:ptCount val="1"/>
                <c:pt idx="0">
                  <c:v>2.4696763124175511</c:v>
                </c:pt>
              </c:numCache>
            </c:numRef>
          </c:yVal>
          <c:smooth val="0"/>
        </c:ser>
        <c:ser>
          <c:idx val="14"/>
          <c:order val="14"/>
          <c:tx>
            <c:v>India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4.4540229885057472E-2"/>
                  <c:y val="-6.313151197009467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xVal>
            <c:numRef>
              <c:f>INDIA!$AH$5</c:f>
              <c:numCache>
                <c:formatCode>_(* #,##0.0_);_(* \(#,##0.0\);_(* "-"??_);_(@_)</c:formatCode>
                <c:ptCount val="1"/>
                <c:pt idx="0">
                  <c:v>2916.2849999999903</c:v>
                </c:pt>
              </c:numCache>
            </c:numRef>
          </c:xVal>
          <c:yVal>
            <c:numRef>
              <c:f>INDIA!$AH$10</c:f>
              <c:numCache>
                <c:formatCode>_(* #,##0.0_);_(* \(#,##0.0\);_(* "-"??_);_(@_)</c:formatCode>
                <c:ptCount val="1"/>
                <c:pt idx="0">
                  <c:v>1.7079624844395234</c:v>
                </c:pt>
              </c:numCache>
            </c:numRef>
          </c:yVal>
          <c:smooth val="0"/>
        </c:ser>
        <c:ser>
          <c:idx val="15"/>
          <c:order val="15"/>
          <c:tx>
            <c:v>Indonesia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2.8735632183908154E-3"/>
                  <c:y val="2.77777777777780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Indonesia!$AH$5</c:f>
              <c:numCache>
                <c:formatCode>#,##0.00</c:formatCode>
                <c:ptCount val="1"/>
                <c:pt idx="0">
                  <c:v>3942.4100000000012</c:v>
                </c:pt>
              </c:numCache>
            </c:numRef>
          </c:xVal>
          <c:yVal>
            <c:numRef>
              <c:f>Indonesia!$AH$10</c:f>
              <c:numCache>
                <c:formatCode>_(* #,##0.0_);_(* \(#,##0.0\);_(* "-"??_);_(@_)</c:formatCode>
                <c:ptCount val="1"/>
                <c:pt idx="0">
                  <c:v>1.3872216994115698</c:v>
                </c:pt>
              </c:numCache>
            </c:numRef>
          </c:yVal>
          <c:smooth val="0"/>
        </c:ser>
        <c:ser>
          <c:idx val="16"/>
          <c:order val="16"/>
          <c:tx>
            <c:v>Pakistan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3.2435401393791294E-2"/>
                  <c:y val="-5.303030303030303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PAKISTAN!$AH$5</c:f>
              <c:numCache>
                <c:formatCode>#,##0.00</c:formatCode>
                <c:ptCount val="1"/>
                <c:pt idx="0">
                  <c:v>2690.201</c:v>
                </c:pt>
              </c:numCache>
            </c:numRef>
          </c:xVal>
          <c:yVal>
            <c:numRef>
              <c:f>PAKISTAN!$AH$10</c:f>
              <c:numCache>
                <c:formatCode>_(* #,##0.0_);_(* \(#,##0.0\);_(* "-"??_);_(@_)</c:formatCode>
                <c:ptCount val="1"/>
                <c:pt idx="0">
                  <c:v>5.8346960121953959</c:v>
                </c:pt>
              </c:numCache>
            </c:numRef>
          </c:yVal>
          <c:smooth val="0"/>
        </c:ser>
        <c:ser>
          <c:idx val="17"/>
          <c:order val="17"/>
          <c:tx>
            <c:v>Turkey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TURKEY!$AH$5</c:f>
              <c:numCache>
                <c:formatCode>#,##0.00</c:formatCode>
                <c:ptCount val="1"/>
                <c:pt idx="0">
                  <c:v>12854.364</c:v>
                </c:pt>
              </c:numCache>
            </c:numRef>
          </c:xVal>
          <c:yVal>
            <c:numRef>
              <c:f>TURKEY!$AH$10</c:f>
              <c:numCache>
                <c:formatCode>_(* #,##0.0_);_(* \(#,##0.0\);_(* "-"??_);_(@_)</c:formatCode>
                <c:ptCount val="1"/>
                <c:pt idx="0">
                  <c:v>8.5157221513709942</c:v>
                </c:pt>
              </c:numCache>
            </c:numRef>
          </c:yVal>
          <c:smooth val="0"/>
        </c:ser>
        <c:ser>
          <c:idx val="18"/>
          <c:order val="18"/>
          <c:tx>
            <c:v>Brazil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BRAZIL!$AH$5</c:f>
              <c:numCache>
                <c:formatCode>_(* #,##0.0_);_(* \(#,##0.0\);_(* "-"??_);_(@_)</c:formatCode>
                <c:ptCount val="1"/>
                <c:pt idx="0">
                  <c:v>10525.578</c:v>
                </c:pt>
              </c:numCache>
            </c:numRef>
          </c:xVal>
          <c:yVal>
            <c:numRef>
              <c:f>BRAZIL!$AH$10</c:f>
              <c:numCache>
                <c:formatCode>_(* #,##0.0_);_(* \(#,##0.0\);_(* "-"??_);_(@_)</c:formatCode>
                <c:ptCount val="1"/>
                <c:pt idx="0">
                  <c:v>3.9147453515881567</c:v>
                </c:pt>
              </c:numCache>
            </c:numRef>
          </c:yVal>
          <c:smooth val="0"/>
        </c:ser>
        <c:ser>
          <c:idx val="19"/>
          <c:order val="19"/>
          <c:tx>
            <c:v>Mexico</c:v>
          </c:tx>
          <c:spPr>
            <a:ln w="66675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MEXICO!$AH$5</c:f>
              <c:numCache>
                <c:formatCode>#,##0.00</c:formatCode>
                <c:ptCount val="1"/>
                <c:pt idx="0">
                  <c:v>14217.018</c:v>
                </c:pt>
              </c:numCache>
            </c:numRef>
          </c:xVal>
          <c:yVal>
            <c:numRef>
              <c:f>MEXICO!$AH$10</c:f>
              <c:numCache>
                <c:formatCode>_(* #,##0.0_);_(* \(#,##0.0\);_(* "-"??_);_(@_)</c:formatCode>
                <c:ptCount val="1"/>
                <c:pt idx="0">
                  <c:v>3.7614890712936493</c:v>
                </c:pt>
              </c:numCache>
            </c:numRef>
          </c:yVal>
          <c:smooth val="0"/>
        </c:ser>
        <c:ser>
          <c:idx val="0"/>
          <c:order val="0"/>
          <c:tx>
            <c:v>Taiwan</c:v>
          </c:tx>
          <c:spPr>
            <a:ln w="66675">
              <a:noFill/>
            </a:ln>
          </c:spPr>
          <c:dLbls>
            <c:dLbl>
              <c:idx val="0"/>
              <c:layout>
                <c:manualLayout>
                  <c:x val="-8.3333333333333343E-2"/>
                  <c:y val="4.545454545454546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TAIWAN!$AH$5</c:f>
              <c:numCache>
                <c:formatCode>_(* #,##0.0_);_(* \(#,##0.0\);_(* "-"??_);_(@_)</c:formatCode>
                <c:ptCount val="1"/>
                <c:pt idx="0">
                  <c:v>32203.874</c:v>
                </c:pt>
              </c:numCache>
            </c:numRef>
          </c:xVal>
          <c:yVal>
            <c:numRef>
              <c:f>TAIWAN!$AH$10</c:f>
              <c:numCache>
                <c:formatCode>_(* #,##0.0_);_(* \(#,##0.0\);_(* "-"??_);_(@_)</c:formatCode>
                <c:ptCount val="1"/>
                <c:pt idx="0">
                  <c:v>7.4251018033740568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1979360"/>
        <c:axId val="501979752"/>
      </c:scatterChart>
      <c:valAx>
        <c:axId val="501979360"/>
        <c:scaling>
          <c:orientation val="minMax"/>
          <c:max val="50000"/>
          <c:min val="0"/>
        </c:scaling>
        <c:delete val="0"/>
        <c:axPos val="b"/>
        <c:numFmt formatCode="#,##0" sourceLinked="0"/>
        <c:majorTickMark val="cross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501979752"/>
        <c:crosses val="autoZero"/>
        <c:crossBetween val="midCat"/>
        <c:majorUnit val="10000"/>
        <c:dispUnits>
          <c:builtInUnit val="thousands"/>
        </c:dispUnits>
      </c:valAx>
      <c:valAx>
        <c:axId val="501979752"/>
        <c:scaling>
          <c:orientation val="minMax"/>
          <c:max val="2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501979360"/>
        <c:crosses val="autoZero"/>
        <c:crossBetween val="midCat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56134039279708"/>
          <c:y val="0.1212121212121217"/>
          <c:w val="0.80526699248800782"/>
          <c:h val="0.69813966436013775"/>
        </c:manualLayout>
      </c:layout>
      <c:scatterChart>
        <c:scatterStyle val="lineMarker"/>
        <c:varyColors val="0"/>
        <c:ser>
          <c:idx val="2"/>
          <c:order val="1"/>
          <c:tx>
            <c:v>USA</c:v>
          </c:tx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(USA!$AH$5,USA!$Z$5,USA!$R$5)</c:f>
              <c:numCache>
                <c:formatCode>_(* #,##0.0_);_(* \(#,##0.0\);_(* "-"??_);_(@_)</c:formatCode>
                <c:ptCount val="3"/>
                <c:pt idx="0">
                  <c:v>46900.904999999999</c:v>
                </c:pt>
                <c:pt idx="1">
                  <c:v>35251.927000000003</c:v>
                </c:pt>
                <c:pt idx="2">
                  <c:v>24699.626</c:v>
                </c:pt>
              </c:numCache>
            </c:numRef>
          </c:xVal>
          <c:yVal>
            <c:numRef>
              <c:f>(USA!$AH$10,USA!$Z$10,USA!$R$10)</c:f>
              <c:numCache>
                <c:formatCode>_(* #,##0.0_);_(* \(#,##0.0\);_(* "-"??_);_(@_)</c:formatCode>
                <c:ptCount val="3"/>
                <c:pt idx="0">
                  <c:v>17.913380790556815</c:v>
                </c:pt>
                <c:pt idx="1">
                  <c:v>15.583121304881212</c:v>
                </c:pt>
                <c:pt idx="2">
                  <c:v>13.02003908195716</c:v>
                </c:pt>
              </c:numCache>
            </c:numRef>
          </c:yVal>
          <c:smooth val="0"/>
        </c:ser>
        <c:ser>
          <c:idx val="4"/>
          <c:order val="2"/>
          <c:tx>
            <c:v>Germany</c:v>
          </c:tx>
          <c:marker>
            <c:symbol val="none"/>
          </c:marker>
          <c:dLbls>
            <c:dLbl>
              <c:idx val="0"/>
              <c:layout>
                <c:manualLayout>
                  <c:x val="-6.4655172413793108E-2"/>
                  <c:y val="2.77777777777779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(GERMANY!$AH$5,GERMANY!$Z$5,GERMANY!$R$5)</c:f>
              <c:numCache>
                <c:formatCode>#,##0.00</c:formatCode>
                <c:ptCount val="3"/>
                <c:pt idx="0">
                  <c:v>35681.769</c:v>
                </c:pt>
                <c:pt idx="1">
                  <c:v>26089.845000000001</c:v>
                </c:pt>
                <c:pt idx="2">
                  <c:v>20282.522000000001</c:v>
                </c:pt>
              </c:numCache>
            </c:numRef>
          </c:xVal>
          <c:yVal>
            <c:numRef>
              <c:f>(GERMANY!$AH$10,GERMANY!$Z$10,GERMANY!$R$10)</c:f>
              <c:numCache>
                <c:formatCode>_(* #,##0.0_);_(* \(#,##0.0\);_(* "-"??_);_(@_)</c:formatCode>
                <c:ptCount val="3"/>
                <c:pt idx="0">
                  <c:v>9.0940348982384354</c:v>
                </c:pt>
                <c:pt idx="1">
                  <c:v>8.8849764781534475</c:v>
                </c:pt>
                <c:pt idx="2">
                  <c:v>9.0891962142599514</c:v>
                </c:pt>
              </c:numCache>
            </c:numRef>
          </c:yVal>
          <c:smooth val="0"/>
        </c:ser>
        <c:ser>
          <c:idx val="6"/>
          <c:order val="3"/>
          <c:tx>
            <c:v>Spain</c:v>
          </c:tx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(SPAIN!$AH$5,SPAIN!$Z$5,SPAIN!$R$5)</c:f>
              <c:numCache>
                <c:formatCode>_(* #,##0.0_);_(* \(#,##0.0\);_(* "-"??_);_(@_)</c:formatCode>
                <c:ptCount val="3"/>
                <c:pt idx="0">
                  <c:v>30862.773000000001</c:v>
                </c:pt>
                <c:pt idx="1">
                  <c:v>22358.679</c:v>
                </c:pt>
                <c:pt idx="2">
                  <c:v>15470.540999999999</c:v>
                </c:pt>
              </c:numCache>
            </c:numRef>
          </c:xVal>
          <c:yVal>
            <c:numRef>
              <c:f>(SPAIN!$AH$10,SPAIN!$Z$10,SPAIN!$R$10)</c:f>
              <c:numCache>
                <c:formatCode>_(* #,##0.0_);_(* \(#,##0.0\);_(* "-"??_);_(@_)</c:formatCode>
                <c:ptCount val="3"/>
                <c:pt idx="0">
                  <c:v>5.056500924922358</c:v>
                </c:pt>
                <c:pt idx="1">
                  <c:v>4.2275880391941811</c:v>
                </c:pt>
                <c:pt idx="2">
                  <c:v>4.262404262404262</c:v>
                </c:pt>
              </c:numCache>
            </c:numRef>
          </c:yVal>
          <c:smooth val="0"/>
        </c:ser>
        <c:ser>
          <c:idx val="7"/>
          <c:order val="4"/>
          <c:tx>
            <c:v>Switzerland</c:v>
          </c:tx>
          <c:marker>
            <c:symbol val="none"/>
          </c:marker>
          <c:dLbls>
            <c:dLbl>
              <c:idx val="0"/>
              <c:layout>
                <c:manualLayout>
                  <c:x val="4.3102316951761583E-3"/>
                  <c:y val="-2.525252525252525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(SWITZERLAND!$AH$5,SWITZERLAND!$Z$5,SWITZERLAND!$R$5)</c:f>
              <c:numCache>
                <c:formatCode>_(* #,##0.0_);_(* \(#,##0.0\);_(* "-"??_);_(@_)</c:formatCode>
                <c:ptCount val="3"/>
                <c:pt idx="0">
                  <c:v>41471.269</c:v>
                </c:pt>
                <c:pt idx="1">
                  <c:v>31110.021000000001</c:v>
                </c:pt>
                <c:pt idx="2">
                  <c:v>25027.575000000001</c:v>
                </c:pt>
              </c:numCache>
            </c:numRef>
          </c:xVal>
          <c:yVal>
            <c:numRef>
              <c:f>(SWITZERLAND!$AH$10,SWITZERLAND!$Z$10,SWITZERLAND!$R$10)</c:f>
              <c:numCache>
                <c:formatCode>_(* #,##0.0_);_(* \(#,##0.0\);_(* "-"??_);_(@_)</c:formatCode>
                <c:ptCount val="3"/>
                <c:pt idx="0">
                  <c:v>8.6920839402355163</c:v>
                </c:pt>
                <c:pt idx="1">
                  <c:v>10.771627732978656</c:v>
                </c:pt>
                <c:pt idx="2">
                  <c:v>9.2700729927007313</c:v>
                </c:pt>
              </c:numCache>
            </c:numRef>
          </c:yVal>
          <c:smooth val="0"/>
        </c:ser>
        <c:ser>
          <c:idx val="9"/>
          <c:order val="5"/>
          <c:tx>
            <c:v>Australia</c:v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2.020202020202015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(AUSTRALIA!$AH$5,AUSTRALIA!$Z$5,AUSTRALIA!$R$5)</c:f>
              <c:numCache>
                <c:formatCode>#,##0.00</c:formatCode>
                <c:ptCount val="3"/>
                <c:pt idx="0">
                  <c:v>38002.961000000003</c:v>
                </c:pt>
                <c:pt idx="1">
                  <c:v>27249.85</c:v>
                </c:pt>
                <c:pt idx="2">
                  <c:v>18736.580000000002</c:v>
                </c:pt>
              </c:numCache>
            </c:numRef>
          </c:xVal>
          <c:yVal>
            <c:numRef>
              <c:f>(AUSTRALIA!$AH$10,AUSTRALIA!$Z$10,AUSTRALIA!$R$10)</c:f>
              <c:numCache>
                <c:formatCode>_(* #,##0.0_);_(* \(#,##0.0\);_(* "-"??_);_(@_)</c:formatCode>
                <c:ptCount val="3"/>
                <c:pt idx="0">
                  <c:v>10.707414653175096</c:v>
                </c:pt>
                <c:pt idx="1">
                  <c:v>8.3971247025381697</c:v>
                </c:pt>
                <c:pt idx="2">
                  <c:v>8.9638251740271588</c:v>
                </c:pt>
              </c:numCache>
            </c:numRef>
          </c:yVal>
          <c:smooth val="0"/>
        </c:ser>
        <c:ser>
          <c:idx val="13"/>
          <c:order val="6"/>
          <c:tx>
            <c:v>China</c:v>
          </c:tx>
          <c:marker>
            <c:symbol val="none"/>
          </c:marker>
          <c:dLbls>
            <c:dLbl>
              <c:idx val="0"/>
              <c:layout>
                <c:manualLayout>
                  <c:x val="-0.16666677979907685"/>
                  <c:y val="-2.272727272727285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(CHINA!$AH$5,CHINA!$Z$5,CHINA!$R$5)</c:f>
              <c:numCache>
                <c:formatCode>_(* #,##0.0_);_(* \(#,##0.0\);_(* "-"??_);_(@_)</c:formatCode>
                <c:ptCount val="3"/>
                <c:pt idx="0">
                  <c:v>6185.4229999999998</c:v>
                </c:pt>
                <c:pt idx="1">
                  <c:v>2378.7429999999999</c:v>
                </c:pt>
                <c:pt idx="2">
                  <c:v>1027.0989999999999</c:v>
                </c:pt>
              </c:numCache>
            </c:numRef>
          </c:xVal>
          <c:yVal>
            <c:numRef>
              <c:f>(CHINA!$AH$10,CHINA!$Z$10,CHINA!$R$10)</c:f>
              <c:numCache>
                <c:formatCode>_(* #,##0.0_);_(* \(#,##0.0\);_(* "-"??_);_(@_)</c:formatCode>
                <c:ptCount val="3"/>
                <c:pt idx="0">
                  <c:v>2.4696763124175511</c:v>
                </c:pt>
                <c:pt idx="1">
                  <c:v>2.2288508148120276</c:v>
                </c:pt>
                <c:pt idx="2">
                  <c:v>3.0398166181680759</c:v>
                </c:pt>
              </c:numCache>
            </c:numRef>
          </c:yVal>
          <c:smooth val="0"/>
        </c:ser>
        <c:ser>
          <c:idx val="14"/>
          <c:order val="7"/>
          <c:tx>
            <c:v>India</c:v>
          </c:tx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3333333333333343E-2"/>
                  <c:y val="1.262626262626262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(INDIA!$AH$5,INDIA!$Z$5,INDIA!$R$5)</c:f>
              <c:numCache>
                <c:formatCode>_(* #,##0.0_);_(* \(#,##0.0\);_(* "-"??_);_(@_)</c:formatCode>
                <c:ptCount val="3"/>
                <c:pt idx="0">
                  <c:v>2916.2849999999999</c:v>
                </c:pt>
                <c:pt idx="1">
                  <c:v>1534.2560000000001</c:v>
                </c:pt>
                <c:pt idx="2">
                  <c:v>959.52499999999998</c:v>
                </c:pt>
              </c:numCache>
            </c:numRef>
          </c:xVal>
          <c:yVal>
            <c:numRef>
              <c:f>(INDIA!$AH$10,INDIA!$Z$10,INDIA!$R$10)</c:f>
              <c:numCache>
                <c:formatCode>_(* #,##0.0_);_(* \(#,##0.0\);_(* "-"??_);_(@_)</c:formatCode>
                <c:ptCount val="3"/>
                <c:pt idx="0">
                  <c:v>1.7079624844395234</c:v>
                </c:pt>
                <c:pt idx="1">
                  <c:v>1.6773161767970388</c:v>
                </c:pt>
                <c:pt idx="2">
                  <c:v>1.7156320995700096</c:v>
                </c:pt>
              </c:numCache>
            </c:numRef>
          </c:yVal>
          <c:smooth val="0"/>
        </c:ser>
        <c:ser>
          <c:idx val="16"/>
          <c:order val="8"/>
          <c:tx>
            <c:v>Pakistan</c:v>
          </c:tx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183908045977011E-2"/>
                  <c:y val="-7.070707070707070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(PAKISTAN!$AH$5,PAKISTAN!$Z$5,PAKISTAN!$R$5)</c:f>
              <c:numCache>
                <c:formatCode>#,##0.00</c:formatCode>
                <c:ptCount val="3"/>
                <c:pt idx="0">
                  <c:v>2690.201</c:v>
                </c:pt>
                <c:pt idx="1">
                  <c:v>1780.2360000000001</c:v>
                </c:pt>
                <c:pt idx="2">
                  <c:v>1362.6890000000001</c:v>
                </c:pt>
              </c:numCache>
            </c:numRef>
          </c:xVal>
          <c:yVal>
            <c:numRef>
              <c:f>(PAKISTAN!$AH$10,PAKISTAN!$Z$10,PAKISTAN!$R$10)</c:f>
              <c:numCache>
                <c:formatCode>_(* #,##0.0_);_(* \(#,##0.0\);_(* "-"??_);_(@_)</c:formatCode>
                <c:ptCount val="3"/>
                <c:pt idx="0">
                  <c:v>5.8346960121953959</c:v>
                </c:pt>
                <c:pt idx="1">
                  <c:v>5.302286243906468</c:v>
                </c:pt>
                <c:pt idx="2">
                  <c:v>6.0842741869217241</c:v>
                </c:pt>
              </c:numCache>
            </c:numRef>
          </c:yVal>
          <c:smooth val="0"/>
        </c:ser>
        <c:ser>
          <c:idx val="17"/>
          <c:order val="9"/>
          <c:tx>
            <c:v>Turkey</c:v>
          </c:tx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632183908045979"/>
                  <c:y val="-2.525252525252524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(TURKEY!$AH$5,TURKEY!$Z$5,TURKEY!$R$5)</c:f>
              <c:numCache>
                <c:formatCode>#,##0.00</c:formatCode>
                <c:ptCount val="3"/>
                <c:pt idx="0">
                  <c:v>12854.364</c:v>
                </c:pt>
                <c:pt idx="1">
                  <c:v>7983.3450000000003</c:v>
                </c:pt>
                <c:pt idx="2">
                  <c:v>6058.152</c:v>
                </c:pt>
              </c:numCache>
            </c:numRef>
          </c:xVal>
          <c:yVal>
            <c:numRef>
              <c:f>(TURKEY!$AH$10,TURKEY!$Z$10,TURKEY!$R$10)</c:f>
              <c:numCache>
                <c:formatCode>_(* #,##0.0_);_(* \(#,##0.0\);_(* "-"??_);_(@_)</c:formatCode>
                <c:ptCount val="3"/>
                <c:pt idx="0">
                  <c:v>8.5157221513709942</c:v>
                </c:pt>
                <c:pt idx="1">
                  <c:v>10.171487727599532</c:v>
                </c:pt>
                <c:pt idx="2">
                  <c:v>6.7257703563436042</c:v>
                </c:pt>
              </c:numCache>
            </c:numRef>
          </c:yVal>
          <c:smooth val="0"/>
        </c:ser>
        <c:ser>
          <c:idx val="18"/>
          <c:order val="10"/>
          <c:tx>
            <c:v>Brazil</c:v>
          </c:tx>
          <c:marker>
            <c:symbol val="none"/>
          </c:marker>
          <c:dLbls>
            <c:dLbl>
              <c:idx val="0"/>
              <c:layout>
                <c:manualLayout>
                  <c:x val="-8.3333333333333343E-2"/>
                  <c:y val="-3.28282828282828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(BRAZIL!$AH$5,BRAZIL!$Z$5,BRAZIL!$R$5)</c:f>
              <c:numCache>
                <c:formatCode>_(* #,##0.0_);_(* \(#,##0.0\);_(* "-"??_);_(@_)</c:formatCode>
                <c:ptCount val="3"/>
                <c:pt idx="0">
                  <c:v>10525.578</c:v>
                </c:pt>
                <c:pt idx="1">
                  <c:v>7207.0119999999997</c:v>
                </c:pt>
                <c:pt idx="2">
                  <c:v>5530.0550000000003</c:v>
                </c:pt>
              </c:numCache>
            </c:numRef>
          </c:xVal>
          <c:yVal>
            <c:numRef>
              <c:f>(BRAZIL!$AH$10,BRAZIL!$Z$10,BRAZIL!$R$10)</c:f>
              <c:numCache>
                <c:formatCode>_(* #,##0.0_);_(* \(#,##0.0\);_(* "-"??_);_(@_)</c:formatCode>
                <c:ptCount val="3"/>
                <c:pt idx="0">
                  <c:v>3.9147453515881652</c:v>
                </c:pt>
                <c:pt idx="1">
                  <c:v>4.1724702512816778</c:v>
                </c:pt>
                <c:pt idx="2">
                  <c:v>3.6378936466323588</c:v>
                </c:pt>
              </c:numCache>
            </c:numRef>
          </c:yVal>
          <c:smooth val="0"/>
        </c:ser>
        <c:ser>
          <c:idx val="19"/>
          <c:order val="11"/>
          <c:tx>
            <c:v>Mexico</c:v>
          </c:tx>
          <c:marker>
            <c:symbol val="none"/>
          </c:marker>
          <c:dLbls>
            <c:dLbl>
              <c:idx val="0"/>
              <c:layout>
                <c:manualLayout>
                  <c:x val="-3.7356321839080463E-2"/>
                  <c:y val="3.787878787878799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(MEXICO!$AH$5,MEXICO!$Z$5,MEXICO!$R$5)</c:f>
              <c:numCache>
                <c:formatCode>#,##0.00</c:formatCode>
                <c:ptCount val="3"/>
                <c:pt idx="0">
                  <c:v>14217.018</c:v>
                </c:pt>
                <c:pt idx="1">
                  <c:v>10873.338</c:v>
                </c:pt>
                <c:pt idx="2">
                  <c:v>8109.098</c:v>
                </c:pt>
              </c:numCache>
            </c:numRef>
          </c:xVal>
          <c:yVal>
            <c:numRef>
              <c:f>(MEXICO!$AH$10,MEXICO!$Z$10,MEXICO!$R$10)</c:f>
              <c:numCache>
                <c:formatCode>_(* #,##0.0_);_(* \(#,##0.0\);_(* "-"??_);_(@_)</c:formatCode>
                <c:ptCount val="3"/>
                <c:pt idx="0">
                  <c:v>3.7614890712936493</c:v>
                </c:pt>
                <c:pt idx="1">
                  <c:v>3.7154928461649805</c:v>
                </c:pt>
                <c:pt idx="2">
                  <c:v>3.6911822398633833</c:v>
                </c:pt>
              </c:numCache>
            </c:numRef>
          </c:yVal>
          <c:smooth val="0"/>
        </c:ser>
        <c:ser>
          <c:idx val="0"/>
          <c:order val="0"/>
          <c:tx>
            <c:v>Taiwan</c:v>
          </c:tx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6091954022988522E-2"/>
                  <c:y val="-4.797979797979803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(TAIWAN!$AH$5,TAIWAN!$AB$5,TAIWAN!$R$5)</c:f>
              <c:numCache>
                <c:formatCode>_(* #,##0.0_);_(* \(#,##0.0\);_(* "-"??_);_(@_)</c:formatCode>
                <c:ptCount val="3"/>
                <c:pt idx="0">
                  <c:v>32203.874</c:v>
                </c:pt>
                <c:pt idx="1">
                  <c:v>21590.778999999999</c:v>
                </c:pt>
                <c:pt idx="2">
                  <c:v>11891.861000000001</c:v>
                </c:pt>
              </c:numCache>
            </c:numRef>
          </c:xVal>
          <c:yVal>
            <c:numRef>
              <c:f>(TAIWAN!$AH$10,TAIWAN!$Z$10,TAIWAN!$R$10)</c:f>
              <c:numCache>
                <c:formatCode>_(* #,##0.0_);_(* \(#,##0.0\);_(* "-"??_);_(@_)</c:formatCode>
                <c:ptCount val="3"/>
                <c:pt idx="0">
                  <c:v>7.4251018033740568</c:v>
                </c:pt>
                <c:pt idx="1">
                  <c:v>8.8878160919540239</c:v>
                </c:pt>
                <c:pt idx="2">
                  <c:v>11.186063249072081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541712"/>
        <c:axId val="195542104"/>
      </c:scatterChart>
      <c:valAx>
        <c:axId val="195541712"/>
        <c:scaling>
          <c:orientation val="minMax"/>
          <c:max val="50000"/>
          <c:min val="0"/>
        </c:scaling>
        <c:delete val="0"/>
        <c:axPos val="b"/>
        <c:numFmt formatCode="#,##0" sourceLinked="0"/>
        <c:majorTickMark val="cross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195542104"/>
        <c:crosses val="autoZero"/>
        <c:crossBetween val="midCat"/>
        <c:majorUnit val="10000"/>
        <c:dispUnits>
          <c:builtInUnit val="thousands"/>
        </c:dispUnits>
      </c:valAx>
      <c:valAx>
        <c:axId val="195542104"/>
        <c:scaling>
          <c:orientation val="minMax"/>
          <c:max val="2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195541712"/>
        <c:crosses val="autoZero"/>
        <c:crossBetween val="midCat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02685763417505"/>
          <c:y val="0.13321078431372549"/>
          <c:w val="0.80661756720065159"/>
          <c:h val="0.70070267870927894"/>
        </c:manualLayout>
      </c:layout>
      <c:scatterChart>
        <c:scatterStyle val="lineMarker"/>
        <c:varyColors val="0"/>
        <c:ser>
          <c:idx val="1"/>
          <c:order val="0"/>
          <c:tx>
            <c:v>USA</c:v>
          </c:tx>
          <c:marker>
            <c:symbol val="none"/>
          </c:marker>
          <c:dLbls>
            <c:dLbl>
              <c:idx val="0"/>
              <c:layout>
                <c:manualLayout>
                  <c:x val="-4.3103448275861956E-3"/>
                  <c:y val="-9.8039215686274508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(USA!$AH$5,USA!$Z$5,USA!$R$5)</c:f>
              <c:numCache>
                <c:formatCode>_(* #,##0.0_);_(* \(#,##0.0\);_(* "-"??_);_(@_)</c:formatCode>
                <c:ptCount val="3"/>
                <c:pt idx="0">
                  <c:v>46900.905000000006</c:v>
                </c:pt>
                <c:pt idx="1">
                  <c:v>35251.926999999996</c:v>
                </c:pt>
                <c:pt idx="2">
                  <c:v>24699.626</c:v>
                </c:pt>
              </c:numCache>
            </c:numRef>
          </c:xVal>
          <c:yVal>
            <c:numRef>
              <c:f>(USA!$AH$12,USA!$Z$12,USA!$R$12)</c:f>
              <c:numCache>
                <c:formatCode>_(* #,##0.00_);_(* \(#,##0.00\);_(* "-"??_);_(@_)</c:formatCode>
                <c:ptCount val="3"/>
                <c:pt idx="0">
                  <c:v>48.215024998764427</c:v>
                </c:pt>
                <c:pt idx="1">
                  <c:v>45.537847388560344</c:v>
                </c:pt>
                <c:pt idx="2">
                  <c:v>45.925280894800323</c:v>
                </c:pt>
              </c:numCache>
            </c:numRef>
          </c:yVal>
          <c:smooth val="0"/>
        </c:ser>
        <c:ser>
          <c:idx val="4"/>
          <c:order val="1"/>
          <c:tx>
            <c:v>Germany</c:v>
          </c:tx>
          <c:marker>
            <c:symbol val="none"/>
          </c:marker>
          <c:dLbls>
            <c:dLbl>
              <c:idx val="0"/>
              <c:layout>
                <c:manualLayout>
                  <c:x val="-0.30603459589103088"/>
                  <c:y val="-4.901960784313748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(GERMANY!$AH$5,GERMANY!$Z$5,GERMANY!$R$5)</c:f>
              <c:numCache>
                <c:formatCode>#,##0.00</c:formatCode>
                <c:ptCount val="3"/>
                <c:pt idx="0">
                  <c:v>35681.768999999993</c:v>
                </c:pt>
                <c:pt idx="1">
                  <c:v>26089.845000000001</c:v>
                </c:pt>
                <c:pt idx="2">
                  <c:v>20282.522000000001</c:v>
                </c:pt>
              </c:numCache>
            </c:numRef>
          </c:xVal>
          <c:yVal>
            <c:numRef>
              <c:f>(GERMANY!$AH$12,GERMANY!$Z$12,GERMANY!$R$12)</c:f>
              <c:numCache>
                <c:formatCode>_(* #,##0.00_);_(* \(#,##0.00\);_(* "-"??_);_(@_)</c:formatCode>
                <c:ptCount val="3"/>
                <c:pt idx="0">
                  <c:v>40.815660479601121</c:v>
                </c:pt>
                <c:pt idx="1">
                  <c:v>43.073003040495685</c:v>
                </c:pt>
                <c:pt idx="2">
                  <c:v>42.908641496916005</c:v>
                </c:pt>
              </c:numCache>
            </c:numRef>
          </c:yVal>
          <c:smooth val="0"/>
        </c:ser>
        <c:ser>
          <c:idx val="6"/>
          <c:order val="2"/>
          <c:tx>
            <c:v>Spain</c:v>
          </c:tx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4137931034482771"/>
                  <c:y val="-1.470588235294117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(SPAIN!$AH$5,SPAIN!$Z$5,SPAIN!$R$5)</c:f>
              <c:numCache>
                <c:formatCode>_(* #,##0.0_);_(* \(#,##0.0\);_(* "-"??_);_(@_)</c:formatCode>
                <c:ptCount val="3"/>
                <c:pt idx="0">
                  <c:v>30862.773000000001</c:v>
                </c:pt>
                <c:pt idx="1">
                  <c:v>22358.678999999996</c:v>
                </c:pt>
                <c:pt idx="2">
                  <c:v>15470.540999999987</c:v>
                </c:pt>
              </c:numCache>
            </c:numRef>
          </c:xVal>
          <c:yVal>
            <c:numRef>
              <c:f>(SPAIN!$AH$12,SPAIN!$Z$12,SPAIN!$R$12)</c:f>
              <c:numCache>
                <c:formatCode>_(* #,##0.00_);_(* \(#,##0.00\);_(* "-"??_);_(@_)</c:formatCode>
                <c:ptCount val="3"/>
                <c:pt idx="0">
                  <c:v>35.903331588421942</c:v>
                </c:pt>
                <c:pt idx="1">
                  <c:v>27.460543447589835</c:v>
                </c:pt>
                <c:pt idx="2">
                  <c:v>31.248826291079727</c:v>
                </c:pt>
              </c:numCache>
            </c:numRef>
          </c:yVal>
          <c:smooth val="0"/>
        </c:ser>
        <c:ser>
          <c:idx val="7"/>
          <c:order val="3"/>
          <c:tx>
            <c:v>Switzerland</c:v>
          </c:tx>
          <c:marker>
            <c:symbol val="none"/>
          </c:marker>
          <c:dLbls>
            <c:dLbl>
              <c:idx val="0"/>
              <c:layout>
                <c:manualLayout>
                  <c:x val="-1.2931034482758621E-2"/>
                  <c:y val="3.186274509803924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(SWITZERLAND!$AH$5,SWITZERLAND!$Z$5,SWITZERLAND!$R$5)</c:f>
              <c:numCache>
                <c:formatCode>_(* #,##0.0_);_(* \(#,##0.0\);_(* "-"??_);_(@_)</c:formatCode>
                <c:ptCount val="3"/>
                <c:pt idx="0">
                  <c:v>41471.268999999993</c:v>
                </c:pt>
                <c:pt idx="1">
                  <c:v>31110.021000000001</c:v>
                </c:pt>
                <c:pt idx="2">
                  <c:v>25027.575000000001</c:v>
                </c:pt>
              </c:numCache>
            </c:numRef>
          </c:xVal>
          <c:yVal>
            <c:numRef>
              <c:f>(SWITZERLAND!$AH$12,SWITZERLAND!$Z$12,SWITZERLAND!$R$12)</c:f>
              <c:numCache>
                <c:formatCode>_(* #,##0.00_);_(* \(#,##0.00\);_(* "-"??_);_(@_)</c:formatCode>
                <c:ptCount val="3"/>
                <c:pt idx="0">
                  <c:v>35.518871294029289</c:v>
                </c:pt>
                <c:pt idx="1">
                  <c:v>45.591830574178523</c:v>
                </c:pt>
                <c:pt idx="2">
                  <c:v>47.960725075528806</c:v>
                </c:pt>
              </c:numCache>
            </c:numRef>
          </c:yVal>
          <c:smooth val="0"/>
        </c:ser>
        <c:ser>
          <c:idx val="9"/>
          <c:order val="4"/>
          <c:tx>
            <c:v>Australia</c:v>
          </c:tx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103448275862144"/>
                  <c:y val="-2.941176470588235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(AUSTRALIA!$AH$5,AUSTRALIA!$Z$5,AUSTRALIA!$R$5)</c:f>
              <c:numCache>
                <c:formatCode>#,##0.00</c:formatCode>
                <c:ptCount val="3"/>
                <c:pt idx="0">
                  <c:v>38002.960999999996</c:v>
                </c:pt>
                <c:pt idx="1">
                  <c:v>27249.85</c:v>
                </c:pt>
                <c:pt idx="2">
                  <c:v>18736.580000000005</c:v>
                </c:pt>
              </c:numCache>
            </c:numRef>
          </c:xVal>
          <c:yVal>
            <c:numRef>
              <c:f>(AUSTRALIA!$AH$12,AUSTRALIA!$Z$12,AUSTRALIA!$R$12)</c:f>
              <c:numCache>
                <c:formatCode>_(* #,##0.00_);_(* \(#,##0.00\);_(* "-"??_);_(@_)</c:formatCode>
                <c:ptCount val="3"/>
                <c:pt idx="0">
                  <c:v>44.14647311225152</c:v>
                </c:pt>
                <c:pt idx="1">
                  <c:v>39.057995795215795</c:v>
                </c:pt>
                <c:pt idx="2">
                  <c:v>43.100137174211248</c:v>
                </c:pt>
              </c:numCache>
            </c:numRef>
          </c:yVal>
          <c:smooth val="0"/>
        </c:ser>
        <c:ser>
          <c:idx val="13"/>
          <c:order val="5"/>
          <c:tx>
            <c:v>China</c:v>
          </c:tx>
          <c:marker>
            <c:symbol val="none"/>
          </c:marker>
          <c:dLbls>
            <c:dLbl>
              <c:idx val="0"/>
              <c:layout>
                <c:manualLayout>
                  <c:x val="-1.2974137931034456E-2"/>
                  <c:y val="3.431372549019608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(CHINA!$AH$5,CHINA!$Z$5,CHINA!$R$5)</c:f>
              <c:numCache>
                <c:formatCode>_(* #,##0.0_);_(* \(#,##0.0\);_(* "-"??_);_(@_)</c:formatCode>
                <c:ptCount val="3"/>
                <c:pt idx="0">
                  <c:v>6185.4230000000016</c:v>
                </c:pt>
                <c:pt idx="1">
                  <c:v>2378.7429999999927</c:v>
                </c:pt>
                <c:pt idx="2">
                  <c:v>1027.0989999999999</c:v>
                </c:pt>
              </c:numCache>
            </c:numRef>
          </c:xVal>
          <c:yVal>
            <c:numRef>
              <c:f>(CHINA!$AH$12,CHINA!$Z$12,CHINA!$R$12)</c:f>
              <c:numCache>
                <c:formatCode>_(* #,##0.00_);_(* \(#,##0.00\);_(* "-"??_);_(@_)</c:formatCode>
                <c:ptCount val="3"/>
                <c:pt idx="0">
                  <c:v>17.062066552893629</c:v>
                </c:pt>
                <c:pt idx="1">
                  <c:v>33.074204405710589</c:v>
                </c:pt>
                <c:pt idx="2">
                  <c:v>55.443318442725662</c:v>
                </c:pt>
              </c:numCache>
            </c:numRef>
          </c:yVal>
          <c:smooth val="0"/>
        </c:ser>
        <c:ser>
          <c:idx val="14"/>
          <c:order val="6"/>
          <c:tx>
            <c:v>Taiwan</c:v>
          </c:tx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(TAIWAN!$AH$5,TAIWAN!$Z$5,TAIWAN!$R$5)</c:f>
              <c:numCache>
                <c:formatCode>_(* #,##0.0_);_(* \(#,##0.0\);_(* "-"??_);_(@_)</c:formatCode>
                <c:ptCount val="3"/>
                <c:pt idx="0">
                  <c:v>32203.874</c:v>
                </c:pt>
                <c:pt idx="1">
                  <c:v>20289.51099999994</c:v>
                </c:pt>
                <c:pt idx="2">
                  <c:v>11891.861000000001</c:v>
                </c:pt>
              </c:numCache>
            </c:numRef>
          </c:xVal>
          <c:yVal>
            <c:numRef>
              <c:f>(TAIWAN!$AH$12,TAIWAN!$Z$12,TAIWAN!$R$12)</c:f>
              <c:numCache>
                <c:formatCode>_(* #,##0.00_);_(* \(#,##0.00\);_(* "-"??_);_(@_)</c:formatCode>
                <c:ptCount val="3"/>
                <c:pt idx="0">
                  <c:v>26.553859847626011</c:v>
                </c:pt>
                <c:pt idx="1">
                  <c:v>27.229135606827459</c:v>
                </c:pt>
                <c:pt idx="2">
                  <c:v>27.816852467422262</c:v>
                </c:pt>
              </c:numCache>
            </c:numRef>
          </c:yVal>
          <c:smooth val="0"/>
        </c:ser>
        <c:ser>
          <c:idx val="15"/>
          <c:order val="7"/>
          <c:tx>
            <c:v>India</c:v>
          </c:tx>
          <c:marker>
            <c:symbol val="none"/>
          </c:marker>
          <c:dLbls>
            <c:dLbl>
              <c:idx val="0"/>
              <c:layout>
                <c:manualLayout>
                  <c:x val="-2.5862068965517241E-2"/>
                  <c:y val="2.941176470588235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(INDIA!$AH$5,INDIA!$Z$5,INDIA!$R$5)</c:f>
              <c:numCache>
                <c:formatCode>_(* #,##0.0_);_(* \(#,##0.0\);_(* "-"??_);_(@_)</c:formatCode>
                <c:ptCount val="3"/>
                <c:pt idx="0">
                  <c:v>2916.2849999999917</c:v>
                </c:pt>
                <c:pt idx="1">
                  <c:v>1534.2560000000001</c:v>
                </c:pt>
                <c:pt idx="2">
                  <c:v>959.52499999999998</c:v>
                </c:pt>
              </c:numCache>
            </c:numRef>
          </c:xVal>
          <c:yVal>
            <c:numRef>
              <c:f>(INDIA!$AH$12,INDIA!$Z$12,INDIA!$T$12)</c:f>
              <c:numCache>
                <c:formatCode>_(* #,##0.00_);_(* \(#,##0.00\);_(* "-"??_);_(@_)</c:formatCode>
                <c:ptCount val="3"/>
                <c:pt idx="0">
                  <c:v>51.945589718158601</c:v>
                </c:pt>
                <c:pt idx="1">
                  <c:v>51.919360171455445</c:v>
                </c:pt>
                <c:pt idx="2">
                  <c:v>61.958328280697707</c:v>
                </c:pt>
              </c:numCache>
            </c:numRef>
          </c:yVal>
          <c:smooth val="0"/>
        </c:ser>
        <c:ser>
          <c:idx val="19"/>
          <c:order val="8"/>
          <c:tx>
            <c:v>Pakistan</c:v>
          </c:tx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(PAKISTAN!$AH$5,PAKISTAN!$Z$5,PAKISTAN!$P$5)</c:f>
              <c:numCache>
                <c:formatCode>#,##0.00</c:formatCode>
                <c:ptCount val="3"/>
                <c:pt idx="0">
                  <c:v>2690.201</c:v>
                </c:pt>
                <c:pt idx="1">
                  <c:v>1780.2360000000001</c:v>
                </c:pt>
                <c:pt idx="2">
                  <c:v>1193.0429999999999</c:v>
                </c:pt>
              </c:numCache>
            </c:numRef>
          </c:xVal>
          <c:yVal>
            <c:numRef>
              <c:f>(PAKISTAN!$AH$12,PAKISTAN!$Z$12,PAKISTAN!$R$12)</c:f>
              <c:numCache>
                <c:formatCode>_(* #,##0.00_);_(* \(#,##0.00\);_(* "-"??_);_(@_)</c:formatCode>
                <c:ptCount val="3"/>
                <c:pt idx="0">
                  <c:v>63.743265524426675</c:v>
                </c:pt>
                <c:pt idx="1">
                  <c:v>61.702323091205493</c:v>
                </c:pt>
                <c:pt idx="2">
                  <c:v>85.596108406046383</c:v>
                </c:pt>
              </c:numCache>
            </c:numRef>
          </c:yVal>
          <c:smooth val="0"/>
        </c:ser>
        <c:ser>
          <c:idx val="24"/>
          <c:order val="9"/>
          <c:tx>
            <c:v>Turkey</c:v>
          </c:tx>
          <c:marker>
            <c:symbol val="none"/>
          </c:marker>
          <c:dLbls>
            <c:dLbl>
              <c:idx val="0"/>
              <c:layout>
                <c:manualLayout>
                  <c:x val="-7.1839080459770114E-3"/>
                  <c:y val="-4.9019607843137653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(TURKEY!$AH$5,TURKEY!$Z$5,TURKEY!$R$5)</c:f>
              <c:numCache>
                <c:formatCode>#,##0.00</c:formatCode>
                <c:ptCount val="3"/>
                <c:pt idx="0">
                  <c:v>12854.364</c:v>
                </c:pt>
                <c:pt idx="1">
                  <c:v>7983.3450000000003</c:v>
                </c:pt>
                <c:pt idx="2">
                  <c:v>6058.1520000000137</c:v>
                </c:pt>
              </c:numCache>
            </c:numRef>
          </c:xVal>
          <c:yVal>
            <c:numRef>
              <c:f>(TURKEY!$AH$12,TURKEY!$Z$12,TURKEY!$R$12)</c:f>
              <c:numCache>
                <c:formatCode>_(* #,##0.00_);_(* \(#,##0.00\);_(* "-"??_);_(@_)</c:formatCode>
                <c:ptCount val="3"/>
                <c:pt idx="0">
                  <c:v>49.366148670541541</c:v>
                </c:pt>
                <c:pt idx="1">
                  <c:v>49.408395047208806</c:v>
                </c:pt>
                <c:pt idx="2">
                  <c:v>50.504136504653545</c:v>
                </c:pt>
              </c:numCache>
            </c:numRef>
          </c:yVal>
          <c:smooth val="0"/>
        </c:ser>
        <c:ser>
          <c:idx val="26"/>
          <c:order val="10"/>
          <c:tx>
            <c:v>Brazil</c:v>
          </c:tx>
          <c:marker>
            <c:symbol val="none"/>
          </c:marker>
          <c:dLbls>
            <c:dLbl>
              <c:idx val="0"/>
              <c:layout>
                <c:manualLayout>
                  <c:x val="-6.4655172413793108E-2"/>
                  <c:y val="-5.882352941176470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(BRAZIL!$AH$5,BRAZIL!$Z$5,BRAZIL!$R$5)</c:f>
              <c:numCache>
                <c:formatCode>_(* #,##0.0_);_(* \(#,##0.0\);_(* "-"??_);_(@_)</c:formatCode>
                <c:ptCount val="3"/>
                <c:pt idx="0">
                  <c:v>10525.578</c:v>
                </c:pt>
                <c:pt idx="1">
                  <c:v>7207.0120000000024</c:v>
                </c:pt>
                <c:pt idx="2">
                  <c:v>5530.0550000000003</c:v>
                </c:pt>
              </c:numCache>
            </c:numRef>
          </c:xVal>
          <c:yVal>
            <c:numRef>
              <c:f>(BRAZIL!$AH$12,BRAZIL!$Z$12,BRAZIL!$R$12)</c:f>
              <c:numCache>
                <c:formatCode>_(* #,##0.00_);_(* \(#,##0.00\);_(* "-"??_);_(@_)</c:formatCode>
                <c:ptCount val="3"/>
                <c:pt idx="0">
                  <c:v>58.123214375744276</c:v>
                </c:pt>
                <c:pt idx="1">
                  <c:v>63.263149351130913</c:v>
                </c:pt>
                <c:pt idx="2">
                  <c:v>70.092292342229698</c:v>
                </c:pt>
              </c:numCache>
            </c:numRef>
          </c:yVal>
          <c:smooth val="0"/>
        </c:ser>
        <c:ser>
          <c:idx val="28"/>
          <c:order val="11"/>
          <c:tx>
            <c:v>Mexico</c:v>
          </c:tx>
          <c:marker>
            <c:symbol val="none"/>
          </c:marker>
          <c:dLbls>
            <c:dLbl>
              <c:idx val="0"/>
              <c:layout>
                <c:manualLayout>
                  <c:x val="-0.16810344827586221"/>
                  <c:y val="6.127450980392157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(MEXICO!$AH$5,MEXICO!$Z$5,MEXICO!$R$5)</c:f>
              <c:numCache>
                <c:formatCode>#,##0.00</c:formatCode>
                <c:ptCount val="3"/>
                <c:pt idx="0">
                  <c:v>14217.018</c:v>
                </c:pt>
                <c:pt idx="1">
                  <c:v>10873.338</c:v>
                </c:pt>
                <c:pt idx="2">
                  <c:v>8109.098</c:v>
                </c:pt>
              </c:numCache>
            </c:numRef>
          </c:xVal>
          <c:yVal>
            <c:numRef>
              <c:f>(MEXICO!$AH$12,MEXICO!$Z$12,MEXICO!$R$12)</c:f>
              <c:numCache>
                <c:formatCode>_(* #,##0.00_);_(* \(#,##0.00\);_(* "-"??_);_(@_)</c:formatCode>
                <c:ptCount val="3"/>
                <c:pt idx="0">
                  <c:v>41.89570293503192</c:v>
                </c:pt>
                <c:pt idx="1">
                  <c:v>36.597512320581096</c:v>
                </c:pt>
                <c:pt idx="2">
                  <c:v>37.688501413760477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542888"/>
        <c:axId val="399915872"/>
      </c:scatterChart>
      <c:valAx>
        <c:axId val="195542888"/>
        <c:scaling>
          <c:orientation val="minMax"/>
          <c:max val="5000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GDP per capita (PPP</a:t>
                </a:r>
                <a:r>
                  <a:rPr lang="en-US" sz="2400" dirty="0" smtClean="0"/>
                  <a:t>) 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.60341241288804415"/>
              <c:y val="0.92501215840666928"/>
            </c:manualLayout>
          </c:layout>
          <c:overlay val="0"/>
        </c:title>
        <c:numFmt formatCode="#,##0" sourceLinked="0"/>
        <c:majorTickMark val="cross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399915872"/>
        <c:crosses val="autoZero"/>
        <c:crossBetween val="midCat"/>
        <c:majorUnit val="10000"/>
        <c:dispUnits>
          <c:builtInUnit val="thousands"/>
        </c:dispUnits>
      </c:valAx>
      <c:valAx>
        <c:axId val="399915872"/>
        <c:scaling>
          <c:orientation val="minMax"/>
          <c:max val="1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195542888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Ending</c:v>
                </c:pt>
              </c:strCache>
            </c:strRef>
          </c:tx>
          <c:spPr>
            <a:solidFill>
              <a:schemeClr val="tx1"/>
            </a:solidFill>
            <a:ln w="85725">
              <a:noFill/>
            </a:ln>
          </c:spPr>
          <c:invertIfNegative val="0"/>
          <c:dLbls>
            <c:dLbl>
              <c:idx val="15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1594202898550725E-2"/>
                  <c:y val="-0.30120332740665479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lang="en-US" sz="2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8.6956521739130436E-3"/>
                  <c:y val="-0.33333333333333331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2.8985507246377874E-3"/>
                  <c:y val="-0.37096774193548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1.1594202898550619E-2"/>
                  <c:y val="-0.4005376344086021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2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Sheet1!$A$4:$A$24</c:f>
              <c:strCache>
                <c:ptCount val="21"/>
                <c:pt idx="0">
                  <c:v>94/95</c:v>
                </c:pt>
                <c:pt idx="1">
                  <c:v>95/96</c:v>
                </c:pt>
                <c:pt idx="2">
                  <c:v>96/97</c:v>
                </c:pt>
                <c:pt idx="3">
                  <c:v>97/98</c:v>
                </c:pt>
                <c:pt idx="4">
                  <c:v>98/99</c:v>
                </c:pt>
                <c:pt idx="5">
                  <c:v>99/00</c:v>
                </c:pt>
                <c:pt idx="6">
                  <c:v>00/01</c:v>
                </c:pt>
                <c:pt idx="7">
                  <c:v> 01/02 </c:v>
                </c:pt>
                <c:pt idx="8">
                  <c:v> 02/03 </c:v>
                </c:pt>
                <c:pt idx="9">
                  <c:v> 03/04</c:v>
                </c:pt>
                <c:pt idx="10">
                  <c:v> 04/05</c:v>
                </c:pt>
                <c:pt idx="11">
                  <c:v> 05/06</c:v>
                </c:pt>
                <c:pt idx="12">
                  <c:v> 06/07</c:v>
                </c:pt>
                <c:pt idx="13">
                  <c:v> 07/08</c:v>
                </c:pt>
                <c:pt idx="14">
                  <c:v> 08/09</c:v>
                </c:pt>
                <c:pt idx="15">
                  <c:v> 09/10</c:v>
                </c:pt>
                <c:pt idx="16">
                  <c:v> 10/11</c:v>
                </c:pt>
                <c:pt idx="17">
                  <c:v> 11/12</c:v>
                </c:pt>
                <c:pt idx="18">
                  <c:v> 12/13</c:v>
                </c:pt>
                <c:pt idx="19">
                  <c:v>13/14</c:v>
                </c:pt>
                <c:pt idx="20">
                  <c:v>14/15</c:v>
                </c:pt>
              </c:strCache>
            </c:strRef>
          </c:cat>
          <c:val>
            <c:numRef>
              <c:f>Sheet1!$B$4:$B$24</c:f>
              <c:numCache>
                <c:formatCode>#,##0</c:formatCode>
                <c:ptCount val="21"/>
                <c:pt idx="0">
                  <c:v>7770.1600137744863</c:v>
                </c:pt>
                <c:pt idx="1">
                  <c:v>9436.4200794047229</c:v>
                </c:pt>
                <c:pt idx="2">
                  <c:v>10240.81651460783</c:v>
                </c:pt>
                <c:pt idx="3">
                  <c:v>11206.786247020576</c:v>
                </c:pt>
                <c:pt idx="4">
                  <c:v>11705.695906133371</c:v>
                </c:pt>
                <c:pt idx="5">
                  <c:v>11187.993267845459</c:v>
                </c:pt>
                <c:pt idx="6">
                  <c:v>10613.594873242851</c:v>
                </c:pt>
                <c:pt idx="7">
                  <c:v>11239.752268807435</c:v>
                </c:pt>
                <c:pt idx="8">
                  <c:v>9505.5741401125451</c:v>
                </c:pt>
                <c:pt idx="9">
                  <c:v>9030.5880959641872</c:v>
                </c:pt>
                <c:pt idx="10">
                  <c:v>11870.203145278158</c:v>
                </c:pt>
                <c:pt idx="11">
                  <c:v>12622.868071533443</c:v>
                </c:pt>
                <c:pt idx="12">
                  <c:v>12903.644268620797</c:v>
                </c:pt>
                <c:pt idx="13">
                  <c:v>12436.130937824577</c:v>
                </c:pt>
                <c:pt idx="14">
                  <c:v>12320.98018793753</c:v>
                </c:pt>
                <c:pt idx="15">
                  <c:v>9277.0255689851838</c:v>
                </c:pt>
                <c:pt idx="16">
                  <c:v>10074.333005833832</c:v>
                </c:pt>
                <c:pt idx="17">
                  <c:v>15091.018709404609</c:v>
                </c:pt>
                <c:pt idx="18">
                  <c:v>17672.936497834249</c:v>
                </c:pt>
                <c:pt idx="19">
                  <c:v>20004.312634717618</c:v>
                </c:pt>
                <c:pt idx="20" formatCode="General">
                  <c:v>21816.261786210591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100"/>
        <c:axId val="399916656"/>
        <c:axId val="399917048"/>
      </c:barChart>
      <c:catAx>
        <c:axId val="39991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2800" b="1" i="0"/>
            </a:pPr>
            <a:endParaRPr lang="en-US"/>
          </a:p>
        </c:txPr>
        <c:crossAx val="399917048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39991704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en-US" sz="2800" b="1" i="0"/>
            </a:pPr>
            <a:endParaRPr lang="en-US"/>
          </a:p>
        </c:txPr>
        <c:crossAx val="399916656"/>
        <c:crosses val="autoZero"/>
        <c:crossBetween val="between"/>
        <c:dispUnits>
          <c:builtInUnit val="thousands"/>
        </c:dispUnits>
      </c:valAx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96748323126274E-2"/>
          <c:y val="4.9208247914043039E-2"/>
          <c:w val="0.89992794303489843"/>
          <c:h val="0.80438174347226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658370848008886E-17"/>
                  <c:y val="0.27581209952375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26174.957461838269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864197530864196E-3"/>
                  <c:y val="0.2269957987230885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24363.908309390121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71"/>
        <c:axId val="530085864"/>
        <c:axId val="530086256"/>
      </c:barChart>
      <c:catAx>
        <c:axId val="530085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086256"/>
        <c:crosses val="autoZero"/>
        <c:auto val="1"/>
        <c:lblAlgn val="ctr"/>
        <c:lblOffset val="100"/>
        <c:noMultiLvlLbl val="0"/>
      </c:catAx>
      <c:valAx>
        <c:axId val="5300862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381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08586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31880448318914E-2"/>
          <c:y val="6.0000000000000032E-2"/>
          <c:w val="0.56039850560398563"/>
          <c:h val="0.8844444444444447"/>
        </c:manualLayout>
      </c:layout>
      <c:scatterChart>
        <c:scatterStyle val="lineMarker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Cotlook A Index</c:v>
                </c:pt>
              </c:strCache>
            </c:strRef>
          </c:tx>
          <c:spPr>
            <a:ln w="33419">
              <a:noFill/>
            </a:ln>
          </c:spPr>
          <c:marker>
            <c:symbol val="triangle"/>
            <c:size val="17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trendline>
            <c:spPr>
              <a:ln w="44559">
                <a:solidFill>
                  <a:srgbClr val="00FF00"/>
                </a:solidFill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0.43372811453423082"/>
                  <c:y val="-0.72959256199169709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800" b="1"/>
                  </a:pPr>
                  <a:endParaRPr lang="en-US"/>
                </a:p>
              </c:txPr>
            </c:trendlineLbl>
          </c:trendline>
          <c:xVal>
            <c:numRef>
              <c:f>Sheet1!$A$2:$A$30</c:f>
              <c:numCache>
                <c:formatCode>0%</c:formatCode>
                <c:ptCount val="29"/>
                <c:pt idx="0">
                  <c:v>0.2052877948302976</c:v>
                </c:pt>
                <c:pt idx="1">
                  <c:v>-2.464202129573376E-2</c:v>
                </c:pt>
                <c:pt idx="2">
                  <c:v>-0.20331793366180512</c:v>
                </c:pt>
                <c:pt idx="3">
                  <c:v>0.30286027888974643</c:v>
                </c:pt>
                <c:pt idx="4">
                  <c:v>0.25387876859576736</c:v>
                </c:pt>
                <c:pt idx="5">
                  <c:v>-0.28594605967929804</c:v>
                </c:pt>
                <c:pt idx="6">
                  <c:v>2.8014602980280297E-2</c:v>
                </c:pt>
                <c:pt idx="7">
                  <c:v>-7.0943093230653662E-2</c:v>
                </c:pt>
                <c:pt idx="8">
                  <c:v>-0.17378971994541997</c:v>
                </c:pt>
                <c:pt idx="9">
                  <c:v>2.3534840031050993E-2</c:v>
                </c:pt>
                <c:pt idx="10">
                  <c:v>0.11873503883999126</c:v>
                </c:pt>
                <c:pt idx="11">
                  <c:v>-1.2323915785589638E-2</c:v>
                </c:pt>
                <c:pt idx="12">
                  <c:v>-0.14934565944756503</c:v>
                </c:pt>
                <c:pt idx="13">
                  <c:v>-7.7963776820660718E-2</c:v>
                </c:pt>
                <c:pt idx="14">
                  <c:v>0.10938103603902892</c:v>
                </c:pt>
                <c:pt idx="15">
                  <c:v>6.6661726613258115E-3</c:v>
                </c:pt>
                <c:pt idx="16">
                  <c:v>4.6991793569090744E-2</c:v>
                </c:pt>
                <c:pt idx="17">
                  <c:v>0.10062769384106744</c:v>
                </c:pt>
                <c:pt idx="18">
                  <c:v>7.4334434740026198E-2</c:v>
                </c:pt>
                <c:pt idx="19">
                  <c:v>2.9376028031187894E-2</c:v>
                </c:pt>
                <c:pt idx="20">
                  <c:v>0.12253374880804041</c:v>
                </c:pt>
                <c:pt idx="21">
                  <c:v>-0.1084927014401047</c:v>
                </c:pt>
                <c:pt idx="22">
                  <c:v>-7.8288046590840016E-2</c:v>
                </c:pt>
                <c:pt idx="23">
                  <c:v>0.25538998264952306</c:v>
                </c:pt>
                <c:pt idx="24">
                  <c:v>-0.14552357434982865</c:v>
                </c:pt>
                <c:pt idx="25">
                  <c:v>0.12413785369125201</c:v>
                </c:pt>
                <c:pt idx="26">
                  <c:v>-2.1071065339975843E-2</c:v>
                </c:pt>
                <c:pt idx="27">
                  <c:v>6.2140724472432129E-2</c:v>
                </c:pt>
                <c:pt idx="28">
                  <c:v>-0.33769762080647459</c:v>
                </c:pt>
              </c:numCache>
            </c:numRef>
          </c:xVal>
          <c:yVal>
            <c:numRef>
              <c:f>Sheet1!$B$2:$B$30</c:f>
              <c:numCache>
                <c:formatCode>0.00%</c:formatCode>
                <c:ptCount val="29"/>
                <c:pt idx="0">
                  <c:v>-0.21594048884165776</c:v>
                </c:pt>
                <c:pt idx="1">
                  <c:v>3.8492816481431325E-2</c:v>
                </c:pt>
                <c:pt idx="2">
                  <c:v>0.1438266771078047</c:v>
                </c:pt>
                <c:pt idx="3">
                  <c:v>-0.2106344135098128</c:v>
                </c:pt>
                <c:pt idx="4">
                  <c:v>-0.2937265105521828</c:v>
                </c:pt>
                <c:pt idx="5">
                  <c:v>0.27159230454359401</c:v>
                </c:pt>
                <c:pt idx="6">
                  <c:v>0.16401094479317543</c:v>
                </c:pt>
                <c:pt idx="7">
                  <c:v>-8.2411504424778681E-2</c:v>
                </c:pt>
                <c:pt idx="8">
                  <c:v>0.24216395418927075</c:v>
                </c:pt>
                <c:pt idx="9">
                  <c:v>5.7018075943224408E-3</c:v>
                </c:pt>
                <c:pt idx="10">
                  <c:v>-0.23956574185765989</c:v>
                </c:pt>
                <c:pt idx="11">
                  <c:v>-8.4866751269035562E-2</c:v>
                </c:pt>
                <c:pt idx="12">
                  <c:v>0.22360894435777443</c:v>
                </c:pt>
                <c:pt idx="13">
                  <c:v>0.30004249893752644</c:v>
                </c:pt>
                <c:pt idx="14">
                  <c:v>-6.7124332570556791E-2</c:v>
                </c:pt>
                <c:pt idx="15">
                  <c:v>-8.1999766382431907E-2</c:v>
                </c:pt>
                <c:pt idx="16">
                  <c:v>-8.1180811808118203E-2</c:v>
                </c:pt>
                <c:pt idx="17">
                  <c:v>-0.18446198587453252</c:v>
                </c:pt>
                <c:pt idx="18">
                  <c:v>-0.1027339106809305</c:v>
                </c:pt>
                <c:pt idx="19">
                  <c:v>8.251324753974261E-2</c:v>
                </c:pt>
                <c:pt idx="20">
                  <c:v>-0.26905594405594407</c:v>
                </c:pt>
                <c:pt idx="21">
                  <c:v>0.40994977278163119</c:v>
                </c:pt>
                <c:pt idx="22">
                  <c:v>0.15826972010178114</c:v>
                </c:pt>
                <c:pt idx="23">
                  <c:v>-0.23564733450497954</c:v>
                </c:pt>
                <c:pt idx="24">
                  <c:v>7.5493389538225805E-2</c:v>
                </c:pt>
                <c:pt idx="25">
                  <c:v>5.3625512203812543E-2</c:v>
                </c:pt>
                <c:pt idx="26">
                  <c:v>0.23266824484274612</c:v>
                </c:pt>
                <c:pt idx="27">
                  <c:v>-0.11111111111111122</c:v>
                </c:pt>
                <c:pt idx="28">
                  <c:v>0.19660493827160508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0577528"/>
        <c:axId val="520577920"/>
      </c:scatterChart>
      <c:valAx>
        <c:axId val="520577528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37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3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0577920"/>
        <c:crosses val="autoZero"/>
        <c:crossBetween val="midCat"/>
        <c:majorUnit val="0.2"/>
      </c:valAx>
      <c:valAx>
        <c:axId val="52057792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7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3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0577528"/>
        <c:crosses val="autoZero"/>
        <c:crossBetween val="midCat"/>
        <c:majorUnit val="0.2"/>
      </c:valAx>
      <c:spPr>
        <a:noFill/>
        <a:ln w="2970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7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069363124481373E-2"/>
          <c:y val="2.8196347031963491E-2"/>
          <c:w val="0.85811898512685869"/>
          <c:h val="0.84389333169291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Index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Sheet1!$A$2:$A$2558</c:f>
              <c:numCache>
                <c:formatCode>m/d/yyyy</c:formatCode>
                <c:ptCount val="2557"/>
                <c:pt idx="0">
                  <c:v>38565</c:v>
                </c:pt>
                <c:pt idx="1">
                  <c:v>38566</c:v>
                </c:pt>
                <c:pt idx="2">
                  <c:v>38567</c:v>
                </c:pt>
                <c:pt idx="3">
                  <c:v>38568</c:v>
                </c:pt>
                <c:pt idx="4">
                  <c:v>38569</c:v>
                </c:pt>
                <c:pt idx="5">
                  <c:v>38572</c:v>
                </c:pt>
                <c:pt idx="6">
                  <c:v>38573</c:v>
                </c:pt>
                <c:pt idx="7">
                  <c:v>38574</c:v>
                </c:pt>
                <c:pt idx="8">
                  <c:v>38575</c:v>
                </c:pt>
                <c:pt idx="9">
                  <c:v>38576</c:v>
                </c:pt>
                <c:pt idx="10">
                  <c:v>38579</c:v>
                </c:pt>
                <c:pt idx="11">
                  <c:v>38580</c:v>
                </c:pt>
                <c:pt idx="12">
                  <c:v>38581</c:v>
                </c:pt>
                <c:pt idx="13">
                  <c:v>38582</c:v>
                </c:pt>
                <c:pt idx="14">
                  <c:v>38583</c:v>
                </c:pt>
                <c:pt idx="15">
                  <c:v>38586</c:v>
                </c:pt>
                <c:pt idx="16">
                  <c:v>38587</c:v>
                </c:pt>
                <c:pt idx="17">
                  <c:v>38588</c:v>
                </c:pt>
                <c:pt idx="18">
                  <c:v>38589</c:v>
                </c:pt>
                <c:pt idx="19">
                  <c:v>38590</c:v>
                </c:pt>
                <c:pt idx="20">
                  <c:v>38593</c:v>
                </c:pt>
                <c:pt idx="21">
                  <c:v>38594</c:v>
                </c:pt>
                <c:pt idx="22">
                  <c:v>38595</c:v>
                </c:pt>
                <c:pt idx="23">
                  <c:v>38596</c:v>
                </c:pt>
                <c:pt idx="24">
                  <c:v>38597</c:v>
                </c:pt>
                <c:pt idx="25">
                  <c:v>38600</c:v>
                </c:pt>
                <c:pt idx="26">
                  <c:v>38601</c:v>
                </c:pt>
                <c:pt idx="27">
                  <c:v>38602</c:v>
                </c:pt>
                <c:pt idx="28">
                  <c:v>38603</c:v>
                </c:pt>
                <c:pt idx="29">
                  <c:v>38604</c:v>
                </c:pt>
                <c:pt idx="30">
                  <c:v>38607</c:v>
                </c:pt>
                <c:pt idx="31">
                  <c:v>38608</c:v>
                </c:pt>
                <c:pt idx="32">
                  <c:v>38609</c:v>
                </c:pt>
                <c:pt idx="33">
                  <c:v>38610</c:v>
                </c:pt>
                <c:pt idx="34">
                  <c:v>38611</c:v>
                </c:pt>
                <c:pt idx="35">
                  <c:v>38614</c:v>
                </c:pt>
                <c:pt idx="36">
                  <c:v>38615</c:v>
                </c:pt>
                <c:pt idx="37">
                  <c:v>38616</c:v>
                </c:pt>
                <c:pt idx="38">
                  <c:v>38617</c:v>
                </c:pt>
                <c:pt idx="39">
                  <c:v>38618</c:v>
                </c:pt>
                <c:pt idx="40">
                  <c:v>38621</c:v>
                </c:pt>
                <c:pt idx="41">
                  <c:v>38622</c:v>
                </c:pt>
                <c:pt idx="42">
                  <c:v>38623</c:v>
                </c:pt>
                <c:pt idx="43">
                  <c:v>38624</c:v>
                </c:pt>
                <c:pt idx="44">
                  <c:v>38625</c:v>
                </c:pt>
                <c:pt idx="45">
                  <c:v>38628</c:v>
                </c:pt>
                <c:pt idx="46">
                  <c:v>38629</c:v>
                </c:pt>
                <c:pt idx="47">
                  <c:v>38630</c:v>
                </c:pt>
                <c:pt idx="48">
                  <c:v>38631</c:v>
                </c:pt>
                <c:pt idx="49">
                  <c:v>38632</c:v>
                </c:pt>
                <c:pt idx="50">
                  <c:v>38635</c:v>
                </c:pt>
                <c:pt idx="51">
                  <c:v>38636</c:v>
                </c:pt>
                <c:pt idx="52">
                  <c:v>38637</c:v>
                </c:pt>
                <c:pt idx="53">
                  <c:v>38638</c:v>
                </c:pt>
                <c:pt idx="54">
                  <c:v>38639</c:v>
                </c:pt>
                <c:pt idx="55">
                  <c:v>38642</c:v>
                </c:pt>
                <c:pt idx="56">
                  <c:v>38643</c:v>
                </c:pt>
                <c:pt idx="57">
                  <c:v>38644</c:v>
                </c:pt>
                <c:pt idx="58">
                  <c:v>38645</c:v>
                </c:pt>
                <c:pt idx="59">
                  <c:v>38646</c:v>
                </c:pt>
                <c:pt idx="60">
                  <c:v>38649</c:v>
                </c:pt>
                <c:pt idx="61">
                  <c:v>38650</c:v>
                </c:pt>
                <c:pt idx="62">
                  <c:v>38651</c:v>
                </c:pt>
                <c:pt idx="63">
                  <c:v>38652</c:v>
                </c:pt>
                <c:pt idx="64">
                  <c:v>38653</c:v>
                </c:pt>
                <c:pt idx="65">
                  <c:v>38656</c:v>
                </c:pt>
                <c:pt idx="66">
                  <c:v>38657</c:v>
                </c:pt>
                <c:pt idx="67">
                  <c:v>38658</c:v>
                </c:pt>
                <c:pt idx="68">
                  <c:v>38659</c:v>
                </c:pt>
                <c:pt idx="69">
                  <c:v>38660</c:v>
                </c:pt>
                <c:pt idx="70">
                  <c:v>38663</c:v>
                </c:pt>
                <c:pt idx="71">
                  <c:v>38664</c:v>
                </c:pt>
                <c:pt idx="72">
                  <c:v>38665</c:v>
                </c:pt>
                <c:pt idx="73">
                  <c:v>38666</c:v>
                </c:pt>
                <c:pt idx="74">
                  <c:v>38667</c:v>
                </c:pt>
                <c:pt idx="75">
                  <c:v>38670</c:v>
                </c:pt>
                <c:pt idx="76">
                  <c:v>38671</c:v>
                </c:pt>
                <c:pt idx="77">
                  <c:v>38672</c:v>
                </c:pt>
                <c:pt idx="78">
                  <c:v>38673</c:v>
                </c:pt>
                <c:pt idx="79">
                  <c:v>38674</c:v>
                </c:pt>
                <c:pt idx="80">
                  <c:v>38677</c:v>
                </c:pt>
                <c:pt idx="81">
                  <c:v>38678</c:v>
                </c:pt>
                <c:pt idx="82">
                  <c:v>38679</c:v>
                </c:pt>
                <c:pt idx="83">
                  <c:v>38680</c:v>
                </c:pt>
                <c:pt idx="84">
                  <c:v>38681</c:v>
                </c:pt>
                <c:pt idx="85">
                  <c:v>38684</c:v>
                </c:pt>
                <c:pt idx="86">
                  <c:v>38685</c:v>
                </c:pt>
                <c:pt idx="87">
                  <c:v>38686</c:v>
                </c:pt>
                <c:pt idx="88">
                  <c:v>38687</c:v>
                </c:pt>
                <c:pt idx="89">
                  <c:v>38688</c:v>
                </c:pt>
                <c:pt idx="90">
                  <c:v>38691</c:v>
                </c:pt>
                <c:pt idx="91">
                  <c:v>38692</c:v>
                </c:pt>
                <c:pt idx="92">
                  <c:v>38693</c:v>
                </c:pt>
                <c:pt idx="93">
                  <c:v>38694</c:v>
                </c:pt>
                <c:pt idx="94">
                  <c:v>38695</c:v>
                </c:pt>
                <c:pt idx="95">
                  <c:v>38698</c:v>
                </c:pt>
                <c:pt idx="96">
                  <c:v>38699</c:v>
                </c:pt>
                <c:pt idx="97">
                  <c:v>38700</c:v>
                </c:pt>
                <c:pt idx="98">
                  <c:v>38701</c:v>
                </c:pt>
                <c:pt idx="99">
                  <c:v>38702</c:v>
                </c:pt>
                <c:pt idx="100">
                  <c:v>38705</c:v>
                </c:pt>
                <c:pt idx="101">
                  <c:v>38706</c:v>
                </c:pt>
                <c:pt idx="102">
                  <c:v>38707</c:v>
                </c:pt>
                <c:pt idx="103">
                  <c:v>38708</c:v>
                </c:pt>
                <c:pt idx="104">
                  <c:v>38709</c:v>
                </c:pt>
                <c:pt idx="105">
                  <c:v>38712</c:v>
                </c:pt>
                <c:pt idx="106">
                  <c:v>38713</c:v>
                </c:pt>
                <c:pt idx="107">
                  <c:v>38714</c:v>
                </c:pt>
                <c:pt idx="108">
                  <c:v>38715</c:v>
                </c:pt>
                <c:pt idx="109">
                  <c:v>38716</c:v>
                </c:pt>
                <c:pt idx="110">
                  <c:v>38719</c:v>
                </c:pt>
                <c:pt idx="111">
                  <c:v>38720</c:v>
                </c:pt>
                <c:pt idx="112">
                  <c:v>38721</c:v>
                </c:pt>
                <c:pt idx="113">
                  <c:v>38722</c:v>
                </c:pt>
                <c:pt idx="114">
                  <c:v>38723</c:v>
                </c:pt>
                <c:pt idx="115">
                  <c:v>38726</c:v>
                </c:pt>
                <c:pt idx="116">
                  <c:v>38727</c:v>
                </c:pt>
                <c:pt idx="117">
                  <c:v>38728</c:v>
                </c:pt>
                <c:pt idx="118">
                  <c:v>38729</c:v>
                </c:pt>
                <c:pt idx="119">
                  <c:v>38730</c:v>
                </c:pt>
                <c:pt idx="120">
                  <c:v>38733</c:v>
                </c:pt>
                <c:pt idx="121">
                  <c:v>38734</c:v>
                </c:pt>
                <c:pt idx="122">
                  <c:v>38735</c:v>
                </c:pt>
                <c:pt idx="123">
                  <c:v>38736</c:v>
                </c:pt>
                <c:pt idx="124">
                  <c:v>38737</c:v>
                </c:pt>
                <c:pt idx="125">
                  <c:v>38740</c:v>
                </c:pt>
                <c:pt idx="126">
                  <c:v>38741</c:v>
                </c:pt>
                <c:pt idx="127">
                  <c:v>38742</c:v>
                </c:pt>
                <c:pt idx="128">
                  <c:v>38743</c:v>
                </c:pt>
                <c:pt idx="129">
                  <c:v>38744</c:v>
                </c:pt>
                <c:pt idx="130">
                  <c:v>38747</c:v>
                </c:pt>
                <c:pt idx="131">
                  <c:v>38748</c:v>
                </c:pt>
                <c:pt idx="132">
                  <c:v>38749</c:v>
                </c:pt>
                <c:pt idx="133">
                  <c:v>38750</c:v>
                </c:pt>
                <c:pt idx="134">
                  <c:v>38751</c:v>
                </c:pt>
                <c:pt idx="135">
                  <c:v>38754</c:v>
                </c:pt>
                <c:pt idx="136">
                  <c:v>38755</c:v>
                </c:pt>
                <c:pt idx="137">
                  <c:v>38756</c:v>
                </c:pt>
                <c:pt idx="138">
                  <c:v>38757</c:v>
                </c:pt>
                <c:pt idx="139">
                  <c:v>38760</c:v>
                </c:pt>
                <c:pt idx="140">
                  <c:v>38761</c:v>
                </c:pt>
                <c:pt idx="141">
                  <c:v>38762</c:v>
                </c:pt>
                <c:pt idx="142">
                  <c:v>38763</c:v>
                </c:pt>
                <c:pt idx="143">
                  <c:v>38764</c:v>
                </c:pt>
                <c:pt idx="144">
                  <c:v>38765</c:v>
                </c:pt>
                <c:pt idx="145">
                  <c:v>38768</c:v>
                </c:pt>
                <c:pt idx="146">
                  <c:v>38769</c:v>
                </c:pt>
                <c:pt idx="147">
                  <c:v>38770</c:v>
                </c:pt>
                <c:pt idx="148">
                  <c:v>38771</c:v>
                </c:pt>
                <c:pt idx="149">
                  <c:v>38772</c:v>
                </c:pt>
                <c:pt idx="150">
                  <c:v>38775</c:v>
                </c:pt>
                <c:pt idx="151">
                  <c:v>38776</c:v>
                </c:pt>
                <c:pt idx="152">
                  <c:v>38777</c:v>
                </c:pt>
                <c:pt idx="153">
                  <c:v>38778</c:v>
                </c:pt>
                <c:pt idx="154">
                  <c:v>38779</c:v>
                </c:pt>
                <c:pt idx="155">
                  <c:v>38782</c:v>
                </c:pt>
                <c:pt idx="156">
                  <c:v>38783</c:v>
                </c:pt>
                <c:pt idx="157">
                  <c:v>38784</c:v>
                </c:pt>
                <c:pt idx="158">
                  <c:v>38785</c:v>
                </c:pt>
                <c:pt idx="159">
                  <c:v>38786</c:v>
                </c:pt>
                <c:pt idx="160">
                  <c:v>38789</c:v>
                </c:pt>
                <c:pt idx="161">
                  <c:v>38790</c:v>
                </c:pt>
                <c:pt idx="162">
                  <c:v>38791</c:v>
                </c:pt>
                <c:pt idx="163">
                  <c:v>38792</c:v>
                </c:pt>
                <c:pt idx="164">
                  <c:v>38793</c:v>
                </c:pt>
                <c:pt idx="165">
                  <c:v>38796</c:v>
                </c:pt>
                <c:pt idx="166">
                  <c:v>38797</c:v>
                </c:pt>
                <c:pt idx="167">
                  <c:v>38798</c:v>
                </c:pt>
                <c:pt idx="168">
                  <c:v>38799</c:v>
                </c:pt>
                <c:pt idx="169">
                  <c:v>38800</c:v>
                </c:pt>
                <c:pt idx="170">
                  <c:v>38803</c:v>
                </c:pt>
                <c:pt idx="171">
                  <c:v>38804</c:v>
                </c:pt>
                <c:pt idx="172">
                  <c:v>38805</c:v>
                </c:pt>
                <c:pt idx="173">
                  <c:v>38806</c:v>
                </c:pt>
                <c:pt idx="174">
                  <c:v>38807</c:v>
                </c:pt>
                <c:pt idx="175">
                  <c:v>38810</c:v>
                </c:pt>
                <c:pt idx="176">
                  <c:v>38811</c:v>
                </c:pt>
                <c:pt idx="177">
                  <c:v>38812</c:v>
                </c:pt>
                <c:pt idx="178">
                  <c:v>38813</c:v>
                </c:pt>
                <c:pt idx="179">
                  <c:v>38814</c:v>
                </c:pt>
                <c:pt idx="180">
                  <c:v>38817</c:v>
                </c:pt>
                <c:pt idx="181">
                  <c:v>38818</c:v>
                </c:pt>
                <c:pt idx="182">
                  <c:v>38819</c:v>
                </c:pt>
                <c:pt idx="183">
                  <c:v>38820</c:v>
                </c:pt>
                <c:pt idx="184">
                  <c:v>38821</c:v>
                </c:pt>
                <c:pt idx="185">
                  <c:v>38824</c:v>
                </c:pt>
                <c:pt idx="186">
                  <c:v>38825</c:v>
                </c:pt>
                <c:pt idx="187">
                  <c:v>38826</c:v>
                </c:pt>
                <c:pt idx="188">
                  <c:v>38827</c:v>
                </c:pt>
                <c:pt idx="189">
                  <c:v>38828</c:v>
                </c:pt>
                <c:pt idx="190">
                  <c:v>38831</c:v>
                </c:pt>
                <c:pt idx="191">
                  <c:v>38832</c:v>
                </c:pt>
                <c:pt idx="192">
                  <c:v>38833</c:v>
                </c:pt>
                <c:pt idx="193">
                  <c:v>38834</c:v>
                </c:pt>
                <c:pt idx="194">
                  <c:v>38835</c:v>
                </c:pt>
                <c:pt idx="195">
                  <c:v>38836</c:v>
                </c:pt>
                <c:pt idx="196">
                  <c:v>38837</c:v>
                </c:pt>
                <c:pt idx="197">
                  <c:v>38838</c:v>
                </c:pt>
                <c:pt idx="198">
                  <c:v>38839</c:v>
                </c:pt>
                <c:pt idx="199">
                  <c:v>38840</c:v>
                </c:pt>
                <c:pt idx="200">
                  <c:v>38841</c:v>
                </c:pt>
                <c:pt idx="201">
                  <c:v>38842</c:v>
                </c:pt>
                <c:pt idx="202">
                  <c:v>38845</c:v>
                </c:pt>
                <c:pt idx="203">
                  <c:v>38846</c:v>
                </c:pt>
                <c:pt idx="204">
                  <c:v>38847</c:v>
                </c:pt>
                <c:pt idx="205">
                  <c:v>38848</c:v>
                </c:pt>
                <c:pt idx="206">
                  <c:v>38849</c:v>
                </c:pt>
                <c:pt idx="207">
                  <c:v>38852</c:v>
                </c:pt>
                <c:pt idx="208">
                  <c:v>38853</c:v>
                </c:pt>
                <c:pt idx="209">
                  <c:v>38854</c:v>
                </c:pt>
                <c:pt idx="210">
                  <c:v>38855</c:v>
                </c:pt>
                <c:pt idx="211">
                  <c:v>38856</c:v>
                </c:pt>
                <c:pt idx="212">
                  <c:v>38859</c:v>
                </c:pt>
                <c:pt idx="213">
                  <c:v>38860</c:v>
                </c:pt>
                <c:pt idx="214">
                  <c:v>38861</c:v>
                </c:pt>
                <c:pt idx="215">
                  <c:v>38862</c:v>
                </c:pt>
                <c:pt idx="216">
                  <c:v>38863</c:v>
                </c:pt>
                <c:pt idx="217">
                  <c:v>38866</c:v>
                </c:pt>
                <c:pt idx="218">
                  <c:v>38867</c:v>
                </c:pt>
                <c:pt idx="219">
                  <c:v>38868</c:v>
                </c:pt>
                <c:pt idx="220">
                  <c:v>38869</c:v>
                </c:pt>
                <c:pt idx="221">
                  <c:v>38870</c:v>
                </c:pt>
                <c:pt idx="222">
                  <c:v>38873</c:v>
                </c:pt>
                <c:pt idx="223">
                  <c:v>38874</c:v>
                </c:pt>
                <c:pt idx="224">
                  <c:v>38875</c:v>
                </c:pt>
                <c:pt idx="225">
                  <c:v>38876</c:v>
                </c:pt>
                <c:pt idx="226">
                  <c:v>38877</c:v>
                </c:pt>
                <c:pt idx="227">
                  <c:v>38880</c:v>
                </c:pt>
                <c:pt idx="228">
                  <c:v>38881</c:v>
                </c:pt>
                <c:pt idx="229">
                  <c:v>38882</c:v>
                </c:pt>
                <c:pt idx="230">
                  <c:v>38883</c:v>
                </c:pt>
                <c:pt idx="231">
                  <c:v>38884</c:v>
                </c:pt>
                <c:pt idx="232">
                  <c:v>38887</c:v>
                </c:pt>
                <c:pt idx="233">
                  <c:v>38888</c:v>
                </c:pt>
                <c:pt idx="234">
                  <c:v>38889</c:v>
                </c:pt>
                <c:pt idx="235">
                  <c:v>38890</c:v>
                </c:pt>
                <c:pt idx="236">
                  <c:v>38891</c:v>
                </c:pt>
                <c:pt idx="237">
                  <c:v>38894</c:v>
                </c:pt>
                <c:pt idx="238">
                  <c:v>38895</c:v>
                </c:pt>
                <c:pt idx="239">
                  <c:v>38896</c:v>
                </c:pt>
                <c:pt idx="240">
                  <c:v>38897</c:v>
                </c:pt>
                <c:pt idx="241">
                  <c:v>38898</c:v>
                </c:pt>
                <c:pt idx="242">
                  <c:v>38901</c:v>
                </c:pt>
                <c:pt idx="243">
                  <c:v>38902</c:v>
                </c:pt>
                <c:pt idx="244">
                  <c:v>38903</c:v>
                </c:pt>
                <c:pt idx="245">
                  <c:v>38904</c:v>
                </c:pt>
                <c:pt idx="246">
                  <c:v>38905</c:v>
                </c:pt>
                <c:pt idx="247">
                  <c:v>38908</c:v>
                </c:pt>
                <c:pt idx="248">
                  <c:v>38909</c:v>
                </c:pt>
                <c:pt idx="249">
                  <c:v>38910</c:v>
                </c:pt>
                <c:pt idx="250">
                  <c:v>38911</c:v>
                </c:pt>
                <c:pt idx="251">
                  <c:v>38912</c:v>
                </c:pt>
                <c:pt idx="252">
                  <c:v>38915</c:v>
                </c:pt>
                <c:pt idx="253">
                  <c:v>38916</c:v>
                </c:pt>
                <c:pt idx="254">
                  <c:v>38917</c:v>
                </c:pt>
                <c:pt idx="255">
                  <c:v>38918</c:v>
                </c:pt>
                <c:pt idx="256">
                  <c:v>38919</c:v>
                </c:pt>
                <c:pt idx="257">
                  <c:v>38922</c:v>
                </c:pt>
                <c:pt idx="258">
                  <c:v>38923</c:v>
                </c:pt>
                <c:pt idx="259">
                  <c:v>38924</c:v>
                </c:pt>
                <c:pt idx="260">
                  <c:v>38925</c:v>
                </c:pt>
                <c:pt idx="261">
                  <c:v>38926</c:v>
                </c:pt>
                <c:pt idx="262">
                  <c:v>38929</c:v>
                </c:pt>
                <c:pt idx="263">
                  <c:v>38930</c:v>
                </c:pt>
                <c:pt idx="264">
                  <c:v>38931</c:v>
                </c:pt>
                <c:pt idx="265">
                  <c:v>38932</c:v>
                </c:pt>
                <c:pt idx="266">
                  <c:v>38933</c:v>
                </c:pt>
                <c:pt idx="267">
                  <c:v>38936</c:v>
                </c:pt>
                <c:pt idx="268">
                  <c:v>38937</c:v>
                </c:pt>
                <c:pt idx="269">
                  <c:v>38938</c:v>
                </c:pt>
                <c:pt idx="270">
                  <c:v>38939</c:v>
                </c:pt>
                <c:pt idx="271">
                  <c:v>38940</c:v>
                </c:pt>
                <c:pt idx="272">
                  <c:v>38943</c:v>
                </c:pt>
                <c:pt idx="273">
                  <c:v>38944</c:v>
                </c:pt>
                <c:pt idx="274">
                  <c:v>38945</c:v>
                </c:pt>
                <c:pt idx="275">
                  <c:v>38946</c:v>
                </c:pt>
                <c:pt idx="276">
                  <c:v>38947</c:v>
                </c:pt>
                <c:pt idx="277">
                  <c:v>38950</c:v>
                </c:pt>
                <c:pt idx="278">
                  <c:v>38951</c:v>
                </c:pt>
                <c:pt idx="279">
                  <c:v>38952</c:v>
                </c:pt>
                <c:pt idx="280">
                  <c:v>38953</c:v>
                </c:pt>
                <c:pt idx="281">
                  <c:v>38954</c:v>
                </c:pt>
                <c:pt idx="282">
                  <c:v>38957</c:v>
                </c:pt>
                <c:pt idx="283">
                  <c:v>38958</c:v>
                </c:pt>
                <c:pt idx="284">
                  <c:v>38959</c:v>
                </c:pt>
                <c:pt idx="285">
                  <c:v>38960</c:v>
                </c:pt>
                <c:pt idx="286">
                  <c:v>38961</c:v>
                </c:pt>
                <c:pt idx="287">
                  <c:v>38964</c:v>
                </c:pt>
                <c:pt idx="288">
                  <c:v>38965</c:v>
                </c:pt>
                <c:pt idx="289">
                  <c:v>38966</c:v>
                </c:pt>
                <c:pt idx="290">
                  <c:v>38967</c:v>
                </c:pt>
                <c:pt idx="291">
                  <c:v>38968</c:v>
                </c:pt>
                <c:pt idx="292">
                  <c:v>38971</c:v>
                </c:pt>
                <c:pt idx="293">
                  <c:v>38972</c:v>
                </c:pt>
                <c:pt idx="294">
                  <c:v>38973</c:v>
                </c:pt>
                <c:pt idx="295">
                  <c:v>38974</c:v>
                </c:pt>
                <c:pt idx="296">
                  <c:v>38975</c:v>
                </c:pt>
                <c:pt idx="297">
                  <c:v>38978</c:v>
                </c:pt>
                <c:pt idx="298">
                  <c:v>38979</c:v>
                </c:pt>
                <c:pt idx="299">
                  <c:v>38980</c:v>
                </c:pt>
                <c:pt idx="300">
                  <c:v>38981</c:v>
                </c:pt>
                <c:pt idx="301">
                  <c:v>38982</c:v>
                </c:pt>
                <c:pt idx="302">
                  <c:v>38985</c:v>
                </c:pt>
                <c:pt idx="303">
                  <c:v>38986</c:v>
                </c:pt>
                <c:pt idx="304">
                  <c:v>38987</c:v>
                </c:pt>
                <c:pt idx="305">
                  <c:v>38988</c:v>
                </c:pt>
                <c:pt idx="306">
                  <c:v>38989</c:v>
                </c:pt>
                <c:pt idx="307">
                  <c:v>38990</c:v>
                </c:pt>
                <c:pt idx="308">
                  <c:v>38992</c:v>
                </c:pt>
                <c:pt idx="309">
                  <c:v>38993</c:v>
                </c:pt>
                <c:pt idx="310">
                  <c:v>38994</c:v>
                </c:pt>
                <c:pt idx="311">
                  <c:v>38995</c:v>
                </c:pt>
                <c:pt idx="312">
                  <c:v>38996</c:v>
                </c:pt>
                <c:pt idx="313">
                  <c:v>38999</c:v>
                </c:pt>
                <c:pt idx="314">
                  <c:v>39000</c:v>
                </c:pt>
                <c:pt idx="315">
                  <c:v>39001</c:v>
                </c:pt>
                <c:pt idx="316">
                  <c:v>39002</c:v>
                </c:pt>
                <c:pt idx="317">
                  <c:v>39003</c:v>
                </c:pt>
                <c:pt idx="318">
                  <c:v>39006</c:v>
                </c:pt>
                <c:pt idx="319">
                  <c:v>39007</c:v>
                </c:pt>
                <c:pt idx="320">
                  <c:v>39008</c:v>
                </c:pt>
                <c:pt idx="321">
                  <c:v>39009</c:v>
                </c:pt>
                <c:pt idx="322">
                  <c:v>39010</c:v>
                </c:pt>
                <c:pt idx="323">
                  <c:v>39013</c:v>
                </c:pt>
                <c:pt idx="324">
                  <c:v>39014</c:v>
                </c:pt>
                <c:pt idx="325">
                  <c:v>39015</c:v>
                </c:pt>
                <c:pt idx="326">
                  <c:v>39016</c:v>
                </c:pt>
                <c:pt idx="327">
                  <c:v>39017</c:v>
                </c:pt>
                <c:pt idx="328">
                  <c:v>39020</c:v>
                </c:pt>
                <c:pt idx="329">
                  <c:v>39021</c:v>
                </c:pt>
                <c:pt idx="330">
                  <c:v>39022</c:v>
                </c:pt>
                <c:pt idx="331">
                  <c:v>39023</c:v>
                </c:pt>
                <c:pt idx="332">
                  <c:v>39024</c:v>
                </c:pt>
                <c:pt idx="333">
                  <c:v>39027</c:v>
                </c:pt>
                <c:pt idx="334">
                  <c:v>39028</c:v>
                </c:pt>
                <c:pt idx="335">
                  <c:v>39029</c:v>
                </c:pt>
                <c:pt idx="336">
                  <c:v>39030</c:v>
                </c:pt>
                <c:pt idx="337">
                  <c:v>39031</c:v>
                </c:pt>
                <c:pt idx="338">
                  <c:v>39034</c:v>
                </c:pt>
                <c:pt idx="339">
                  <c:v>39035</c:v>
                </c:pt>
                <c:pt idx="340">
                  <c:v>39036</c:v>
                </c:pt>
                <c:pt idx="341">
                  <c:v>39037</c:v>
                </c:pt>
                <c:pt idx="342">
                  <c:v>39038</c:v>
                </c:pt>
                <c:pt idx="343">
                  <c:v>39041</c:v>
                </c:pt>
                <c:pt idx="344">
                  <c:v>39042</c:v>
                </c:pt>
                <c:pt idx="345">
                  <c:v>39043</c:v>
                </c:pt>
                <c:pt idx="346">
                  <c:v>39044</c:v>
                </c:pt>
                <c:pt idx="347">
                  <c:v>39045</c:v>
                </c:pt>
                <c:pt idx="348">
                  <c:v>39048</c:v>
                </c:pt>
                <c:pt idx="349">
                  <c:v>39049</c:v>
                </c:pt>
                <c:pt idx="350">
                  <c:v>39050</c:v>
                </c:pt>
                <c:pt idx="351">
                  <c:v>39051</c:v>
                </c:pt>
                <c:pt idx="352">
                  <c:v>39052</c:v>
                </c:pt>
                <c:pt idx="353">
                  <c:v>39055</c:v>
                </c:pt>
                <c:pt idx="354">
                  <c:v>39056</c:v>
                </c:pt>
                <c:pt idx="355">
                  <c:v>39057</c:v>
                </c:pt>
                <c:pt idx="356">
                  <c:v>39058</c:v>
                </c:pt>
                <c:pt idx="357">
                  <c:v>39059</c:v>
                </c:pt>
                <c:pt idx="358">
                  <c:v>39062</c:v>
                </c:pt>
                <c:pt idx="359">
                  <c:v>39063</c:v>
                </c:pt>
                <c:pt idx="360">
                  <c:v>39064</c:v>
                </c:pt>
                <c:pt idx="361">
                  <c:v>39065</c:v>
                </c:pt>
                <c:pt idx="362">
                  <c:v>39066</c:v>
                </c:pt>
                <c:pt idx="363">
                  <c:v>39069</c:v>
                </c:pt>
                <c:pt idx="364">
                  <c:v>39070</c:v>
                </c:pt>
                <c:pt idx="365">
                  <c:v>39071</c:v>
                </c:pt>
                <c:pt idx="366">
                  <c:v>39072</c:v>
                </c:pt>
                <c:pt idx="367">
                  <c:v>39073</c:v>
                </c:pt>
                <c:pt idx="368">
                  <c:v>39077</c:v>
                </c:pt>
                <c:pt idx="369">
                  <c:v>39078</c:v>
                </c:pt>
                <c:pt idx="370">
                  <c:v>39079</c:v>
                </c:pt>
                <c:pt idx="371">
                  <c:v>39080</c:v>
                </c:pt>
                <c:pt idx="372">
                  <c:v>39081</c:v>
                </c:pt>
                <c:pt idx="373">
                  <c:v>39082</c:v>
                </c:pt>
                <c:pt idx="374">
                  <c:v>39083</c:v>
                </c:pt>
                <c:pt idx="375">
                  <c:v>39084</c:v>
                </c:pt>
                <c:pt idx="376">
                  <c:v>39085</c:v>
                </c:pt>
                <c:pt idx="377">
                  <c:v>39086</c:v>
                </c:pt>
                <c:pt idx="378">
                  <c:v>39087</c:v>
                </c:pt>
                <c:pt idx="379">
                  <c:v>39090</c:v>
                </c:pt>
                <c:pt idx="380">
                  <c:v>39091</c:v>
                </c:pt>
                <c:pt idx="381">
                  <c:v>39092</c:v>
                </c:pt>
                <c:pt idx="382">
                  <c:v>39093</c:v>
                </c:pt>
                <c:pt idx="383">
                  <c:v>39094</c:v>
                </c:pt>
                <c:pt idx="384">
                  <c:v>39097</c:v>
                </c:pt>
                <c:pt idx="385">
                  <c:v>39098</c:v>
                </c:pt>
                <c:pt idx="386">
                  <c:v>39099</c:v>
                </c:pt>
                <c:pt idx="387">
                  <c:v>39100</c:v>
                </c:pt>
                <c:pt idx="388">
                  <c:v>39101</c:v>
                </c:pt>
                <c:pt idx="389">
                  <c:v>39104</c:v>
                </c:pt>
                <c:pt idx="390">
                  <c:v>39105</c:v>
                </c:pt>
                <c:pt idx="391">
                  <c:v>39106</c:v>
                </c:pt>
                <c:pt idx="392">
                  <c:v>39107</c:v>
                </c:pt>
                <c:pt idx="393">
                  <c:v>39108</c:v>
                </c:pt>
                <c:pt idx="394">
                  <c:v>39111</c:v>
                </c:pt>
                <c:pt idx="395">
                  <c:v>39112</c:v>
                </c:pt>
                <c:pt idx="396">
                  <c:v>39113</c:v>
                </c:pt>
                <c:pt idx="397">
                  <c:v>39114</c:v>
                </c:pt>
                <c:pt idx="398">
                  <c:v>39115</c:v>
                </c:pt>
                <c:pt idx="399">
                  <c:v>39118</c:v>
                </c:pt>
                <c:pt idx="400">
                  <c:v>39119</c:v>
                </c:pt>
                <c:pt idx="401">
                  <c:v>39120</c:v>
                </c:pt>
                <c:pt idx="402">
                  <c:v>39121</c:v>
                </c:pt>
                <c:pt idx="403">
                  <c:v>39122</c:v>
                </c:pt>
                <c:pt idx="404">
                  <c:v>39125</c:v>
                </c:pt>
                <c:pt idx="405">
                  <c:v>39126</c:v>
                </c:pt>
                <c:pt idx="406">
                  <c:v>39127</c:v>
                </c:pt>
                <c:pt idx="407">
                  <c:v>39128</c:v>
                </c:pt>
                <c:pt idx="408">
                  <c:v>39129</c:v>
                </c:pt>
                <c:pt idx="409">
                  <c:v>39132</c:v>
                </c:pt>
                <c:pt idx="410">
                  <c:v>39133</c:v>
                </c:pt>
                <c:pt idx="411">
                  <c:v>39134</c:v>
                </c:pt>
                <c:pt idx="412">
                  <c:v>39135</c:v>
                </c:pt>
                <c:pt idx="413">
                  <c:v>39136</c:v>
                </c:pt>
                <c:pt idx="414">
                  <c:v>39139</c:v>
                </c:pt>
                <c:pt idx="415">
                  <c:v>39140</c:v>
                </c:pt>
                <c:pt idx="416">
                  <c:v>39141</c:v>
                </c:pt>
                <c:pt idx="417">
                  <c:v>39142</c:v>
                </c:pt>
                <c:pt idx="418">
                  <c:v>39143</c:v>
                </c:pt>
                <c:pt idx="419">
                  <c:v>39146</c:v>
                </c:pt>
                <c:pt idx="420">
                  <c:v>39147</c:v>
                </c:pt>
                <c:pt idx="421">
                  <c:v>39148</c:v>
                </c:pt>
                <c:pt idx="422">
                  <c:v>39149</c:v>
                </c:pt>
                <c:pt idx="423">
                  <c:v>39150</c:v>
                </c:pt>
                <c:pt idx="424">
                  <c:v>39153</c:v>
                </c:pt>
                <c:pt idx="425">
                  <c:v>39154</c:v>
                </c:pt>
                <c:pt idx="426">
                  <c:v>39155</c:v>
                </c:pt>
                <c:pt idx="427">
                  <c:v>39156</c:v>
                </c:pt>
                <c:pt idx="428">
                  <c:v>39157</c:v>
                </c:pt>
                <c:pt idx="429">
                  <c:v>39160</c:v>
                </c:pt>
                <c:pt idx="430">
                  <c:v>39161</c:v>
                </c:pt>
                <c:pt idx="431">
                  <c:v>39162</c:v>
                </c:pt>
                <c:pt idx="432">
                  <c:v>39163</c:v>
                </c:pt>
                <c:pt idx="433">
                  <c:v>39164</c:v>
                </c:pt>
                <c:pt idx="434">
                  <c:v>39167</c:v>
                </c:pt>
                <c:pt idx="435">
                  <c:v>39168</c:v>
                </c:pt>
                <c:pt idx="436">
                  <c:v>39169</c:v>
                </c:pt>
                <c:pt idx="437">
                  <c:v>39170</c:v>
                </c:pt>
                <c:pt idx="438">
                  <c:v>39171</c:v>
                </c:pt>
                <c:pt idx="439">
                  <c:v>39174</c:v>
                </c:pt>
                <c:pt idx="440">
                  <c:v>39175</c:v>
                </c:pt>
                <c:pt idx="441">
                  <c:v>39176</c:v>
                </c:pt>
                <c:pt idx="442">
                  <c:v>39177</c:v>
                </c:pt>
                <c:pt idx="443">
                  <c:v>39178</c:v>
                </c:pt>
                <c:pt idx="444">
                  <c:v>39181</c:v>
                </c:pt>
                <c:pt idx="445">
                  <c:v>39182</c:v>
                </c:pt>
                <c:pt idx="446">
                  <c:v>39183</c:v>
                </c:pt>
                <c:pt idx="447">
                  <c:v>39184</c:v>
                </c:pt>
                <c:pt idx="448">
                  <c:v>39185</c:v>
                </c:pt>
                <c:pt idx="449">
                  <c:v>39188</c:v>
                </c:pt>
                <c:pt idx="450">
                  <c:v>39189</c:v>
                </c:pt>
                <c:pt idx="451">
                  <c:v>39190</c:v>
                </c:pt>
                <c:pt idx="452">
                  <c:v>39191</c:v>
                </c:pt>
                <c:pt idx="453">
                  <c:v>39192</c:v>
                </c:pt>
                <c:pt idx="454">
                  <c:v>39195</c:v>
                </c:pt>
                <c:pt idx="455">
                  <c:v>39196</c:v>
                </c:pt>
                <c:pt idx="456">
                  <c:v>39197</c:v>
                </c:pt>
                <c:pt idx="457">
                  <c:v>39198</c:v>
                </c:pt>
                <c:pt idx="458">
                  <c:v>39199</c:v>
                </c:pt>
                <c:pt idx="459">
                  <c:v>39202</c:v>
                </c:pt>
                <c:pt idx="460">
                  <c:v>39203</c:v>
                </c:pt>
                <c:pt idx="461">
                  <c:v>39204</c:v>
                </c:pt>
                <c:pt idx="462">
                  <c:v>39205</c:v>
                </c:pt>
                <c:pt idx="463">
                  <c:v>39206</c:v>
                </c:pt>
                <c:pt idx="464">
                  <c:v>39209</c:v>
                </c:pt>
                <c:pt idx="465">
                  <c:v>39210</c:v>
                </c:pt>
                <c:pt idx="466">
                  <c:v>39211</c:v>
                </c:pt>
                <c:pt idx="467">
                  <c:v>39212</c:v>
                </c:pt>
                <c:pt idx="468">
                  <c:v>39213</c:v>
                </c:pt>
                <c:pt idx="469">
                  <c:v>39216</c:v>
                </c:pt>
                <c:pt idx="470">
                  <c:v>39217</c:v>
                </c:pt>
                <c:pt idx="471">
                  <c:v>39218</c:v>
                </c:pt>
                <c:pt idx="472">
                  <c:v>39219</c:v>
                </c:pt>
                <c:pt idx="473">
                  <c:v>39220</c:v>
                </c:pt>
                <c:pt idx="474">
                  <c:v>39223</c:v>
                </c:pt>
                <c:pt idx="475">
                  <c:v>39224</c:v>
                </c:pt>
                <c:pt idx="476">
                  <c:v>39225</c:v>
                </c:pt>
                <c:pt idx="477">
                  <c:v>39226</c:v>
                </c:pt>
                <c:pt idx="478">
                  <c:v>39227</c:v>
                </c:pt>
                <c:pt idx="479">
                  <c:v>39230</c:v>
                </c:pt>
                <c:pt idx="480">
                  <c:v>39231</c:v>
                </c:pt>
                <c:pt idx="481">
                  <c:v>39232</c:v>
                </c:pt>
                <c:pt idx="482">
                  <c:v>39233</c:v>
                </c:pt>
                <c:pt idx="483">
                  <c:v>39234</c:v>
                </c:pt>
                <c:pt idx="484">
                  <c:v>39237</c:v>
                </c:pt>
                <c:pt idx="485">
                  <c:v>39238</c:v>
                </c:pt>
                <c:pt idx="486">
                  <c:v>39239</c:v>
                </c:pt>
                <c:pt idx="487">
                  <c:v>39240</c:v>
                </c:pt>
                <c:pt idx="488">
                  <c:v>39241</c:v>
                </c:pt>
                <c:pt idx="489">
                  <c:v>39244</c:v>
                </c:pt>
                <c:pt idx="490">
                  <c:v>39245</c:v>
                </c:pt>
                <c:pt idx="491">
                  <c:v>39246</c:v>
                </c:pt>
                <c:pt idx="492">
                  <c:v>39247</c:v>
                </c:pt>
                <c:pt idx="493">
                  <c:v>39248</c:v>
                </c:pt>
                <c:pt idx="494">
                  <c:v>39251</c:v>
                </c:pt>
                <c:pt idx="495">
                  <c:v>39252</c:v>
                </c:pt>
                <c:pt idx="496">
                  <c:v>39253</c:v>
                </c:pt>
                <c:pt idx="497">
                  <c:v>39254</c:v>
                </c:pt>
                <c:pt idx="498">
                  <c:v>39255</c:v>
                </c:pt>
                <c:pt idx="499">
                  <c:v>39258</c:v>
                </c:pt>
                <c:pt idx="500">
                  <c:v>39259</c:v>
                </c:pt>
                <c:pt idx="501">
                  <c:v>39260</c:v>
                </c:pt>
                <c:pt idx="502">
                  <c:v>39261</c:v>
                </c:pt>
                <c:pt idx="503">
                  <c:v>39262</c:v>
                </c:pt>
                <c:pt idx="504">
                  <c:v>39265</c:v>
                </c:pt>
                <c:pt idx="505">
                  <c:v>39266</c:v>
                </c:pt>
                <c:pt idx="506">
                  <c:v>39267</c:v>
                </c:pt>
                <c:pt idx="507">
                  <c:v>39268</c:v>
                </c:pt>
                <c:pt idx="508">
                  <c:v>39269</c:v>
                </c:pt>
                <c:pt idx="509">
                  <c:v>39272</c:v>
                </c:pt>
                <c:pt idx="510">
                  <c:v>39273</c:v>
                </c:pt>
                <c:pt idx="511">
                  <c:v>39274</c:v>
                </c:pt>
                <c:pt idx="512">
                  <c:v>39275</c:v>
                </c:pt>
                <c:pt idx="513">
                  <c:v>39276</c:v>
                </c:pt>
                <c:pt idx="514">
                  <c:v>39279</c:v>
                </c:pt>
                <c:pt idx="515">
                  <c:v>39280</c:v>
                </c:pt>
                <c:pt idx="516">
                  <c:v>39281</c:v>
                </c:pt>
                <c:pt idx="517">
                  <c:v>39282</c:v>
                </c:pt>
                <c:pt idx="518">
                  <c:v>39283</c:v>
                </c:pt>
                <c:pt idx="519">
                  <c:v>39286</c:v>
                </c:pt>
                <c:pt idx="520">
                  <c:v>39287</c:v>
                </c:pt>
                <c:pt idx="521">
                  <c:v>39288</c:v>
                </c:pt>
                <c:pt idx="522">
                  <c:v>39289</c:v>
                </c:pt>
                <c:pt idx="523">
                  <c:v>39290</c:v>
                </c:pt>
                <c:pt idx="524">
                  <c:v>39293</c:v>
                </c:pt>
                <c:pt idx="525">
                  <c:v>39294</c:v>
                </c:pt>
                <c:pt idx="526">
                  <c:v>39295</c:v>
                </c:pt>
                <c:pt idx="527">
                  <c:v>39296</c:v>
                </c:pt>
                <c:pt idx="528">
                  <c:v>39297</c:v>
                </c:pt>
                <c:pt idx="529">
                  <c:v>39300</c:v>
                </c:pt>
                <c:pt idx="530">
                  <c:v>39301</c:v>
                </c:pt>
                <c:pt idx="531">
                  <c:v>39302</c:v>
                </c:pt>
                <c:pt idx="532">
                  <c:v>39303</c:v>
                </c:pt>
                <c:pt idx="533">
                  <c:v>39304</c:v>
                </c:pt>
                <c:pt idx="534">
                  <c:v>39307</c:v>
                </c:pt>
                <c:pt idx="535">
                  <c:v>39308</c:v>
                </c:pt>
                <c:pt idx="536">
                  <c:v>39309</c:v>
                </c:pt>
                <c:pt idx="537">
                  <c:v>39310</c:v>
                </c:pt>
                <c:pt idx="538">
                  <c:v>39311</c:v>
                </c:pt>
                <c:pt idx="539">
                  <c:v>39314</c:v>
                </c:pt>
                <c:pt idx="540">
                  <c:v>39315</c:v>
                </c:pt>
                <c:pt idx="541">
                  <c:v>39316</c:v>
                </c:pt>
                <c:pt idx="542">
                  <c:v>39317</c:v>
                </c:pt>
                <c:pt idx="543">
                  <c:v>39318</c:v>
                </c:pt>
                <c:pt idx="544">
                  <c:v>39321</c:v>
                </c:pt>
                <c:pt idx="545">
                  <c:v>39322</c:v>
                </c:pt>
                <c:pt idx="546">
                  <c:v>39323</c:v>
                </c:pt>
                <c:pt idx="547">
                  <c:v>39324</c:v>
                </c:pt>
                <c:pt idx="548">
                  <c:v>39325</c:v>
                </c:pt>
                <c:pt idx="549">
                  <c:v>39328</c:v>
                </c:pt>
                <c:pt idx="550">
                  <c:v>39329</c:v>
                </c:pt>
                <c:pt idx="551">
                  <c:v>39330</c:v>
                </c:pt>
                <c:pt idx="552">
                  <c:v>39331</c:v>
                </c:pt>
                <c:pt idx="553">
                  <c:v>39332</c:v>
                </c:pt>
                <c:pt idx="554">
                  <c:v>39335</c:v>
                </c:pt>
                <c:pt idx="555">
                  <c:v>39336</c:v>
                </c:pt>
                <c:pt idx="556">
                  <c:v>39337</c:v>
                </c:pt>
                <c:pt idx="557">
                  <c:v>39338</c:v>
                </c:pt>
                <c:pt idx="558">
                  <c:v>39339</c:v>
                </c:pt>
                <c:pt idx="559">
                  <c:v>39342</c:v>
                </c:pt>
                <c:pt idx="560">
                  <c:v>39343</c:v>
                </c:pt>
                <c:pt idx="561">
                  <c:v>39344</c:v>
                </c:pt>
                <c:pt idx="562">
                  <c:v>39345</c:v>
                </c:pt>
                <c:pt idx="563">
                  <c:v>39346</c:v>
                </c:pt>
                <c:pt idx="564">
                  <c:v>39349</c:v>
                </c:pt>
                <c:pt idx="565">
                  <c:v>39350</c:v>
                </c:pt>
                <c:pt idx="566">
                  <c:v>39351</c:v>
                </c:pt>
                <c:pt idx="567">
                  <c:v>39352</c:v>
                </c:pt>
                <c:pt idx="568">
                  <c:v>39353</c:v>
                </c:pt>
                <c:pt idx="569">
                  <c:v>39356</c:v>
                </c:pt>
                <c:pt idx="570">
                  <c:v>39357</c:v>
                </c:pt>
                <c:pt idx="571">
                  <c:v>39358</c:v>
                </c:pt>
                <c:pt idx="572">
                  <c:v>39359</c:v>
                </c:pt>
                <c:pt idx="573">
                  <c:v>39360</c:v>
                </c:pt>
                <c:pt idx="574">
                  <c:v>39363</c:v>
                </c:pt>
                <c:pt idx="575">
                  <c:v>39364</c:v>
                </c:pt>
                <c:pt idx="576">
                  <c:v>39365</c:v>
                </c:pt>
                <c:pt idx="577">
                  <c:v>39366</c:v>
                </c:pt>
                <c:pt idx="578">
                  <c:v>39367</c:v>
                </c:pt>
                <c:pt idx="579">
                  <c:v>39370</c:v>
                </c:pt>
                <c:pt idx="580">
                  <c:v>39371</c:v>
                </c:pt>
                <c:pt idx="581">
                  <c:v>39372</c:v>
                </c:pt>
                <c:pt idx="582">
                  <c:v>39373</c:v>
                </c:pt>
                <c:pt idx="583">
                  <c:v>39374</c:v>
                </c:pt>
                <c:pt idx="584">
                  <c:v>39377</c:v>
                </c:pt>
                <c:pt idx="585">
                  <c:v>39378</c:v>
                </c:pt>
                <c:pt idx="586">
                  <c:v>39379</c:v>
                </c:pt>
                <c:pt idx="587">
                  <c:v>39380</c:v>
                </c:pt>
                <c:pt idx="588">
                  <c:v>39381</c:v>
                </c:pt>
                <c:pt idx="589">
                  <c:v>39384</c:v>
                </c:pt>
                <c:pt idx="590">
                  <c:v>39385</c:v>
                </c:pt>
                <c:pt idx="591">
                  <c:v>39386</c:v>
                </c:pt>
                <c:pt idx="592">
                  <c:v>39387</c:v>
                </c:pt>
                <c:pt idx="593">
                  <c:v>39388</c:v>
                </c:pt>
                <c:pt idx="594">
                  <c:v>39391</c:v>
                </c:pt>
                <c:pt idx="595">
                  <c:v>39392</c:v>
                </c:pt>
                <c:pt idx="596">
                  <c:v>39393</c:v>
                </c:pt>
                <c:pt idx="597">
                  <c:v>39394</c:v>
                </c:pt>
                <c:pt idx="598">
                  <c:v>39395</c:v>
                </c:pt>
                <c:pt idx="599">
                  <c:v>39398</c:v>
                </c:pt>
                <c:pt idx="600">
                  <c:v>39399</c:v>
                </c:pt>
                <c:pt idx="601">
                  <c:v>39400</c:v>
                </c:pt>
                <c:pt idx="602">
                  <c:v>39401</c:v>
                </c:pt>
                <c:pt idx="603">
                  <c:v>39402</c:v>
                </c:pt>
                <c:pt idx="604">
                  <c:v>39405</c:v>
                </c:pt>
                <c:pt idx="605">
                  <c:v>39406</c:v>
                </c:pt>
                <c:pt idx="606">
                  <c:v>39407</c:v>
                </c:pt>
                <c:pt idx="607">
                  <c:v>39408</c:v>
                </c:pt>
                <c:pt idx="608">
                  <c:v>39409</c:v>
                </c:pt>
                <c:pt idx="609">
                  <c:v>39412</c:v>
                </c:pt>
                <c:pt idx="610">
                  <c:v>39413</c:v>
                </c:pt>
                <c:pt idx="611">
                  <c:v>39414</c:v>
                </c:pt>
                <c:pt idx="612">
                  <c:v>39415</c:v>
                </c:pt>
                <c:pt idx="613">
                  <c:v>39416</c:v>
                </c:pt>
                <c:pt idx="614">
                  <c:v>39419</c:v>
                </c:pt>
                <c:pt idx="615">
                  <c:v>39420</c:v>
                </c:pt>
                <c:pt idx="616">
                  <c:v>39421</c:v>
                </c:pt>
                <c:pt idx="617">
                  <c:v>39422</c:v>
                </c:pt>
                <c:pt idx="618">
                  <c:v>39423</c:v>
                </c:pt>
                <c:pt idx="619">
                  <c:v>39426</c:v>
                </c:pt>
                <c:pt idx="620">
                  <c:v>39427</c:v>
                </c:pt>
                <c:pt idx="621">
                  <c:v>39428</c:v>
                </c:pt>
                <c:pt idx="622">
                  <c:v>39429</c:v>
                </c:pt>
                <c:pt idx="623">
                  <c:v>39430</c:v>
                </c:pt>
                <c:pt idx="624">
                  <c:v>39433</c:v>
                </c:pt>
                <c:pt idx="625">
                  <c:v>39434</c:v>
                </c:pt>
                <c:pt idx="626">
                  <c:v>39435</c:v>
                </c:pt>
                <c:pt idx="627">
                  <c:v>39436</c:v>
                </c:pt>
                <c:pt idx="628">
                  <c:v>39437</c:v>
                </c:pt>
                <c:pt idx="629">
                  <c:v>39440</c:v>
                </c:pt>
                <c:pt idx="630">
                  <c:v>39441</c:v>
                </c:pt>
                <c:pt idx="631">
                  <c:v>39442</c:v>
                </c:pt>
                <c:pt idx="632">
                  <c:v>39443</c:v>
                </c:pt>
                <c:pt idx="633">
                  <c:v>39444</c:v>
                </c:pt>
                <c:pt idx="634">
                  <c:v>39447</c:v>
                </c:pt>
                <c:pt idx="635">
                  <c:v>39448</c:v>
                </c:pt>
                <c:pt idx="636">
                  <c:v>39449</c:v>
                </c:pt>
                <c:pt idx="637">
                  <c:v>39450</c:v>
                </c:pt>
                <c:pt idx="638">
                  <c:v>39451</c:v>
                </c:pt>
                <c:pt idx="639">
                  <c:v>39454</c:v>
                </c:pt>
                <c:pt idx="640">
                  <c:v>39455</c:v>
                </c:pt>
                <c:pt idx="641">
                  <c:v>39456</c:v>
                </c:pt>
                <c:pt idx="642">
                  <c:v>39457</c:v>
                </c:pt>
                <c:pt idx="643">
                  <c:v>39458</c:v>
                </c:pt>
                <c:pt idx="644">
                  <c:v>39461</c:v>
                </c:pt>
                <c:pt idx="645">
                  <c:v>39462</c:v>
                </c:pt>
                <c:pt idx="646">
                  <c:v>39463</c:v>
                </c:pt>
                <c:pt idx="647">
                  <c:v>39464</c:v>
                </c:pt>
                <c:pt idx="648">
                  <c:v>39465</c:v>
                </c:pt>
                <c:pt idx="649">
                  <c:v>39469</c:v>
                </c:pt>
                <c:pt idx="650">
                  <c:v>39470</c:v>
                </c:pt>
                <c:pt idx="651">
                  <c:v>39471</c:v>
                </c:pt>
                <c:pt idx="652">
                  <c:v>39472</c:v>
                </c:pt>
                <c:pt idx="653">
                  <c:v>39475</c:v>
                </c:pt>
                <c:pt idx="654">
                  <c:v>39476</c:v>
                </c:pt>
                <c:pt idx="655">
                  <c:v>39477</c:v>
                </c:pt>
                <c:pt idx="656">
                  <c:v>39478</c:v>
                </c:pt>
                <c:pt idx="657">
                  <c:v>39479</c:v>
                </c:pt>
                <c:pt idx="658">
                  <c:v>39482</c:v>
                </c:pt>
                <c:pt idx="659">
                  <c:v>39483</c:v>
                </c:pt>
                <c:pt idx="660">
                  <c:v>39484</c:v>
                </c:pt>
                <c:pt idx="661">
                  <c:v>39485</c:v>
                </c:pt>
                <c:pt idx="662">
                  <c:v>39486</c:v>
                </c:pt>
                <c:pt idx="663">
                  <c:v>39489</c:v>
                </c:pt>
                <c:pt idx="664">
                  <c:v>39490</c:v>
                </c:pt>
                <c:pt idx="665">
                  <c:v>39491</c:v>
                </c:pt>
                <c:pt idx="666">
                  <c:v>39492</c:v>
                </c:pt>
                <c:pt idx="667">
                  <c:v>39493</c:v>
                </c:pt>
                <c:pt idx="668">
                  <c:v>39497</c:v>
                </c:pt>
                <c:pt idx="669">
                  <c:v>39498</c:v>
                </c:pt>
                <c:pt idx="670">
                  <c:v>39499</c:v>
                </c:pt>
                <c:pt idx="671">
                  <c:v>39500</c:v>
                </c:pt>
                <c:pt idx="672">
                  <c:v>39503</c:v>
                </c:pt>
                <c:pt idx="673">
                  <c:v>39504</c:v>
                </c:pt>
                <c:pt idx="674">
                  <c:v>39505</c:v>
                </c:pt>
                <c:pt idx="675">
                  <c:v>39506</c:v>
                </c:pt>
                <c:pt idx="676">
                  <c:v>39507</c:v>
                </c:pt>
                <c:pt idx="677">
                  <c:v>39510</c:v>
                </c:pt>
                <c:pt idx="678">
                  <c:v>39511</c:v>
                </c:pt>
                <c:pt idx="679">
                  <c:v>39512</c:v>
                </c:pt>
                <c:pt idx="680">
                  <c:v>39513</c:v>
                </c:pt>
                <c:pt idx="681">
                  <c:v>39514</c:v>
                </c:pt>
                <c:pt idx="682">
                  <c:v>39517</c:v>
                </c:pt>
                <c:pt idx="683">
                  <c:v>39518</c:v>
                </c:pt>
                <c:pt idx="684">
                  <c:v>39519</c:v>
                </c:pt>
                <c:pt idx="685">
                  <c:v>39520</c:v>
                </c:pt>
                <c:pt idx="686">
                  <c:v>39521</c:v>
                </c:pt>
                <c:pt idx="687">
                  <c:v>39524</c:v>
                </c:pt>
                <c:pt idx="688">
                  <c:v>39525</c:v>
                </c:pt>
                <c:pt idx="689">
                  <c:v>39526</c:v>
                </c:pt>
                <c:pt idx="690">
                  <c:v>39527</c:v>
                </c:pt>
                <c:pt idx="691">
                  <c:v>39531</c:v>
                </c:pt>
                <c:pt idx="692">
                  <c:v>39532</c:v>
                </c:pt>
                <c:pt idx="693">
                  <c:v>39533</c:v>
                </c:pt>
                <c:pt idx="694">
                  <c:v>39534</c:v>
                </c:pt>
                <c:pt idx="695">
                  <c:v>39535</c:v>
                </c:pt>
                <c:pt idx="696">
                  <c:v>39538</c:v>
                </c:pt>
                <c:pt idx="697">
                  <c:v>39539</c:v>
                </c:pt>
                <c:pt idx="698">
                  <c:v>39540</c:v>
                </c:pt>
                <c:pt idx="699">
                  <c:v>39541</c:v>
                </c:pt>
                <c:pt idx="700">
                  <c:v>39542</c:v>
                </c:pt>
                <c:pt idx="701">
                  <c:v>39545</c:v>
                </c:pt>
                <c:pt idx="702">
                  <c:v>39546</c:v>
                </c:pt>
                <c:pt idx="703">
                  <c:v>39547</c:v>
                </c:pt>
                <c:pt idx="704">
                  <c:v>39548</c:v>
                </c:pt>
                <c:pt idx="705">
                  <c:v>39549</c:v>
                </c:pt>
                <c:pt idx="706">
                  <c:v>39552</c:v>
                </c:pt>
                <c:pt idx="707">
                  <c:v>39553</c:v>
                </c:pt>
                <c:pt idx="708">
                  <c:v>39554</c:v>
                </c:pt>
                <c:pt idx="709">
                  <c:v>39555</c:v>
                </c:pt>
                <c:pt idx="710">
                  <c:v>39556</c:v>
                </c:pt>
                <c:pt idx="711">
                  <c:v>39559</c:v>
                </c:pt>
                <c:pt idx="712">
                  <c:v>39560</c:v>
                </c:pt>
                <c:pt idx="713">
                  <c:v>39561</c:v>
                </c:pt>
                <c:pt idx="714">
                  <c:v>39562</c:v>
                </c:pt>
                <c:pt idx="715">
                  <c:v>39563</c:v>
                </c:pt>
                <c:pt idx="716">
                  <c:v>39566</c:v>
                </c:pt>
                <c:pt idx="717">
                  <c:v>39567</c:v>
                </c:pt>
                <c:pt idx="718">
                  <c:v>39568</c:v>
                </c:pt>
                <c:pt idx="719">
                  <c:v>39569</c:v>
                </c:pt>
                <c:pt idx="720">
                  <c:v>39570</c:v>
                </c:pt>
                <c:pt idx="721">
                  <c:v>39573</c:v>
                </c:pt>
                <c:pt idx="722">
                  <c:v>39574</c:v>
                </c:pt>
                <c:pt idx="723">
                  <c:v>39575</c:v>
                </c:pt>
                <c:pt idx="724">
                  <c:v>39576</c:v>
                </c:pt>
                <c:pt idx="725">
                  <c:v>39577</c:v>
                </c:pt>
                <c:pt idx="726">
                  <c:v>39580</c:v>
                </c:pt>
                <c:pt idx="727">
                  <c:v>39581</c:v>
                </c:pt>
                <c:pt idx="728">
                  <c:v>39582</c:v>
                </c:pt>
                <c:pt idx="729">
                  <c:v>39583</c:v>
                </c:pt>
                <c:pt idx="730">
                  <c:v>39584</c:v>
                </c:pt>
                <c:pt idx="731">
                  <c:v>39587</c:v>
                </c:pt>
                <c:pt idx="732">
                  <c:v>39588</c:v>
                </c:pt>
                <c:pt idx="733">
                  <c:v>39589</c:v>
                </c:pt>
                <c:pt idx="734">
                  <c:v>39590</c:v>
                </c:pt>
                <c:pt idx="735">
                  <c:v>39591</c:v>
                </c:pt>
                <c:pt idx="736">
                  <c:v>39594</c:v>
                </c:pt>
                <c:pt idx="737">
                  <c:v>39595</c:v>
                </c:pt>
                <c:pt idx="738">
                  <c:v>39596</c:v>
                </c:pt>
                <c:pt idx="739">
                  <c:v>39597</c:v>
                </c:pt>
                <c:pt idx="740">
                  <c:v>39598</c:v>
                </c:pt>
                <c:pt idx="741">
                  <c:v>39601</c:v>
                </c:pt>
                <c:pt idx="742">
                  <c:v>39602</c:v>
                </c:pt>
                <c:pt idx="743">
                  <c:v>39603</c:v>
                </c:pt>
                <c:pt idx="744">
                  <c:v>39604</c:v>
                </c:pt>
                <c:pt idx="745">
                  <c:v>39605</c:v>
                </c:pt>
                <c:pt idx="746">
                  <c:v>39608</c:v>
                </c:pt>
                <c:pt idx="747">
                  <c:v>39609</c:v>
                </c:pt>
                <c:pt idx="748">
                  <c:v>39610</c:v>
                </c:pt>
                <c:pt idx="749">
                  <c:v>39611</c:v>
                </c:pt>
                <c:pt idx="750">
                  <c:v>39612</c:v>
                </c:pt>
                <c:pt idx="751">
                  <c:v>39615</c:v>
                </c:pt>
                <c:pt idx="752">
                  <c:v>39616</c:v>
                </c:pt>
                <c:pt idx="753">
                  <c:v>39617</c:v>
                </c:pt>
                <c:pt idx="754">
                  <c:v>39618</c:v>
                </c:pt>
                <c:pt idx="755">
                  <c:v>39619</c:v>
                </c:pt>
                <c:pt idx="756">
                  <c:v>39622</c:v>
                </c:pt>
                <c:pt idx="757">
                  <c:v>39623</c:v>
                </c:pt>
                <c:pt idx="758">
                  <c:v>39624</c:v>
                </c:pt>
                <c:pt idx="759">
                  <c:v>39625</c:v>
                </c:pt>
                <c:pt idx="760">
                  <c:v>39626</c:v>
                </c:pt>
                <c:pt idx="761">
                  <c:v>39629</c:v>
                </c:pt>
                <c:pt idx="762">
                  <c:v>39630</c:v>
                </c:pt>
                <c:pt idx="763">
                  <c:v>39631</c:v>
                </c:pt>
                <c:pt idx="764">
                  <c:v>39632</c:v>
                </c:pt>
                <c:pt idx="765">
                  <c:v>39633</c:v>
                </c:pt>
                <c:pt idx="766">
                  <c:v>39636</c:v>
                </c:pt>
                <c:pt idx="767">
                  <c:v>39637</c:v>
                </c:pt>
                <c:pt idx="768">
                  <c:v>39638</c:v>
                </c:pt>
                <c:pt idx="769">
                  <c:v>39639</c:v>
                </c:pt>
                <c:pt idx="770">
                  <c:v>39640</c:v>
                </c:pt>
                <c:pt idx="771">
                  <c:v>39643</c:v>
                </c:pt>
                <c:pt idx="772">
                  <c:v>39644</c:v>
                </c:pt>
                <c:pt idx="773">
                  <c:v>39645</c:v>
                </c:pt>
                <c:pt idx="774">
                  <c:v>39646</c:v>
                </c:pt>
                <c:pt idx="775">
                  <c:v>39647</c:v>
                </c:pt>
                <c:pt idx="776">
                  <c:v>39650</c:v>
                </c:pt>
                <c:pt idx="777">
                  <c:v>39651</c:v>
                </c:pt>
                <c:pt idx="778">
                  <c:v>39652</c:v>
                </c:pt>
                <c:pt idx="779">
                  <c:v>39653</c:v>
                </c:pt>
                <c:pt idx="780">
                  <c:v>39654</c:v>
                </c:pt>
                <c:pt idx="781">
                  <c:v>39657</c:v>
                </c:pt>
                <c:pt idx="782">
                  <c:v>39658</c:v>
                </c:pt>
                <c:pt idx="783">
                  <c:v>39659</c:v>
                </c:pt>
                <c:pt idx="784">
                  <c:v>39660</c:v>
                </c:pt>
                <c:pt idx="785">
                  <c:v>39661</c:v>
                </c:pt>
                <c:pt idx="786">
                  <c:v>39664</c:v>
                </c:pt>
                <c:pt idx="787">
                  <c:v>39665</c:v>
                </c:pt>
                <c:pt idx="788">
                  <c:v>39666</c:v>
                </c:pt>
                <c:pt idx="789">
                  <c:v>39667</c:v>
                </c:pt>
                <c:pt idx="790">
                  <c:v>39668</c:v>
                </c:pt>
                <c:pt idx="791">
                  <c:v>39671</c:v>
                </c:pt>
                <c:pt idx="792">
                  <c:v>39672</c:v>
                </c:pt>
                <c:pt idx="793">
                  <c:v>39673</c:v>
                </c:pt>
                <c:pt idx="794">
                  <c:v>39674</c:v>
                </c:pt>
                <c:pt idx="795">
                  <c:v>39675</c:v>
                </c:pt>
                <c:pt idx="796">
                  <c:v>39678</c:v>
                </c:pt>
                <c:pt idx="797">
                  <c:v>39679</c:v>
                </c:pt>
                <c:pt idx="798">
                  <c:v>39680</c:v>
                </c:pt>
                <c:pt idx="799">
                  <c:v>39681</c:v>
                </c:pt>
                <c:pt idx="800">
                  <c:v>39682</c:v>
                </c:pt>
                <c:pt idx="801">
                  <c:v>39685</c:v>
                </c:pt>
                <c:pt idx="802">
                  <c:v>39686</c:v>
                </c:pt>
                <c:pt idx="803">
                  <c:v>39687</c:v>
                </c:pt>
                <c:pt idx="804">
                  <c:v>39688</c:v>
                </c:pt>
                <c:pt idx="805">
                  <c:v>39689</c:v>
                </c:pt>
                <c:pt idx="806">
                  <c:v>39692</c:v>
                </c:pt>
                <c:pt idx="807">
                  <c:v>39693</c:v>
                </c:pt>
                <c:pt idx="808">
                  <c:v>39694</c:v>
                </c:pt>
                <c:pt idx="809">
                  <c:v>39695</c:v>
                </c:pt>
                <c:pt idx="810">
                  <c:v>39696</c:v>
                </c:pt>
                <c:pt idx="811">
                  <c:v>39699</c:v>
                </c:pt>
                <c:pt idx="812">
                  <c:v>39700</c:v>
                </c:pt>
                <c:pt idx="813">
                  <c:v>39701</c:v>
                </c:pt>
                <c:pt idx="814">
                  <c:v>39702</c:v>
                </c:pt>
                <c:pt idx="815">
                  <c:v>39703</c:v>
                </c:pt>
                <c:pt idx="816">
                  <c:v>39706</c:v>
                </c:pt>
                <c:pt idx="817">
                  <c:v>39707</c:v>
                </c:pt>
                <c:pt idx="818">
                  <c:v>39708</c:v>
                </c:pt>
                <c:pt idx="819">
                  <c:v>39709</c:v>
                </c:pt>
                <c:pt idx="820">
                  <c:v>39710</c:v>
                </c:pt>
                <c:pt idx="821">
                  <c:v>39713</c:v>
                </c:pt>
                <c:pt idx="822">
                  <c:v>39714</c:v>
                </c:pt>
                <c:pt idx="823">
                  <c:v>39715</c:v>
                </c:pt>
                <c:pt idx="824">
                  <c:v>39716</c:v>
                </c:pt>
                <c:pt idx="825">
                  <c:v>39717</c:v>
                </c:pt>
                <c:pt idx="826">
                  <c:v>39720</c:v>
                </c:pt>
                <c:pt idx="827">
                  <c:v>39721</c:v>
                </c:pt>
                <c:pt idx="828">
                  <c:v>39722</c:v>
                </c:pt>
                <c:pt idx="829">
                  <c:v>39723</c:v>
                </c:pt>
                <c:pt idx="830">
                  <c:v>39724</c:v>
                </c:pt>
                <c:pt idx="831">
                  <c:v>39727</c:v>
                </c:pt>
                <c:pt idx="832">
                  <c:v>39728</c:v>
                </c:pt>
                <c:pt idx="833">
                  <c:v>39729</c:v>
                </c:pt>
                <c:pt idx="834">
                  <c:v>39730</c:v>
                </c:pt>
                <c:pt idx="835">
                  <c:v>39731</c:v>
                </c:pt>
                <c:pt idx="836">
                  <c:v>39734</c:v>
                </c:pt>
                <c:pt idx="837">
                  <c:v>39735</c:v>
                </c:pt>
                <c:pt idx="838">
                  <c:v>39736</c:v>
                </c:pt>
                <c:pt idx="839">
                  <c:v>39737</c:v>
                </c:pt>
                <c:pt idx="840">
                  <c:v>39738</c:v>
                </c:pt>
                <c:pt idx="841">
                  <c:v>39741</c:v>
                </c:pt>
                <c:pt idx="842">
                  <c:v>39742</c:v>
                </c:pt>
                <c:pt idx="843">
                  <c:v>39743</c:v>
                </c:pt>
                <c:pt idx="844">
                  <c:v>39744</c:v>
                </c:pt>
                <c:pt idx="845">
                  <c:v>39745</c:v>
                </c:pt>
                <c:pt idx="846">
                  <c:v>39748</c:v>
                </c:pt>
                <c:pt idx="847">
                  <c:v>39749</c:v>
                </c:pt>
                <c:pt idx="848">
                  <c:v>39750</c:v>
                </c:pt>
                <c:pt idx="849">
                  <c:v>39751</c:v>
                </c:pt>
                <c:pt idx="850">
                  <c:v>39752</c:v>
                </c:pt>
                <c:pt idx="851">
                  <c:v>39755</c:v>
                </c:pt>
                <c:pt idx="852">
                  <c:v>39756</c:v>
                </c:pt>
                <c:pt idx="853">
                  <c:v>39757</c:v>
                </c:pt>
                <c:pt idx="854">
                  <c:v>39758</c:v>
                </c:pt>
                <c:pt idx="855">
                  <c:v>39759</c:v>
                </c:pt>
                <c:pt idx="856">
                  <c:v>39762</c:v>
                </c:pt>
                <c:pt idx="857">
                  <c:v>39763</c:v>
                </c:pt>
                <c:pt idx="858">
                  <c:v>39764</c:v>
                </c:pt>
                <c:pt idx="859">
                  <c:v>39765</c:v>
                </c:pt>
                <c:pt idx="860">
                  <c:v>39766</c:v>
                </c:pt>
                <c:pt idx="861">
                  <c:v>39769</c:v>
                </c:pt>
                <c:pt idx="862">
                  <c:v>39770</c:v>
                </c:pt>
                <c:pt idx="863">
                  <c:v>39771</c:v>
                </c:pt>
                <c:pt idx="864">
                  <c:v>39772</c:v>
                </c:pt>
                <c:pt idx="865">
                  <c:v>39773</c:v>
                </c:pt>
                <c:pt idx="866">
                  <c:v>39776</c:v>
                </c:pt>
                <c:pt idx="867">
                  <c:v>39777</c:v>
                </c:pt>
                <c:pt idx="868">
                  <c:v>39778</c:v>
                </c:pt>
                <c:pt idx="869">
                  <c:v>39779</c:v>
                </c:pt>
                <c:pt idx="870">
                  <c:v>39780</c:v>
                </c:pt>
                <c:pt idx="871">
                  <c:v>39783</c:v>
                </c:pt>
                <c:pt idx="872">
                  <c:v>39784</c:v>
                </c:pt>
                <c:pt idx="873">
                  <c:v>39785</c:v>
                </c:pt>
                <c:pt idx="874">
                  <c:v>39786</c:v>
                </c:pt>
                <c:pt idx="875">
                  <c:v>39787</c:v>
                </c:pt>
                <c:pt idx="876">
                  <c:v>39790</c:v>
                </c:pt>
                <c:pt idx="877">
                  <c:v>39791</c:v>
                </c:pt>
                <c:pt idx="878">
                  <c:v>39792</c:v>
                </c:pt>
                <c:pt idx="879">
                  <c:v>39793</c:v>
                </c:pt>
                <c:pt idx="880">
                  <c:v>39794</c:v>
                </c:pt>
                <c:pt idx="881">
                  <c:v>39797</c:v>
                </c:pt>
                <c:pt idx="882">
                  <c:v>39798</c:v>
                </c:pt>
                <c:pt idx="883">
                  <c:v>39799</c:v>
                </c:pt>
                <c:pt idx="884">
                  <c:v>39800</c:v>
                </c:pt>
                <c:pt idx="885">
                  <c:v>39801</c:v>
                </c:pt>
                <c:pt idx="886">
                  <c:v>39804</c:v>
                </c:pt>
                <c:pt idx="887">
                  <c:v>39805</c:v>
                </c:pt>
                <c:pt idx="888">
                  <c:v>39806</c:v>
                </c:pt>
                <c:pt idx="889">
                  <c:v>39807</c:v>
                </c:pt>
                <c:pt idx="890">
                  <c:v>39808</c:v>
                </c:pt>
                <c:pt idx="891">
                  <c:v>39811</c:v>
                </c:pt>
                <c:pt idx="892">
                  <c:v>39812</c:v>
                </c:pt>
                <c:pt idx="893">
                  <c:v>39813</c:v>
                </c:pt>
                <c:pt idx="894">
                  <c:v>39814</c:v>
                </c:pt>
                <c:pt idx="895">
                  <c:v>39815</c:v>
                </c:pt>
                <c:pt idx="896">
                  <c:v>39818</c:v>
                </c:pt>
                <c:pt idx="897">
                  <c:v>39819</c:v>
                </c:pt>
                <c:pt idx="898">
                  <c:v>39820</c:v>
                </c:pt>
                <c:pt idx="899">
                  <c:v>39821</c:v>
                </c:pt>
                <c:pt idx="900">
                  <c:v>39822</c:v>
                </c:pt>
                <c:pt idx="901">
                  <c:v>39825</c:v>
                </c:pt>
                <c:pt idx="902">
                  <c:v>39826</c:v>
                </c:pt>
                <c:pt idx="903">
                  <c:v>39827</c:v>
                </c:pt>
                <c:pt idx="904">
                  <c:v>39828</c:v>
                </c:pt>
                <c:pt idx="905">
                  <c:v>39829</c:v>
                </c:pt>
                <c:pt idx="906">
                  <c:v>39832</c:v>
                </c:pt>
                <c:pt idx="907">
                  <c:v>39833</c:v>
                </c:pt>
                <c:pt idx="908">
                  <c:v>39834</c:v>
                </c:pt>
                <c:pt idx="909">
                  <c:v>39835</c:v>
                </c:pt>
                <c:pt idx="910">
                  <c:v>39836</c:v>
                </c:pt>
                <c:pt idx="911">
                  <c:v>39839</c:v>
                </c:pt>
                <c:pt idx="912">
                  <c:v>39840</c:v>
                </c:pt>
                <c:pt idx="913">
                  <c:v>39841</c:v>
                </c:pt>
                <c:pt idx="914">
                  <c:v>39842</c:v>
                </c:pt>
                <c:pt idx="915">
                  <c:v>39843</c:v>
                </c:pt>
                <c:pt idx="916">
                  <c:v>39846</c:v>
                </c:pt>
                <c:pt idx="917">
                  <c:v>39847</c:v>
                </c:pt>
                <c:pt idx="918">
                  <c:v>39848</c:v>
                </c:pt>
                <c:pt idx="919">
                  <c:v>39849</c:v>
                </c:pt>
                <c:pt idx="920">
                  <c:v>39850</c:v>
                </c:pt>
                <c:pt idx="921">
                  <c:v>39853</c:v>
                </c:pt>
                <c:pt idx="922">
                  <c:v>39854</c:v>
                </c:pt>
                <c:pt idx="923">
                  <c:v>39855</c:v>
                </c:pt>
                <c:pt idx="924">
                  <c:v>39856</c:v>
                </c:pt>
                <c:pt idx="925">
                  <c:v>39857</c:v>
                </c:pt>
                <c:pt idx="926">
                  <c:v>39860</c:v>
                </c:pt>
                <c:pt idx="927">
                  <c:v>39861</c:v>
                </c:pt>
                <c:pt idx="928">
                  <c:v>39862</c:v>
                </c:pt>
                <c:pt idx="929">
                  <c:v>39863</c:v>
                </c:pt>
                <c:pt idx="930">
                  <c:v>39864</c:v>
                </c:pt>
                <c:pt idx="931">
                  <c:v>39867</c:v>
                </c:pt>
                <c:pt idx="932">
                  <c:v>39868</c:v>
                </c:pt>
                <c:pt idx="933">
                  <c:v>39869</c:v>
                </c:pt>
                <c:pt idx="934">
                  <c:v>39870</c:v>
                </c:pt>
                <c:pt idx="935">
                  <c:v>39871</c:v>
                </c:pt>
                <c:pt idx="936">
                  <c:v>39874</c:v>
                </c:pt>
                <c:pt idx="937">
                  <c:v>39875</c:v>
                </c:pt>
                <c:pt idx="938">
                  <c:v>39876</c:v>
                </c:pt>
                <c:pt idx="939">
                  <c:v>39877</c:v>
                </c:pt>
                <c:pt idx="940">
                  <c:v>39878</c:v>
                </c:pt>
                <c:pt idx="941">
                  <c:v>39881</c:v>
                </c:pt>
                <c:pt idx="942">
                  <c:v>39882</c:v>
                </c:pt>
                <c:pt idx="943">
                  <c:v>39883</c:v>
                </c:pt>
                <c:pt idx="944">
                  <c:v>39884</c:v>
                </c:pt>
                <c:pt idx="945">
                  <c:v>39885</c:v>
                </c:pt>
                <c:pt idx="946">
                  <c:v>39888</c:v>
                </c:pt>
                <c:pt idx="947">
                  <c:v>39889</c:v>
                </c:pt>
                <c:pt idx="948">
                  <c:v>39890</c:v>
                </c:pt>
                <c:pt idx="949">
                  <c:v>39891</c:v>
                </c:pt>
                <c:pt idx="950">
                  <c:v>39892</c:v>
                </c:pt>
                <c:pt idx="951">
                  <c:v>39895</c:v>
                </c:pt>
                <c:pt idx="952">
                  <c:v>39896</c:v>
                </c:pt>
                <c:pt idx="953">
                  <c:v>39897</c:v>
                </c:pt>
                <c:pt idx="954">
                  <c:v>39898</c:v>
                </c:pt>
                <c:pt idx="955">
                  <c:v>39899</c:v>
                </c:pt>
                <c:pt idx="956">
                  <c:v>39902</c:v>
                </c:pt>
                <c:pt idx="957">
                  <c:v>39903</c:v>
                </c:pt>
                <c:pt idx="958">
                  <c:v>39904</c:v>
                </c:pt>
                <c:pt idx="959">
                  <c:v>39905</c:v>
                </c:pt>
                <c:pt idx="960">
                  <c:v>39906</c:v>
                </c:pt>
                <c:pt idx="961">
                  <c:v>39909</c:v>
                </c:pt>
                <c:pt idx="962">
                  <c:v>39910</c:v>
                </c:pt>
                <c:pt idx="963">
                  <c:v>39911</c:v>
                </c:pt>
                <c:pt idx="964">
                  <c:v>39912</c:v>
                </c:pt>
                <c:pt idx="965">
                  <c:v>39913</c:v>
                </c:pt>
                <c:pt idx="966">
                  <c:v>39916</c:v>
                </c:pt>
                <c:pt idx="967">
                  <c:v>39917</c:v>
                </c:pt>
                <c:pt idx="968">
                  <c:v>39918</c:v>
                </c:pt>
                <c:pt idx="969">
                  <c:v>39919</c:v>
                </c:pt>
                <c:pt idx="970">
                  <c:v>39920</c:v>
                </c:pt>
                <c:pt idx="971">
                  <c:v>39923</c:v>
                </c:pt>
                <c:pt idx="972">
                  <c:v>39924</c:v>
                </c:pt>
                <c:pt idx="973">
                  <c:v>39925</c:v>
                </c:pt>
                <c:pt idx="974">
                  <c:v>39926</c:v>
                </c:pt>
                <c:pt idx="975">
                  <c:v>39927</c:v>
                </c:pt>
                <c:pt idx="976">
                  <c:v>39930</c:v>
                </c:pt>
                <c:pt idx="977">
                  <c:v>39931</c:v>
                </c:pt>
                <c:pt idx="978">
                  <c:v>39932</c:v>
                </c:pt>
                <c:pt idx="979">
                  <c:v>39933</c:v>
                </c:pt>
                <c:pt idx="980">
                  <c:v>39934</c:v>
                </c:pt>
                <c:pt idx="981">
                  <c:v>39937</c:v>
                </c:pt>
                <c:pt idx="982">
                  <c:v>39938</c:v>
                </c:pt>
                <c:pt idx="983">
                  <c:v>39939</c:v>
                </c:pt>
                <c:pt idx="984">
                  <c:v>39940</c:v>
                </c:pt>
                <c:pt idx="985">
                  <c:v>39941</c:v>
                </c:pt>
                <c:pt idx="986">
                  <c:v>39944</c:v>
                </c:pt>
                <c:pt idx="987">
                  <c:v>39945</c:v>
                </c:pt>
                <c:pt idx="988">
                  <c:v>39946</c:v>
                </c:pt>
                <c:pt idx="989">
                  <c:v>39947</c:v>
                </c:pt>
                <c:pt idx="990">
                  <c:v>39948</c:v>
                </c:pt>
                <c:pt idx="991">
                  <c:v>39951</c:v>
                </c:pt>
                <c:pt idx="992">
                  <c:v>39952</c:v>
                </c:pt>
                <c:pt idx="993">
                  <c:v>39953</c:v>
                </c:pt>
                <c:pt idx="994">
                  <c:v>39954</c:v>
                </c:pt>
                <c:pt idx="995">
                  <c:v>39955</c:v>
                </c:pt>
                <c:pt idx="996">
                  <c:v>39958</c:v>
                </c:pt>
                <c:pt idx="997">
                  <c:v>39959</c:v>
                </c:pt>
                <c:pt idx="998">
                  <c:v>39960</c:v>
                </c:pt>
                <c:pt idx="999">
                  <c:v>39961</c:v>
                </c:pt>
                <c:pt idx="1000">
                  <c:v>39962</c:v>
                </c:pt>
                <c:pt idx="1001">
                  <c:v>39965</c:v>
                </c:pt>
                <c:pt idx="1002">
                  <c:v>39966</c:v>
                </c:pt>
                <c:pt idx="1003">
                  <c:v>39967</c:v>
                </c:pt>
                <c:pt idx="1004">
                  <c:v>39968</c:v>
                </c:pt>
                <c:pt idx="1005">
                  <c:v>39969</c:v>
                </c:pt>
                <c:pt idx="1006">
                  <c:v>39972</c:v>
                </c:pt>
                <c:pt idx="1007">
                  <c:v>39973</c:v>
                </c:pt>
                <c:pt idx="1008">
                  <c:v>39974</c:v>
                </c:pt>
                <c:pt idx="1009">
                  <c:v>39975</c:v>
                </c:pt>
                <c:pt idx="1010">
                  <c:v>39976</c:v>
                </c:pt>
                <c:pt idx="1011">
                  <c:v>39979</c:v>
                </c:pt>
                <c:pt idx="1012">
                  <c:v>39980</c:v>
                </c:pt>
                <c:pt idx="1013">
                  <c:v>39981</c:v>
                </c:pt>
                <c:pt idx="1014">
                  <c:v>39982</c:v>
                </c:pt>
                <c:pt idx="1015">
                  <c:v>39983</c:v>
                </c:pt>
                <c:pt idx="1016">
                  <c:v>39986</c:v>
                </c:pt>
                <c:pt idx="1017">
                  <c:v>39987</c:v>
                </c:pt>
                <c:pt idx="1018">
                  <c:v>39988</c:v>
                </c:pt>
                <c:pt idx="1019">
                  <c:v>39989</c:v>
                </c:pt>
                <c:pt idx="1020">
                  <c:v>39990</c:v>
                </c:pt>
                <c:pt idx="1021">
                  <c:v>39993</c:v>
                </c:pt>
                <c:pt idx="1022">
                  <c:v>39994</c:v>
                </c:pt>
                <c:pt idx="1023">
                  <c:v>39995</c:v>
                </c:pt>
                <c:pt idx="1024">
                  <c:v>39996</c:v>
                </c:pt>
                <c:pt idx="1025">
                  <c:v>39997</c:v>
                </c:pt>
                <c:pt idx="1026">
                  <c:v>40000</c:v>
                </c:pt>
                <c:pt idx="1027">
                  <c:v>40001</c:v>
                </c:pt>
                <c:pt idx="1028">
                  <c:v>40002</c:v>
                </c:pt>
                <c:pt idx="1029">
                  <c:v>40003</c:v>
                </c:pt>
                <c:pt idx="1030">
                  <c:v>40004</c:v>
                </c:pt>
                <c:pt idx="1031">
                  <c:v>40007</c:v>
                </c:pt>
                <c:pt idx="1032">
                  <c:v>40008</c:v>
                </c:pt>
                <c:pt idx="1033">
                  <c:v>40009</c:v>
                </c:pt>
                <c:pt idx="1034">
                  <c:v>40010</c:v>
                </c:pt>
                <c:pt idx="1035">
                  <c:v>40011</c:v>
                </c:pt>
                <c:pt idx="1036">
                  <c:v>40014</c:v>
                </c:pt>
                <c:pt idx="1037">
                  <c:v>40015</c:v>
                </c:pt>
                <c:pt idx="1038">
                  <c:v>40016</c:v>
                </c:pt>
                <c:pt idx="1039">
                  <c:v>40017</c:v>
                </c:pt>
                <c:pt idx="1040">
                  <c:v>40018</c:v>
                </c:pt>
                <c:pt idx="1041">
                  <c:v>40021</c:v>
                </c:pt>
                <c:pt idx="1042">
                  <c:v>40022</c:v>
                </c:pt>
                <c:pt idx="1043">
                  <c:v>40023</c:v>
                </c:pt>
                <c:pt idx="1044">
                  <c:v>40024</c:v>
                </c:pt>
                <c:pt idx="1045">
                  <c:v>40025</c:v>
                </c:pt>
                <c:pt idx="1046">
                  <c:v>40028</c:v>
                </c:pt>
                <c:pt idx="1047">
                  <c:v>40029</c:v>
                </c:pt>
                <c:pt idx="1048">
                  <c:v>40030</c:v>
                </c:pt>
                <c:pt idx="1049">
                  <c:v>40031</c:v>
                </c:pt>
                <c:pt idx="1050">
                  <c:v>40032</c:v>
                </c:pt>
                <c:pt idx="1051">
                  <c:v>40035</c:v>
                </c:pt>
                <c:pt idx="1052">
                  <c:v>40036</c:v>
                </c:pt>
                <c:pt idx="1053">
                  <c:v>40037</c:v>
                </c:pt>
                <c:pt idx="1054">
                  <c:v>40038</c:v>
                </c:pt>
                <c:pt idx="1055">
                  <c:v>40039</c:v>
                </c:pt>
                <c:pt idx="1056">
                  <c:v>40042</c:v>
                </c:pt>
                <c:pt idx="1057">
                  <c:v>40043</c:v>
                </c:pt>
                <c:pt idx="1058">
                  <c:v>40044</c:v>
                </c:pt>
                <c:pt idx="1059">
                  <c:v>40045</c:v>
                </c:pt>
                <c:pt idx="1060">
                  <c:v>40046</c:v>
                </c:pt>
                <c:pt idx="1061">
                  <c:v>40049</c:v>
                </c:pt>
                <c:pt idx="1062">
                  <c:v>40050</c:v>
                </c:pt>
                <c:pt idx="1063">
                  <c:v>40051</c:v>
                </c:pt>
                <c:pt idx="1064">
                  <c:v>40052</c:v>
                </c:pt>
                <c:pt idx="1065">
                  <c:v>40053</c:v>
                </c:pt>
                <c:pt idx="1066">
                  <c:v>40056</c:v>
                </c:pt>
                <c:pt idx="1067">
                  <c:v>40057</c:v>
                </c:pt>
                <c:pt idx="1068">
                  <c:v>40058</c:v>
                </c:pt>
                <c:pt idx="1069">
                  <c:v>40059</c:v>
                </c:pt>
                <c:pt idx="1070">
                  <c:v>40060</c:v>
                </c:pt>
                <c:pt idx="1071">
                  <c:v>40063</c:v>
                </c:pt>
                <c:pt idx="1072">
                  <c:v>40064</c:v>
                </c:pt>
                <c:pt idx="1073">
                  <c:v>40065</c:v>
                </c:pt>
                <c:pt idx="1074">
                  <c:v>40066</c:v>
                </c:pt>
                <c:pt idx="1075">
                  <c:v>40067</c:v>
                </c:pt>
                <c:pt idx="1076">
                  <c:v>40070</c:v>
                </c:pt>
                <c:pt idx="1077">
                  <c:v>40071</c:v>
                </c:pt>
                <c:pt idx="1078">
                  <c:v>40072</c:v>
                </c:pt>
                <c:pt idx="1079">
                  <c:v>40073</c:v>
                </c:pt>
                <c:pt idx="1080">
                  <c:v>40074</c:v>
                </c:pt>
                <c:pt idx="1081">
                  <c:v>40077</c:v>
                </c:pt>
                <c:pt idx="1082">
                  <c:v>40078</c:v>
                </c:pt>
                <c:pt idx="1083">
                  <c:v>40079</c:v>
                </c:pt>
                <c:pt idx="1084">
                  <c:v>40080</c:v>
                </c:pt>
                <c:pt idx="1085">
                  <c:v>40081</c:v>
                </c:pt>
                <c:pt idx="1086">
                  <c:v>40084</c:v>
                </c:pt>
                <c:pt idx="1087">
                  <c:v>40085</c:v>
                </c:pt>
                <c:pt idx="1088">
                  <c:v>40086</c:v>
                </c:pt>
                <c:pt idx="1089">
                  <c:v>40087</c:v>
                </c:pt>
                <c:pt idx="1090">
                  <c:v>40088</c:v>
                </c:pt>
                <c:pt idx="1091">
                  <c:v>40091</c:v>
                </c:pt>
                <c:pt idx="1092">
                  <c:v>40092</c:v>
                </c:pt>
                <c:pt idx="1093">
                  <c:v>40093</c:v>
                </c:pt>
                <c:pt idx="1094">
                  <c:v>40094</c:v>
                </c:pt>
                <c:pt idx="1095">
                  <c:v>40095</c:v>
                </c:pt>
                <c:pt idx="1096">
                  <c:v>40098</c:v>
                </c:pt>
                <c:pt idx="1097">
                  <c:v>40099</c:v>
                </c:pt>
                <c:pt idx="1098">
                  <c:v>40100</c:v>
                </c:pt>
                <c:pt idx="1099">
                  <c:v>40101</c:v>
                </c:pt>
                <c:pt idx="1100">
                  <c:v>40102</c:v>
                </c:pt>
                <c:pt idx="1101">
                  <c:v>40105</c:v>
                </c:pt>
                <c:pt idx="1102">
                  <c:v>40106</c:v>
                </c:pt>
                <c:pt idx="1103">
                  <c:v>40107</c:v>
                </c:pt>
                <c:pt idx="1104">
                  <c:v>40108</c:v>
                </c:pt>
                <c:pt idx="1105">
                  <c:v>40109</c:v>
                </c:pt>
                <c:pt idx="1106">
                  <c:v>40112</c:v>
                </c:pt>
                <c:pt idx="1107">
                  <c:v>40113</c:v>
                </c:pt>
                <c:pt idx="1108">
                  <c:v>40114</c:v>
                </c:pt>
                <c:pt idx="1109">
                  <c:v>40115</c:v>
                </c:pt>
                <c:pt idx="1110">
                  <c:v>40116</c:v>
                </c:pt>
                <c:pt idx="1111">
                  <c:v>40119</c:v>
                </c:pt>
                <c:pt idx="1112">
                  <c:v>40120</c:v>
                </c:pt>
                <c:pt idx="1113">
                  <c:v>40121</c:v>
                </c:pt>
                <c:pt idx="1114">
                  <c:v>40122</c:v>
                </c:pt>
                <c:pt idx="1115">
                  <c:v>40123</c:v>
                </c:pt>
                <c:pt idx="1116">
                  <c:v>40126</c:v>
                </c:pt>
                <c:pt idx="1117">
                  <c:v>40127</c:v>
                </c:pt>
                <c:pt idx="1118">
                  <c:v>40128</c:v>
                </c:pt>
                <c:pt idx="1119">
                  <c:v>40129</c:v>
                </c:pt>
                <c:pt idx="1120">
                  <c:v>40130</c:v>
                </c:pt>
                <c:pt idx="1121">
                  <c:v>40133</c:v>
                </c:pt>
                <c:pt idx="1122">
                  <c:v>40134</c:v>
                </c:pt>
                <c:pt idx="1123">
                  <c:v>40135</c:v>
                </c:pt>
                <c:pt idx="1124">
                  <c:v>40136</c:v>
                </c:pt>
                <c:pt idx="1125">
                  <c:v>40137</c:v>
                </c:pt>
                <c:pt idx="1126">
                  <c:v>40140</c:v>
                </c:pt>
                <c:pt idx="1127">
                  <c:v>40141</c:v>
                </c:pt>
                <c:pt idx="1128">
                  <c:v>40142</c:v>
                </c:pt>
                <c:pt idx="1129">
                  <c:v>40143</c:v>
                </c:pt>
                <c:pt idx="1130">
                  <c:v>40144</c:v>
                </c:pt>
                <c:pt idx="1131">
                  <c:v>40147</c:v>
                </c:pt>
                <c:pt idx="1132">
                  <c:v>40148</c:v>
                </c:pt>
                <c:pt idx="1133">
                  <c:v>40149</c:v>
                </c:pt>
                <c:pt idx="1134">
                  <c:v>40150</c:v>
                </c:pt>
                <c:pt idx="1135">
                  <c:v>40151</c:v>
                </c:pt>
                <c:pt idx="1136">
                  <c:v>40154</c:v>
                </c:pt>
                <c:pt idx="1137">
                  <c:v>40155</c:v>
                </c:pt>
                <c:pt idx="1138">
                  <c:v>40156</c:v>
                </c:pt>
                <c:pt idx="1139">
                  <c:v>40157</c:v>
                </c:pt>
                <c:pt idx="1140">
                  <c:v>40158</c:v>
                </c:pt>
                <c:pt idx="1141">
                  <c:v>40161</c:v>
                </c:pt>
                <c:pt idx="1142">
                  <c:v>40162</c:v>
                </c:pt>
                <c:pt idx="1143">
                  <c:v>40163</c:v>
                </c:pt>
                <c:pt idx="1144">
                  <c:v>40164</c:v>
                </c:pt>
                <c:pt idx="1145">
                  <c:v>40165</c:v>
                </c:pt>
                <c:pt idx="1146">
                  <c:v>40168</c:v>
                </c:pt>
                <c:pt idx="1147">
                  <c:v>40169</c:v>
                </c:pt>
                <c:pt idx="1148">
                  <c:v>40170</c:v>
                </c:pt>
                <c:pt idx="1149">
                  <c:v>40171</c:v>
                </c:pt>
                <c:pt idx="1150">
                  <c:v>40176</c:v>
                </c:pt>
                <c:pt idx="1151">
                  <c:v>40177</c:v>
                </c:pt>
                <c:pt idx="1152">
                  <c:v>40178</c:v>
                </c:pt>
                <c:pt idx="1153">
                  <c:v>40182</c:v>
                </c:pt>
                <c:pt idx="1154">
                  <c:v>40183</c:v>
                </c:pt>
                <c:pt idx="1155">
                  <c:v>40184</c:v>
                </c:pt>
                <c:pt idx="1156">
                  <c:v>40185</c:v>
                </c:pt>
                <c:pt idx="1157">
                  <c:v>40186</c:v>
                </c:pt>
                <c:pt idx="1158">
                  <c:v>40189</c:v>
                </c:pt>
                <c:pt idx="1159">
                  <c:v>40190</c:v>
                </c:pt>
                <c:pt idx="1160">
                  <c:v>40191</c:v>
                </c:pt>
                <c:pt idx="1161">
                  <c:v>40192</c:v>
                </c:pt>
                <c:pt idx="1162">
                  <c:v>40193</c:v>
                </c:pt>
                <c:pt idx="1163">
                  <c:v>40196</c:v>
                </c:pt>
                <c:pt idx="1164">
                  <c:v>40197</c:v>
                </c:pt>
                <c:pt idx="1165">
                  <c:v>40198</c:v>
                </c:pt>
                <c:pt idx="1166">
                  <c:v>40199</c:v>
                </c:pt>
                <c:pt idx="1167">
                  <c:v>40200</c:v>
                </c:pt>
                <c:pt idx="1168">
                  <c:v>40203</c:v>
                </c:pt>
                <c:pt idx="1169">
                  <c:v>40204</c:v>
                </c:pt>
                <c:pt idx="1170">
                  <c:v>40205</c:v>
                </c:pt>
                <c:pt idx="1171">
                  <c:v>40206</c:v>
                </c:pt>
                <c:pt idx="1172">
                  <c:v>40207</c:v>
                </c:pt>
                <c:pt idx="1173">
                  <c:v>40210</c:v>
                </c:pt>
                <c:pt idx="1174">
                  <c:v>40211</c:v>
                </c:pt>
                <c:pt idx="1175">
                  <c:v>40212</c:v>
                </c:pt>
                <c:pt idx="1176">
                  <c:v>40213</c:v>
                </c:pt>
                <c:pt idx="1177">
                  <c:v>40214</c:v>
                </c:pt>
                <c:pt idx="1178">
                  <c:v>40217</c:v>
                </c:pt>
                <c:pt idx="1179">
                  <c:v>40218</c:v>
                </c:pt>
                <c:pt idx="1180">
                  <c:v>40219</c:v>
                </c:pt>
                <c:pt idx="1181">
                  <c:v>40220</c:v>
                </c:pt>
                <c:pt idx="1182">
                  <c:v>40221</c:v>
                </c:pt>
                <c:pt idx="1183">
                  <c:v>40224</c:v>
                </c:pt>
                <c:pt idx="1184">
                  <c:v>40225</c:v>
                </c:pt>
                <c:pt idx="1185">
                  <c:v>40226</c:v>
                </c:pt>
                <c:pt idx="1186">
                  <c:v>40227</c:v>
                </c:pt>
                <c:pt idx="1187">
                  <c:v>40228</c:v>
                </c:pt>
                <c:pt idx="1188">
                  <c:v>40231</c:v>
                </c:pt>
                <c:pt idx="1189">
                  <c:v>40232</c:v>
                </c:pt>
                <c:pt idx="1190">
                  <c:v>40233</c:v>
                </c:pt>
                <c:pt idx="1191">
                  <c:v>40234</c:v>
                </c:pt>
                <c:pt idx="1192">
                  <c:v>40235</c:v>
                </c:pt>
                <c:pt idx="1193">
                  <c:v>40238</c:v>
                </c:pt>
                <c:pt idx="1194">
                  <c:v>40239</c:v>
                </c:pt>
                <c:pt idx="1195">
                  <c:v>40240</c:v>
                </c:pt>
                <c:pt idx="1196">
                  <c:v>40241</c:v>
                </c:pt>
                <c:pt idx="1197">
                  <c:v>40242</c:v>
                </c:pt>
                <c:pt idx="1198">
                  <c:v>40245</c:v>
                </c:pt>
                <c:pt idx="1199">
                  <c:v>40246</c:v>
                </c:pt>
                <c:pt idx="1200">
                  <c:v>40247</c:v>
                </c:pt>
                <c:pt idx="1201">
                  <c:v>40248</c:v>
                </c:pt>
                <c:pt idx="1202">
                  <c:v>40249</c:v>
                </c:pt>
                <c:pt idx="1203">
                  <c:v>40252</c:v>
                </c:pt>
                <c:pt idx="1204">
                  <c:v>40253</c:v>
                </c:pt>
                <c:pt idx="1205">
                  <c:v>40254</c:v>
                </c:pt>
                <c:pt idx="1206">
                  <c:v>40255</c:v>
                </c:pt>
                <c:pt idx="1207">
                  <c:v>40256</c:v>
                </c:pt>
                <c:pt idx="1208">
                  <c:v>40259</c:v>
                </c:pt>
                <c:pt idx="1209">
                  <c:v>40260</c:v>
                </c:pt>
                <c:pt idx="1210">
                  <c:v>40261</c:v>
                </c:pt>
                <c:pt idx="1211">
                  <c:v>40262</c:v>
                </c:pt>
                <c:pt idx="1212">
                  <c:v>40263</c:v>
                </c:pt>
                <c:pt idx="1213">
                  <c:v>40266</c:v>
                </c:pt>
                <c:pt idx="1214">
                  <c:v>40267</c:v>
                </c:pt>
                <c:pt idx="1215">
                  <c:v>40268</c:v>
                </c:pt>
                <c:pt idx="1216">
                  <c:v>40269</c:v>
                </c:pt>
                <c:pt idx="1217">
                  <c:v>40270</c:v>
                </c:pt>
                <c:pt idx="1218">
                  <c:v>40273</c:v>
                </c:pt>
                <c:pt idx="1219">
                  <c:v>40274</c:v>
                </c:pt>
                <c:pt idx="1220">
                  <c:v>40275</c:v>
                </c:pt>
                <c:pt idx="1221">
                  <c:v>40276</c:v>
                </c:pt>
                <c:pt idx="1222">
                  <c:v>40277</c:v>
                </c:pt>
                <c:pt idx="1223">
                  <c:v>40280</c:v>
                </c:pt>
                <c:pt idx="1224">
                  <c:v>40281</c:v>
                </c:pt>
                <c:pt idx="1225">
                  <c:v>40282</c:v>
                </c:pt>
                <c:pt idx="1226">
                  <c:v>40283</c:v>
                </c:pt>
                <c:pt idx="1227">
                  <c:v>40284</c:v>
                </c:pt>
                <c:pt idx="1228">
                  <c:v>40287</c:v>
                </c:pt>
                <c:pt idx="1229">
                  <c:v>40288</c:v>
                </c:pt>
                <c:pt idx="1230">
                  <c:v>40289</c:v>
                </c:pt>
                <c:pt idx="1231">
                  <c:v>40290</c:v>
                </c:pt>
                <c:pt idx="1232">
                  <c:v>40291</c:v>
                </c:pt>
                <c:pt idx="1233">
                  <c:v>40294</c:v>
                </c:pt>
                <c:pt idx="1234">
                  <c:v>40295</c:v>
                </c:pt>
                <c:pt idx="1235">
                  <c:v>40296</c:v>
                </c:pt>
                <c:pt idx="1236">
                  <c:v>40297</c:v>
                </c:pt>
                <c:pt idx="1237">
                  <c:v>40298</c:v>
                </c:pt>
                <c:pt idx="1238">
                  <c:v>40301</c:v>
                </c:pt>
                <c:pt idx="1239">
                  <c:v>40302</c:v>
                </c:pt>
                <c:pt idx="1240">
                  <c:v>40303</c:v>
                </c:pt>
                <c:pt idx="1241">
                  <c:v>40304</c:v>
                </c:pt>
                <c:pt idx="1242">
                  <c:v>40305</c:v>
                </c:pt>
                <c:pt idx="1243">
                  <c:v>40308</c:v>
                </c:pt>
                <c:pt idx="1244">
                  <c:v>40309</c:v>
                </c:pt>
                <c:pt idx="1245">
                  <c:v>40310</c:v>
                </c:pt>
                <c:pt idx="1246">
                  <c:v>40311</c:v>
                </c:pt>
                <c:pt idx="1247">
                  <c:v>40312</c:v>
                </c:pt>
                <c:pt idx="1248">
                  <c:v>40315</c:v>
                </c:pt>
                <c:pt idx="1249">
                  <c:v>40316</c:v>
                </c:pt>
                <c:pt idx="1250">
                  <c:v>40317</c:v>
                </c:pt>
                <c:pt idx="1251">
                  <c:v>40318</c:v>
                </c:pt>
                <c:pt idx="1252">
                  <c:v>40319</c:v>
                </c:pt>
                <c:pt idx="1253">
                  <c:v>40322</c:v>
                </c:pt>
                <c:pt idx="1254">
                  <c:v>40323</c:v>
                </c:pt>
                <c:pt idx="1255">
                  <c:v>40324</c:v>
                </c:pt>
                <c:pt idx="1256">
                  <c:v>40325</c:v>
                </c:pt>
                <c:pt idx="1257">
                  <c:v>40326</c:v>
                </c:pt>
                <c:pt idx="1258">
                  <c:v>40329</c:v>
                </c:pt>
                <c:pt idx="1259">
                  <c:v>40330</c:v>
                </c:pt>
                <c:pt idx="1260">
                  <c:v>40331</c:v>
                </c:pt>
                <c:pt idx="1261">
                  <c:v>40332</c:v>
                </c:pt>
                <c:pt idx="1262">
                  <c:v>40333</c:v>
                </c:pt>
                <c:pt idx="1263">
                  <c:v>40336</c:v>
                </c:pt>
                <c:pt idx="1264">
                  <c:v>40337</c:v>
                </c:pt>
                <c:pt idx="1265">
                  <c:v>40338</c:v>
                </c:pt>
                <c:pt idx="1266">
                  <c:v>40339</c:v>
                </c:pt>
                <c:pt idx="1267">
                  <c:v>40340</c:v>
                </c:pt>
                <c:pt idx="1268">
                  <c:v>40343</c:v>
                </c:pt>
                <c:pt idx="1269">
                  <c:v>40344</c:v>
                </c:pt>
                <c:pt idx="1270">
                  <c:v>40345</c:v>
                </c:pt>
                <c:pt idx="1271">
                  <c:v>40346</c:v>
                </c:pt>
                <c:pt idx="1272">
                  <c:v>40347</c:v>
                </c:pt>
                <c:pt idx="1273">
                  <c:v>40350</c:v>
                </c:pt>
                <c:pt idx="1274">
                  <c:v>40351</c:v>
                </c:pt>
                <c:pt idx="1275">
                  <c:v>40352</c:v>
                </c:pt>
                <c:pt idx="1276">
                  <c:v>40353</c:v>
                </c:pt>
                <c:pt idx="1277">
                  <c:v>40354</c:v>
                </c:pt>
                <c:pt idx="1278">
                  <c:v>40357</c:v>
                </c:pt>
                <c:pt idx="1279">
                  <c:v>40358</c:v>
                </c:pt>
                <c:pt idx="1280">
                  <c:v>40359</c:v>
                </c:pt>
                <c:pt idx="1281">
                  <c:v>40360</c:v>
                </c:pt>
                <c:pt idx="1282">
                  <c:v>40361</c:v>
                </c:pt>
                <c:pt idx="1283">
                  <c:v>40364</c:v>
                </c:pt>
                <c:pt idx="1284">
                  <c:v>40365</c:v>
                </c:pt>
                <c:pt idx="1285">
                  <c:v>40366</c:v>
                </c:pt>
                <c:pt idx="1286">
                  <c:v>40367</c:v>
                </c:pt>
                <c:pt idx="1287">
                  <c:v>40368</c:v>
                </c:pt>
                <c:pt idx="1288">
                  <c:v>40371</c:v>
                </c:pt>
                <c:pt idx="1289">
                  <c:v>40372</c:v>
                </c:pt>
                <c:pt idx="1290">
                  <c:v>40373</c:v>
                </c:pt>
                <c:pt idx="1291">
                  <c:v>40374</c:v>
                </c:pt>
                <c:pt idx="1292">
                  <c:v>40375</c:v>
                </c:pt>
                <c:pt idx="1293">
                  <c:v>40378</c:v>
                </c:pt>
                <c:pt idx="1294">
                  <c:v>40379</c:v>
                </c:pt>
                <c:pt idx="1295">
                  <c:v>40380</c:v>
                </c:pt>
                <c:pt idx="1296">
                  <c:v>40381</c:v>
                </c:pt>
                <c:pt idx="1297">
                  <c:v>40382</c:v>
                </c:pt>
                <c:pt idx="1298">
                  <c:v>40385</c:v>
                </c:pt>
                <c:pt idx="1299">
                  <c:v>40386</c:v>
                </c:pt>
                <c:pt idx="1300">
                  <c:v>40387</c:v>
                </c:pt>
                <c:pt idx="1301">
                  <c:v>40388</c:v>
                </c:pt>
                <c:pt idx="1302">
                  <c:v>40389</c:v>
                </c:pt>
                <c:pt idx="1303">
                  <c:v>40392</c:v>
                </c:pt>
                <c:pt idx="1304">
                  <c:v>40393</c:v>
                </c:pt>
                <c:pt idx="1305">
                  <c:v>40394</c:v>
                </c:pt>
                <c:pt idx="1306">
                  <c:v>40395</c:v>
                </c:pt>
                <c:pt idx="1307">
                  <c:v>40396</c:v>
                </c:pt>
                <c:pt idx="1308">
                  <c:v>40399</c:v>
                </c:pt>
                <c:pt idx="1309">
                  <c:v>40400</c:v>
                </c:pt>
                <c:pt idx="1310">
                  <c:v>40401</c:v>
                </c:pt>
                <c:pt idx="1311">
                  <c:v>40402</c:v>
                </c:pt>
                <c:pt idx="1312">
                  <c:v>40403</c:v>
                </c:pt>
                <c:pt idx="1313">
                  <c:v>40406</c:v>
                </c:pt>
                <c:pt idx="1314">
                  <c:v>40407</c:v>
                </c:pt>
                <c:pt idx="1315">
                  <c:v>40408</c:v>
                </c:pt>
                <c:pt idx="1316">
                  <c:v>40409</c:v>
                </c:pt>
                <c:pt idx="1317">
                  <c:v>40410</c:v>
                </c:pt>
                <c:pt idx="1318">
                  <c:v>40413</c:v>
                </c:pt>
                <c:pt idx="1319">
                  <c:v>40414</c:v>
                </c:pt>
                <c:pt idx="1320">
                  <c:v>40415</c:v>
                </c:pt>
                <c:pt idx="1321">
                  <c:v>40416</c:v>
                </c:pt>
                <c:pt idx="1322">
                  <c:v>40417</c:v>
                </c:pt>
                <c:pt idx="1323">
                  <c:v>40420</c:v>
                </c:pt>
                <c:pt idx="1324">
                  <c:v>40421</c:v>
                </c:pt>
                <c:pt idx="1325">
                  <c:v>40422</c:v>
                </c:pt>
                <c:pt idx="1326">
                  <c:v>40423</c:v>
                </c:pt>
                <c:pt idx="1327">
                  <c:v>40424</c:v>
                </c:pt>
                <c:pt idx="1328">
                  <c:v>40427</c:v>
                </c:pt>
                <c:pt idx="1329">
                  <c:v>40428</c:v>
                </c:pt>
                <c:pt idx="1330">
                  <c:v>40429</c:v>
                </c:pt>
                <c:pt idx="1331">
                  <c:v>40430</c:v>
                </c:pt>
                <c:pt idx="1332">
                  <c:v>40431</c:v>
                </c:pt>
                <c:pt idx="1333">
                  <c:v>40434</c:v>
                </c:pt>
                <c:pt idx="1334">
                  <c:v>40435</c:v>
                </c:pt>
                <c:pt idx="1335">
                  <c:v>40436</c:v>
                </c:pt>
                <c:pt idx="1336">
                  <c:v>40437</c:v>
                </c:pt>
                <c:pt idx="1337">
                  <c:v>40438</c:v>
                </c:pt>
                <c:pt idx="1338">
                  <c:v>40441</c:v>
                </c:pt>
                <c:pt idx="1339">
                  <c:v>40442</c:v>
                </c:pt>
                <c:pt idx="1340">
                  <c:v>40443</c:v>
                </c:pt>
                <c:pt idx="1341">
                  <c:v>40444</c:v>
                </c:pt>
                <c:pt idx="1342">
                  <c:v>40445</c:v>
                </c:pt>
                <c:pt idx="1343">
                  <c:v>40448</c:v>
                </c:pt>
                <c:pt idx="1344">
                  <c:v>40449</c:v>
                </c:pt>
                <c:pt idx="1345">
                  <c:v>40450</c:v>
                </c:pt>
                <c:pt idx="1346">
                  <c:v>40451</c:v>
                </c:pt>
                <c:pt idx="1347">
                  <c:v>40452</c:v>
                </c:pt>
                <c:pt idx="1348">
                  <c:v>40455</c:v>
                </c:pt>
                <c:pt idx="1349">
                  <c:v>40456</c:v>
                </c:pt>
                <c:pt idx="1350">
                  <c:v>40457</c:v>
                </c:pt>
                <c:pt idx="1351">
                  <c:v>40458</c:v>
                </c:pt>
                <c:pt idx="1352">
                  <c:v>40459</c:v>
                </c:pt>
                <c:pt idx="1353">
                  <c:v>40462</c:v>
                </c:pt>
                <c:pt idx="1354">
                  <c:v>40463</c:v>
                </c:pt>
                <c:pt idx="1355">
                  <c:v>40464</c:v>
                </c:pt>
                <c:pt idx="1356">
                  <c:v>40465</c:v>
                </c:pt>
                <c:pt idx="1357">
                  <c:v>40466</c:v>
                </c:pt>
                <c:pt idx="1358">
                  <c:v>40469</c:v>
                </c:pt>
                <c:pt idx="1359">
                  <c:v>40470</c:v>
                </c:pt>
                <c:pt idx="1360">
                  <c:v>40471</c:v>
                </c:pt>
                <c:pt idx="1361">
                  <c:v>40472</c:v>
                </c:pt>
                <c:pt idx="1362">
                  <c:v>40473</c:v>
                </c:pt>
                <c:pt idx="1363">
                  <c:v>40476</c:v>
                </c:pt>
                <c:pt idx="1364">
                  <c:v>40477</c:v>
                </c:pt>
                <c:pt idx="1365">
                  <c:v>40478</c:v>
                </c:pt>
                <c:pt idx="1366">
                  <c:v>40479</c:v>
                </c:pt>
                <c:pt idx="1367">
                  <c:v>40480</c:v>
                </c:pt>
                <c:pt idx="1368">
                  <c:v>40483</c:v>
                </c:pt>
                <c:pt idx="1369">
                  <c:v>40484</c:v>
                </c:pt>
                <c:pt idx="1370">
                  <c:v>40485</c:v>
                </c:pt>
                <c:pt idx="1371">
                  <c:v>40486</c:v>
                </c:pt>
                <c:pt idx="1372">
                  <c:v>40487</c:v>
                </c:pt>
                <c:pt idx="1373">
                  <c:v>40490</c:v>
                </c:pt>
                <c:pt idx="1374">
                  <c:v>40491</c:v>
                </c:pt>
                <c:pt idx="1375">
                  <c:v>40492</c:v>
                </c:pt>
                <c:pt idx="1376">
                  <c:v>40493</c:v>
                </c:pt>
                <c:pt idx="1377">
                  <c:v>40494</c:v>
                </c:pt>
                <c:pt idx="1378">
                  <c:v>40497</c:v>
                </c:pt>
                <c:pt idx="1379">
                  <c:v>40498</c:v>
                </c:pt>
                <c:pt idx="1380">
                  <c:v>40499</c:v>
                </c:pt>
                <c:pt idx="1381">
                  <c:v>40500</c:v>
                </c:pt>
                <c:pt idx="1382">
                  <c:v>40501</c:v>
                </c:pt>
                <c:pt idx="1383">
                  <c:v>40504</c:v>
                </c:pt>
                <c:pt idx="1384">
                  <c:v>40505</c:v>
                </c:pt>
                <c:pt idx="1385">
                  <c:v>40506</c:v>
                </c:pt>
                <c:pt idx="1386">
                  <c:v>40507</c:v>
                </c:pt>
                <c:pt idx="1387">
                  <c:v>40508</c:v>
                </c:pt>
                <c:pt idx="1388">
                  <c:v>40511</c:v>
                </c:pt>
                <c:pt idx="1389">
                  <c:v>40512</c:v>
                </c:pt>
                <c:pt idx="1390">
                  <c:v>40513</c:v>
                </c:pt>
                <c:pt idx="1391">
                  <c:v>40514</c:v>
                </c:pt>
                <c:pt idx="1392">
                  <c:v>40515</c:v>
                </c:pt>
                <c:pt idx="1393">
                  <c:v>40518</c:v>
                </c:pt>
                <c:pt idx="1394">
                  <c:v>40519</c:v>
                </c:pt>
                <c:pt idx="1395">
                  <c:v>40520</c:v>
                </c:pt>
                <c:pt idx="1396">
                  <c:v>40521</c:v>
                </c:pt>
                <c:pt idx="1397">
                  <c:v>40522</c:v>
                </c:pt>
                <c:pt idx="1398">
                  <c:v>40525</c:v>
                </c:pt>
                <c:pt idx="1399">
                  <c:v>40526</c:v>
                </c:pt>
                <c:pt idx="1400">
                  <c:v>40527</c:v>
                </c:pt>
                <c:pt idx="1401">
                  <c:v>40528</c:v>
                </c:pt>
                <c:pt idx="1402">
                  <c:v>40529</c:v>
                </c:pt>
                <c:pt idx="1403">
                  <c:v>40532</c:v>
                </c:pt>
                <c:pt idx="1404">
                  <c:v>40533</c:v>
                </c:pt>
                <c:pt idx="1405">
                  <c:v>40534</c:v>
                </c:pt>
                <c:pt idx="1406">
                  <c:v>40535</c:v>
                </c:pt>
                <c:pt idx="1407">
                  <c:v>40536</c:v>
                </c:pt>
                <c:pt idx="1408">
                  <c:v>40539</c:v>
                </c:pt>
                <c:pt idx="1409">
                  <c:v>40540</c:v>
                </c:pt>
                <c:pt idx="1410">
                  <c:v>40541</c:v>
                </c:pt>
                <c:pt idx="1411">
                  <c:v>40542</c:v>
                </c:pt>
                <c:pt idx="1412">
                  <c:v>40543</c:v>
                </c:pt>
                <c:pt idx="1413">
                  <c:v>40546</c:v>
                </c:pt>
                <c:pt idx="1414">
                  <c:v>40547</c:v>
                </c:pt>
                <c:pt idx="1415">
                  <c:v>40548</c:v>
                </c:pt>
                <c:pt idx="1416">
                  <c:v>40549</c:v>
                </c:pt>
                <c:pt idx="1417">
                  <c:v>40550</c:v>
                </c:pt>
                <c:pt idx="1418">
                  <c:v>40553</c:v>
                </c:pt>
                <c:pt idx="1419">
                  <c:v>40554</c:v>
                </c:pt>
                <c:pt idx="1420">
                  <c:v>40555</c:v>
                </c:pt>
                <c:pt idx="1421">
                  <c:v>40556</c:v>
                </c:pt>
                <c:pt idx="1422">
                  <c:v>40557</c:v>
                </c:pt>
                <c:pt idx="1423">
                  <c:v>40560</c:v>
                </c:pt>
                <c:pt idx="1424">
                  <c:v>40561</c:v>
                </c:pt>
                <c:pt idx="1425">
                  <c:v>40562</c:v>
                </c:pt>
                <c:pt idx="1426">
                  <c:v>40563</c:v>
                </c:pt>
                <c:pt idx="1427">
                  <c:v>40564</c:v>
                </c:pt>
                <c:pt idx="1428">
                  <c:v>40567</c:v>
                </c:pt>
                <c:pt idx="1429">
                  <c:v>40568</c:v>
                </c:pt>
                <c:pt idx="1430">
                  <c:v>40569</c:v>
                </c:pt>
                <c:pt idx="1431">
                  <c:v>40570</c:v>
                </c:pt>
                <c:pt idx="1432">
                  <c:v>40571</c:v>
                </c:pt>
                <c:pt idx="1433">
                  <c:v>40574</c:v>
                </c:pt>
                <c:pt idx="1434">
                  <c:v>40575</c:v>
                </c:pt>
                <c:pt idx="1435">
                  <c:v>40576</c:v>
                </c:pt>
                <c:pt idx="1436">
                  <c:v>40577</c:v>
                </c:pt>
                <c:pt idx="1437">
                  <c:v>40578</c:v>
                </c:pt>
                <c:pt idx="1438">
                  <c:v>40581</c:v>
                </c:pt>
                <c:pt idx="1439">
                  <c:v>40582</c:v>
                </c:pt>
                <c:pt idx="1440">
                  <c:v>40583</c:v>
                </c:pt>
                <c:pt idx="1441">
                  <c:v>40584</c:v>
                </c:pt>
                <c:pt idx="1442">
                  <c:v>40585</c:v>
                </c:pt>
                <c:pt idx="1443">
                  <c:v>40588</c:v>
                </c:pt>
                <c:pt idx="1444">
                  <c:v>40589</c:v>
                </c:pt>
                <c:pt idx="1445">
                  <c:v>40590</c:v>
                </c:pt>
                <c:pt idx="1446">
                  <c:v>40591</c:v>
                </c:pt>
                <c:pt idx="1447">
                  <c:v>40592</c:v>
                </c:pt>
                <c:pt idx="1448">
                  <c:v>40595</c:v>
                </c:pt>
                <c:pt idx="1449">
                  <c:v>40596</c:v>
                </c:pt>
                <c:pt idx="1450">
                  <c:v>40597</c:v>
                </c:pt>
                <c:pt idx="1451">
                  <c:v>40598</c:v>
                </c:pt>
                <c:pt idx="1452">
                  <c:v>40599</c:v>
                </c:pt>
                <c:pt idx="1453">
                  <c:v>40602</c:v>
                </c:pt>
                <c:pt idx="1454">
                  <c:v>40603</c:v>
                </c:pt>
                <c:pt idx="1455">
                  <c:v>40604</c:v>
                </c:pt>
                <c:pt idx="1456">
                  <c:v>40605</c:v>
                </c:pt>
                <c:pt idx="1457">
                  <c:v>40606</c:v>
                </c:pt>
                <c:pt idx="1458">
                  <c:v>40609</c:v>
                </c:pt>
                <c:pt idx="1459">
                  <c:v>40610</c:v>
                </c:pt>
                <c:pt idx="1460">
                  <c:v>40611</c:v>
                </c:pt>
                <c:pt idx="1461">
                  <c:v>40612</c:v>
                </c:pt>
                <c:pt idx="1462">
                  <c:v>40613</c:v>
                </c:pt>
                <c:pt idx="1463">
                  <c:v>40616</c:v>
                </c:pt>
                <c:pt idx="1464">
                  <c:v>40617</c:v>
                </c:pt>
                <c:pt idx="1465">
                  <c:v>40618</c:v>
                </c:pt>
                <c:pt idx="1466">
                  <c:v>40619</c:v>
                </c:pt>
                <c:pt idx="1467">
                  <c:v>40620</c:v>
                </c:pt>
                <c:pt idx="1468">
                  <c:v>40623</c:v>
                </c:pt>
                <c:pt idx="1469">
                  <c:v>40624</c:v>
                </c:pt>
                <c:pt idx="1470">
                  <c:v>40625</c:v>
                </c:pt>
                <c:pt idx="1471">
                  <c:v>40626</c:v>
                </c:pt>
                <c:pt idx="1472">
                  <c:v>40627</c:v>
                </c:pt>
                <c:pt idx="1473">
                  <c:v>40630</c:v>
                </c:pt>
                <c:pt idx="1474">
                  <c:v>40631</c:v>
                </c:pt>
                <c:pt idx="1475">
                  <c:v>40632</c:v>
                </c:pt>
                <c:pt idx="1476">
                  <c:v>40633</c:v>
                </c:pt>
                <c:pt idx="1477">
                  <c:v>40634</c:v>
                </c:pt>
                <c:pt idx="1478">
                  <c:v>40637</c:v>
                </c:pt>
                <c:pt idx="1479">
                  <c:v>40638</c:v>
                </c:pt>
                <c:pt idx="1480">
                  <c:v>40639</c:v>
                </c:pt>
                <c:pt idx="1481">
                  <c:v>40640</c:v>
                </c:pt>
                <c:pt idx="1482">
                  <c:v>40641</c:v>
                </c:pt>
                <c:pt idx="1483">
                  <c:v>40644</c:v>
                </c:pt>
                <c:pt idx="1484">
                  <c:v>40645</c:v>
                </c:pt>
                <c:pt idx="1485">
                  <c:v>40646</c:v>
                </c:pt>
                <c:pt idx="1486">
                  <c:v>40647</c:v>
                </c:pt>
                <c:pt idx="1487">
                  <c:v>40648</c:v>
                </c:pt>
                <c:pt idx="1488">
                  <c:v>40651</c:v>
                </c:pt>
                <c:pt idx="1489">
                  <c:v>40652</c:v>
                </c:pt>
                <c:pt idx="1490">
                  <c:v>40653</c:v>
                </c:pt>
                <c:pt idx="1491">
                  <c:v>40654</c:v>
                </c:pt>
                <c:pt idx="1492">
                  <c:v>40655</c:v>
                </c:pt>
                <c:pt idx="1493">
                  <c:v>40658</c:v>
                </c:pt>
                <c:pt idx="1494">
                  <c:v>40659</c:v>
                </c:pt>
                <c:pt idx="1495">
                  <c:v>40660</c:v>
                </c:pt>
                <c:pt idx="1496">
                  <c:v>40661</c:v>
                </c:pt>
                <c:pt idx="1497">
                  <c:v>40662</c:v>
                </c:pt>
                <c:pt idx="1498">
                  <c:v>40665</c:v>
                </c:pt>
                <c:pt idx="1499">
                  <c:v>40666</c:v>
                </c:pt>
                <c:pt idx="1500">
                  <c:v>40667</c:v>
                </c:pt>
                <c:pt idx="1501">
                  <c:v>40668</c:v>
                </c:pt>
                <c:pt idx="1502">
                  <c:v>40669</c:v>
                </c:pt>
                <c:pt idx="1503">
                  <c:v>40672</c:v>
                </c:pt>
                <c:pt idx="1504">
                  <c:v>40673</c:v>
                </c:pt>
                <c:pt idx="1505">
                  <c:v>40674</c:v>
                </c:pt>
                <c:pt idx="1506">
                  <c:v>40675</c:v>
                </c:pt>
                <c:pt idx="1507">
                  <c:v>40676</c:v>
                </c:pt>
                <c:pt idx="1508">
                  <c:v>40679</c:v>
                </c:pt>
                <c:pt idx="1509">
                  <c:v>40680</c:v>
                </c:pt>
                <c:pt idx="1510">
                  <c:v>40681</c:v>
                </c:pt>
                <c:pt idx="1511">
                  <c:v>40682</c:v>
                </c:pt>
                <c:pt idx="1512">
                  <c:v>40683</c:v>
                </c:pt>
                <c:pt idx="1513">
                  <c:v>40686</c:v>
                </c:pt>
                <c:pt idx="1514">
                  <c:v>40687</c:v>
                </c:pt>
                <c:pt idx="1515">
                  <c:v>40688</c:v>
                </c:pt>
                <c:pt idx="1516">
                  <c:v>40689</c:v>
                </c:pt>
                <c:pt idx="1517">
                  <c:v>40690</c:v>
                </c:pt>
                <c:pt idx="1518">
                  <c:v>40693</c:v>
                </c:pt>
                <c:pt idx="1519">
                  <c:v>40694</c:v>
                </c:pt>
                <c:pt idx="1520">
                  <c:v>40695</c:v>
                </c:pt>
                <c:pt idx="1521">
                  <c:v>40696</c:v>
                </c:pt>
                <c:pt idx="1522">
                  <c:v>40697</c:v>
                </c:pt>
                <c:pt idx="1523">
                  <c:v>40700</c:v>
                </c:pt>
                <c:pt idx="1524">
                  <c:v>40701</c:v>
                </c:pt>
                <c:pt idx="1525">
                  <c:v>40702</c:v>
                </c:pt>
                <c:pt idx="1526">
                  <c:v>40703</c:v>
                </c:pt>
                <c:pt idx="1527">
                  <c:v>40704</c:v>
                </c:pt>
                <c:pt idx="1528">
                  <c:v>40707</c:v>
                </c:pt>
                <c:pt idx="1529">
                  <c:v>40708</c:v>
                </c:pt>
                <c:pt idx="1530">
                  <c:v>40709</c:v>
                </c:pt>
                <c:pt idx="1531">
                  <c:v>40710</c:v>
                </c:pt>
                <c:pt idx="1532">
                  <c:v>40711</c:v>
                </c:pt>
                <c:pt idx="1533">
                  <c:v>40714</c:v>
                </c:pt>
                <c:pt idx="1534">
                  <c:v>40715</c:v>
                </c:pt>
                <c:pt idx="1535">
                  <c:v>40716</c:v>
                </c:pt>
                <c:pt idx="1536">
                  <c:v>40717</c:v>
                </c:pt>
                <c:pt idx="1537">
                  <c:v>40718</c:v>
                </c:pt>
                <c:pt idx="1538">
                  <c:v>40721</c:v>
                </c:pt>
                <c:pt idx="1539">
                  <c:v>40722</c:v>
                </c:pt>
                <c:pt idx="1540">
                  <c:v>40723</c:v>
                </c:pt>
                <c:pt idx="1541">
                  <c:v>40724</c:v>
                </c:pt>
                <c:pt idx="1542">
                  <c:v>40725</c:v>
                </c:pt>
                <c:pt idx="1543">
                  <c:v>40728</c:v>
                </c:pt>
                <c:pt idx="1544">
                  <c:v>40729</c:v>
                </c:pt>
                <c:pt idx="1545">
                  <c:v>40730</c:v>
                </c:pt>
                <c:pt idx="1546">
                  <c:v>40731</c:v>
                </c:pt>
                <c:pt idx="1547">
                  <c:v>40732</c:v>
                </c:pt>
                <c:pt idx="1548">
                  <c:v>40735</c:v>
                </c:pt>
                <c:pt idx="1549">
                  <c:v>40736</c:v>
                </c:pt>
                <c:pt idx="1550">
                  <c:v>40737</c:v>
                </c:pt>
                <c:pt idx="1551">
                  <c:v>40738</c:v>
                </c:pt>
                <c:pt idx="1552">
                  <c:v>40739</c:v>
                </c:pt>
                <c:pt idx="1553">
                  <c:v>40742</c:v>
                </c:pt>
                <c:pt idx="1554">
                  <c:v>40743</c:v>
                </c:pt>
                <c:pt idx="1555">
                  <c:v>40744</c:v>
                </c:pt>
                <c:pt idx="1556">
                  <c:v>40745</c:v>
                </c:pt>
                <c:pt idx="1557">
                  <c:v>40746</c:v>
                </c:pt>
                <c:pt idx="1558">
                  <c:v>40749</c:v>
                </c:pt>
                <c:pt idx="1559">
                  <c:v>40750</c:v>
                </c:pt>
                <c:pt idx="1560">
                  <c:v>40751</c:v>
                </c:pt>
                <c:pt idx="1561">
                  <c:v>40752</c:v>
                </c:pt>
                <c:pt idx="1562">
                  <c:v>40753</c:v>
                </c:pt>
                <c:pt idx="1563">
                  <c:v>40756</c:v>
                </c:pt>
                <c:pt idx="1564">
                  <c:v>40757</c:v>
                </c:pt>
                <c:pt idx="1565">
                  <c:v>40758</c:v>
                </c:pt>
                <c:pt idx="1566">
                  <c:v>40759</c:v>
                </c:pt>
                <c:pt idx="1567">
                  <c:v>40760</c:v>
                </c:pt>
                <c:pt idx="1568">
                  <c:v>40763</c:v>
                </c:pt>
                <c:pt idx="1569">
                  <c:v>40764</c:v>
                </c:pt>
                <c:pt idx="1570">
                  <c:v>40765</c:v>
                </c:pt>
                <c:pt idx="1571">
                  <c:v>40766</c:v>
                </c:pt>
                <c:pt idx="1572">
                  <c:v>40767</c:v>
                </c:pt>
                <c:pt idx="1573">
                  <c:v>40770</c:v>
                </c:pt>
                <c:pt idx="1574">
                  <c:v>40771</c:v>
                </c:pt>
                <c:pt idx="1575">
                  <c:v>40772</c:v>
                </c:pt>
                <c:pt idx="1576">
                  <c:v>40773</c:v>
                </c:pt>
                <c:pt idx="1577">
                  <c:v>40774</c:v>
                </c:pt>
                <c:pt idx="1578">
                  <c:v>40777</c:v>
                </c:pt>
                <c:pt idx="1579">
                  <c:v>40778</c:v>
                </c:pt>
                <c:pt idx="1580">
                  <c:v>40779</c:v>
                </c:pt>
                <c:pt idx="1581">
                  <c:v>40780</c:v>
                </c:pt>
                <c:pt idx="1582">
                  <c:v>40781</c:v>
                </c:pt>
                <c:pt idx="1583">
                  <c:v>40784</c:v>
                </c:pt>
                <c:pt idx="1584">
                  <c:v>40785</c:v>
                </c:pt>
                <c:pt idx="1585">
                  <c:v>40786</c:v>
                </c:pt>
                <c:pt idx="1586">
                  <c:v>40787</c:v>
                </c:pt>
                <c:pt idx="1587">
                  <c:v>40788</c:v>
                </c:pt>
                <c:pt idx="1588">
                  <c:v>40791</c:v>
                </c:pt>
                <c:pt idx="1589">
                  <c:v>40792</c:v>
                </c:pt>
                <c:pt idx="1590">
                  <c:v>40793</c:v>
                </c:pt>
                <c:pt idx="1591">
                  <c:v>40794</c:v>
                </c:pt>
                <c:pt idx="1592">
                  <c:v>40795</c:v>
                </c:pt>
                <c:pt idx="1593">
                  <c:v>40798</c:v>
                </c:pt>
                <c:pt idx="1594">
                  <c:v>40799</c:v>
                </c:pt>
                <c:pt idx="1595">
                  <c:v>40800</c:v>
                </c:pt>
                <c:pt idx="1596">
                  <c:v>40801</c:v>
                </c:pt>
                <c:pt idx="1597">
                  <c:v>40802</c:v>
                </c:pt>
                <c:pt idx="1598">
                  <c:v>40805</c:v>
                </c:pt>
                <c:pt idx="1599">
                  <c:v>40806</c:v>
                </c:pt>
                <c:pt idx="1600">
                  <c:v>40807</c:v>
                </c:pt>
                <c:pt idx="1601">
                  <c:v>40808</c:v>
                </c:pt>
                <c:pt idx="1602">
                  <c:v>40809</c:v>
                </c:pt>
                <c:pt idx="1603">
                  <c:v>40812</c:v>
                </c:pt>
                <c:pt idx="1604">
                  <c:v>40813</c:v>
                </c:pt>
                <c:pt idx="1605">
                  <c:v>40814</c:v>
                </c:pt>
                <c:pt idx="1606">
                  <c:v>40815</c:v>
                </c:pt>
                <c:pt idx="1607">
                  <c:v>40816</c:v>
                </c:pt>
                <c:pt idx="1608">
                  <c:v>40819</c:v>
                </c:pt>
                <c:pt idx="1609">
                  <c:v>40820</c:v>
                </c:pt>
                <c:pt idx="1610">
                  <c:v>40821</c:v>
                </c:pt>
                <c:pt idx="1611">
                  <c:v>40822</c:v>
                </c:pt>
                <c:pt idx="1612">
                  <c:v>40823</c:v>
                </c:pt>
                <c:pt idx="1613">
                  <c:v>40826</c:v>
                </c:pt>
                <c:pt idx="1614">
                  <c:v>40827</c:v>
                </c:pt>
                <c:pt idx="1615">
                  <c:v>40828</c:v>
                </c:pt>
                <c:pt idx="1616">
                  <c:v>40829</c:v>
                </c:pt>
                <c:pt idx="1617">
                  <c:v>40830</c:v>
                </c:pt>
                <c:pt idx="1618">
                  <c:v>40833</c:v>
                </c:pt>
                <c:pt idx="1619">
                  <c:v>40834</c:v>
                </c:pt>
                <c:pt idx="1620">
                  <c:v>40835</c:v>
                </c:pt>
                <c:pt idx="1621">
                  <c:v>40836</c:v>
                </c:pt>
                <c:pt idx="1622">
                  <c:v>40837</c:v>
                </c:pt>
                <c:pt idx="1623">
                  <c:v>40840</c:v>
                </c:pt>
                <c:pt idx="1624">
                  <c:v>40841</c:v>
                </c:pt>
                <c:pt idx="1625">
                  <c:v>40842</c:v>
                </c:pt>
                <c:pt idx="1626">
                  <c:v>40843</c:v>
                </c:pt>
                <c:pt idx="1627">
                  <c:v>40844</c:v>
                </c:pt>
                <c:pt idx="1628">
                  <c:v>40847</c:v>
                </c:pt>
                <c:pt idx="1629">
                  <c:v>40848</c:v>
                </c:pt>
                <c:pt idx="1630">
                  <c:v>40849</c:v>
                </c:pt>
                <c:pt idx="1631">
                  <c:v>40850</c:v>
                </c:pt>
                <c:pt idx="1632">
                  <c:v>40851</c:v>
                </c:pt>
                <c:pt idx="1633">
                  <c:v>40854</c:v>
                </c:pt>
                <c:pt idx="1634">
                  <c:v>40855</c:v>
                </c:pt>
                <c:pt idx="1635">
                  <c:v>40856</c:v>
                </c:pt>
                <c:pt idx="1636">
                  <c:v>40857</c:v>
                </c:pt>
                <c:pt idx="1637">
                  <c:v>40858</c:v>
                </c:pt>
                <c:pt idx="1638">
                  <c:v>40861</c:v>
                </c:pt>
                <c:pt idx="1639">
                  <c:v>40862</c:v>
                </c:pt>
                <c:pt idx="1640">
                  <c:v>40863</c:v>
                </c:pt>
                <c:pt idx="1641">
                  <c:v>40864</c:v>
                </c:pt>
                <c:pt idx="1642">
                  <c:v>40865</c:v>
                </c:pt>
                <c:pt idx="1643">
                  <c:v>40868</c:v>
                </c:pt>
                <c:pt idx="1644">
                  <c:v>40869</c:v>
                </c:pt>
                <c:pt idx="1645">
                  <c:v>40870</c:v>
                </c:pt>
                <c:pt idx="1646">
                  <c:v>40871</c:v>
                </c:pt>
                <c:pt idx="1647">
                  <c:v>40872</c:v>
                </c:pt>
                <c:pt idx="1648">
                  <c:v>40875</c:v>
                </c:pt>
                <c:pt idx="1649">
                  <c:v>40876</c:v>
                </c:pt>
                <c:pt idx="1650">
                  <c:v>40877</c:v>
                </c:pt>
                <c:pt idx="1651">
                  <c:v>40878</c:v>
                </c:pt>
                <c:pt idx="1652">
                  <c:v>40879</c:v>
                </c:pt>
                <c:pt idx="1653">
                  <c:v>40882</c:v>
                </c:pt>
                <c:pt idx="1654">
                  <c:v>40883</c:v>
                </c:pt>
                <c:pt idx="1655">
                  <c:v>40884</c:v>
                </c:pt>
                <c:pt idx="1656">
                  <c:v>40885</c:v>
                </c:pt>
                <c:pt idx="1657">
                  <c:v>40886</c:v>
                </c:pt>
                <c:pt idx="1658">
                  <c:v>40889</c:v>
                </c:pt>
                <c:pt idx="1659">
                  <c:v>40890</c:v>
                </c:pt>
                <c:pt idx="1660">
                  <c:v>40891</c:v>
                </c:pt>
                <c:pt idx="1661">
                  <c:v>40892</c:v>
                </c:pt>
                <c:pt idx="1662">
                  <c:v>40893</c:v>
                </c:pt>
                <c:pt idx="1663">
                  <c:v>40896</c:v>
                </c:pt>
                <c:pt idx="1664">
                  <c:v>40897</c:v>
                </c:pt>
                <c:pt idx="1665">
                  <c:v>40898</c:v>
                </c:pt>
                <c:pt idx="1666">
                  <c:v>40899</c:v>
                </c:pt>
                <c:pt idx="1667">
                  <c:v>40900</c:v>
                </c:pt>
                <c:pt idx="1668">
                  <c:v>40903</c:v>
                </c:pt>
                <c:pt idx="1669">
                  <c:v>40904</c:v>
                </c:pt>
                <c:pt idx="1670">
                  <c:v>40905</c:v>
                </c:pt>
                <c:pt idx="1671">
                  <c:v>40906</c:v>
                </c:pt>
                <c:pt idx="1672">
                  <c:v>40907</c:v>
                </c:pt>
                <c:pt idx="1673">
                  <c:v>40910</c:v>
                </c:pt>
                <c:pt idx="1674">
                  <c:v>40911</c:v>
                </c:pt>
                <c:pt idx="1675">
                  <c:v>40912</c:v>
                </c:pt>
                <c:pt idx="1676">
                  <c:v>40913</c:v>
                </c:pt>
                <c:pt idx="1677">
                  <c:v>40914</c:v>
                </c:pt>
                <c:pt idx="1678">
                  <c:v>40917</c:v>
                </c:pt>
                <c:pt idx="1679">
                  <c:v>40918</c:v>
                </c:pt>
                <c:pt idx="1680">
                  <c:v>40919</c:v>
                </c:pt>
                <c:pt idx="1681">
                  <c:v>40920</c:v>
                </c:pt>
                <c:pt idx="1682">
                  <c:v>40921</c:v>
                </c:pt>
                <c:pt idx="1683">
                  <c:v>40924</c:v>
                </c:pt>
                <c:pt idx="1684">
                  <c:v>40925</c:v>
                </c:pt>
                <c:pt idx="1685">
                  <c:v>40926</c:v>
                </c:pt>
                <c:pt idx="1686">
                  <c:v>40927</c:v>
                </c:pt>
                <c:pt idx="1687">
                  <c:v>40928</c:v>
                </c:pt>
                <c:pt idx="1688">
                  <c:v>40931</c:v>
                </c:pt>
                <c:pt idx="1689">
                  <c:v>40932</c:v>
                </c:pt>
                <c:pt idx="1690">
                  <c:v>40933</c:v>
                </c:pt>
                <c:pt idx="1691">
                  <c:v>40934</c:v>
                </c:pt>
                <c:pt idx="1692">
                  <c:v>40935</c:v>
                </c:pt>
                <c:pt idx="1693">
                  <c:v>40938</c:v>
                </c:pt>
                <c:pt idx="1694">
                  <c:v>40939</c:v>
                </c:pt>
                <c:pt idx="1695">
                  <c:v>40940</c:v>
                </c:pt>
                <c:pt idx="1696">
                  <c:v>40941</c:v>
                </c:pt>
                <c:pt idx="1697">
                  <c:v>40942</c:v>
                </c:pt>
                <c:pt idx="1698">
                  <c:v>40945</c:v>
                </c:pt>
                <c:pt idx="1699">
                  <c:v>40946</c:v>
                </c:pt>
                <c:pt idx="1700">
                  <c:v>40947</c:v>
                </c:pt>
                <c:pt idx="1701">
                  <c:v>40948</c:v>
                </c:pt>
                <c:pt idx="1702">
                  <c:v>40949</c:v>
                </c:pt>
                <c:pt idx="1703">
                  <c:v>40952</c:v>
                </c:pt>
                <c:pt idx="1704">
                  <c:v>40953</c:v>
                </c:pt>
                <c:pt idx="1705">
                  <c:v>40954</c:v>
                </c:pt>
                <c:pt idx="1706">
                  <c:v>40955</c:v>
                </c:pt>
                <c:pt idx="1707">
                  <c:v>40956</c:v>
                </c:pt>
                <c:pt idx="1708">
                  <c:v>40959</c:v>
                </c:pt>
                <c:pt idx="1709">
                  <c:v>40960</c:v>
                </c:pt>
                <c:pt idx="1710">
                  <c:v>40961</c:v>
                </c:pt>
                <c:pt idx="1711">
                  <c:v>40962</c:v>
                </c:pt>
                <c:pt idx="1712">
                  <c:v>40963</c:v>
                </c:pt>
                <c:pt idx="1713">
                  <c:v>40966</c:v>
                </c:pt>
                <c:pt idx="1714">
                  <c:v>40967</c:v>
                </c:pt>
                <c:pt idx="1715">
                  <c:v>40968</c:v>
                </c:pt>
                <c:pt idx="1716">
                  <c:v>40969</c:v>
                </c:pt>
                <c:pt idx="1717">
                  <c:v>40970</c:v>
                </c:pt>
                <c:pt idx="1718">
                  <c:v>40973</c:v>
                </c:pt>
                <c:pt idx="1719">
                  <c:v>40974</c:v>
                </c:pt>
                <c:pt idx="1720">
                  <c:v>40975</c:v>
                </c:pt>
                <c:pt idx="1721">
                  <c:v>40976</c:v>
                </c:pt>
                <c:pt idx="1722">
                  <c:v>40977</c:v>
                </c:pt>
                <c:pt idx="1723">
                  <c:v>40980</c:v>
                </c:pt>
                <c:pt idx="1724">
                  <c:v>40981</c:v>
                </c:pt>
                <c:pt idx="1725">
                  <c:v>40982</c:v>
                </c:pt>
                <c:pt idx="1726">
                  <c:v>40983</c:v>
                </c:pt>
                <c:pt idx="1727">
                  <c:v>40984</c:v>
                </c:pt>
                <c:pt idx="1728">
                  <c:v>40987</c:v>
                </c:pt>
                <c:pt idx="1729">
                  <c:v>40988</c:v>
                </c:pt>
                <c:pt idx="1730">
                  <c:v>40989</c:v>
                </c:pt>
                <c:pt idx="1731">
                  <c:v>40990</c:v>
                </c:pt>
                <c:pt idx="1732">
                  <c:v>40991</c:v>
                </c:pt>
                <c:pt idx="1733">
                  <c:v>40994</c:v>
                </c:pt>
                <c:pt idx="1734">
                  <c:v>40995</c:v>
                </c:pt>
                <c:pt idx="1735">
                  <c:v>40996</c:v>
                </c:pt>
                <c:pt idx="1736">
                  <c:v>40997</c:v>
                </c:pt>
                <c:pt idx="1737">
                  <c:v>40998</c:v>
                </c:pt>
                <c:pt idx="1738">
                  <c:v>41001</c:v>
                </c:pt>
                <c:pt idx="1739">
                  <c:v>41002</c:v>
                </c:pt>
                <c:pt idx="1740">
                  <c:v>41003</c:v>
                </c:pt>
                <c:pt idx="1741">
                  <c:v>41004</c:v>
                </c:pt>
                <c:pt idx="1742">
                  <c:v>41005</c:v>
                </c:pt>
                <c:pt idx="1743">
                  <c:v>41008</c:v>
                </c:pt>
                <c:pt idx="1744">
                  <c:v>41009</c:v>
                </c:pt>
                <c:pt idx="1745">
                  <c:v>41010</c:v>
                </c:pt>
                <c:pt idx="1746">
                  <c:v>41011</c:v>
                </c:pt>
                <c:pt idx="1747">
                  <c:v>41012</c:v>
                </c:pt>
                <c:pt idx="1748">
                  <c:v>41015</c:v>
                </c:pt>
                <c:pt idx="1749">
                  <c:v>41016</c:v>
                </c:pt>
                <c:pt idx="1750">
                  <c:v>41017</c:v>
                </c:pt>
                <c:pt idx="1751">
                  <c:v>41018</c:v>
                </c:pt>
                <c:pt idx="1752">
                  <c:v>41019</c:v>
                </c:pt>
                <c:pt idx="1753">
                  <c:v>41022</c:v>
                </c:pt>
                <c:pt idx="1754">
                  <c:v>41023</c:v>
                </c:pt>
                <c:pt idx="1755">
                  <c:v>41024</c:v>
                </c:pt>
                <c:pt idx="1756">
                  <c:v>41025</c:v>
                </c:pt>
                <c:pt idx="1757">
                  <c:v>41026</c:v>
                </c:pt>
                <c:pt idx="1758">
                  <c:v>41029</c:v>
                </c:pt>
                <c:pt idx="1759">
                  <c:v>41030</c:v>
                </c:pt>
                <c:pt idx="1760">
                  <c:v>41031</c:v>
                </c:pt>
                <c:pt idx="1761">
                  <c:v>41032</c:v>
                </c:pt>
                <c:pt idx="1762">
                  <c:v>41033</c:v>
                </c:pt>
                <c:pt idx="1763">
                  <c:v>41036</c:v>
                </c:pt>
                <c:pt idx="1764">
                  <c:v>41037</c:v>
                </c:pt>
                <c:pt idx="1765">
                  <c:v>41038</c:v>
                </c:pt>
                <c:pt idx="1766">
                  <c:v>41039</c:v>
                </c:pt>
                <c:pt idx="1767">
                  <c:v>41040</c:v>
                </c:pt>
                <c:pt idx="1768">
                  <c:v>41043</c:v>
                </c:pt>
                <c:pt idx="1769">
                  <c:v>41044</c:v>
                </c:pt>
                <c:pt idx="1770">
                  <c:v>41045</c:v>
                </c:pt>
                <c:pt idx="1771">
                  <c:v>41046</c:v>
                </c:pt>
                <c:pt idx="1772">
                  <c:v>41047</c:v>
                </c:pt>
                <c:pt idx="1773">
                  <c:v>41050</c:v>
                </c:pt>
                <c:pt idx="1774">
                  <c:v>41051</c:v>
                </c:pt>
                <c:pt idx="1775">
                  <c:v>41052</c:v>
                </c:pt>
                <c:pt idx="1776">
                  <c:v>41053</c:v>
                </c:pt>
                <c:pt idx="1777">
                  <c:v>41054</c:v>
                </c:pt>
                <c:pt idx="1778">
                  <c:v>41057</c:v>
                </c:pt>
                <c:pt idx="1779">
                  <c:v>41058</c:v>
                </c:pt>
                <c:pt idx="1780">
                  <c:v>41059</c:v>
                </c:pt>
                <c:pt idx="1781">
                  <c:v>41060</c:v>
                </c:pt>
                <c:pt idx="1782">
                  <c:v>41061</c:v>
                </c:pt>
                <c:pt idx="1783">
                  <c:v>41064</c:v>
                </c:pt>
                <c:pt idx="1784">
                  <c:v>41065</c:v>
                </c:pt>
                <c:pt idx="1785">
                  <c:v>41066</c:v>
                </c:pt>
                <c:pt idx="1786">
                  <c:v>41067</c:v>
                </c:pt>
                <c:pt idx="1787">
                  <c:v>41068</c:v>
                </c:pt>
                <c:pt idx="1788">
                  <c:v>41071</c:v>
                </c:pt>
                <c:pt idx="1789">
                  <c:v>41072</c:v>
                </c:pt>
                <c:pt idx="1790">
                  <c:v>41073</c:v>
                </c:pt>
                <c:pt idx="1791">
                  <c:v>41074</c:v>
                </c:pt>
                <c:pt idx="1792">
                  <c:v>41075</c:v>
                </c:pt>
                <c:pt idx="1793">
                  <c:v>41078</c:v>
                </c:pt>
                <c:pt idx="1794">
                  <c:v>41079</c:v>
                </c:pt>
                <c:pt idx="1795">
                  <c:v>41080</c:v>
                </c:pt>
                <c:pt idx="1796">
                  <c:v>41081</c:v>
                </c:pt>
                <c:pt idx="1797">
                  <c:v>41082</c:v>
                </c:pt>
                <c:pt idx="1798">
                  <c:v>41085</c:v>
                </c:pt>
                <c:pt idx="1799">
                  <c:v>41086</c:v>
                </c:pt>
                <c:pt idx="1800">
                  <c:v>41087</c:v>
                </c:pt>
                <c:pt idx="1801">
                  <c:v>41088</c:v>
                </c:pt>
                <c:pt idx="1802">
                  <c:v>41089</c:v>
                </c:pt>
                <c:pt idx="1803">
                  <c:v>41092</c:v>
                </c:pt>
                <c:pt idx="1804">
                  <c:v>41093</c:v>
                </c:pt>
                <c:pt idx="1805">
                  <c:v>41094</c:v>
                </c:pt>
                <c:pt idx="1806">
                  <c:v>41095</c:v>
                </c:pt>
                <c:pt idx="1807">
                  <c:v>41096</c:v>
                </c:pt>
                <c:pt idx="1808">
                  <c:v>41099</c:v>
                </c:pt>
                <c:pt idx="1809">
                  <c:v>41100</c:v>
                </c:pt>
                <c:pt idx="1810">
                  <c:v>41101</c:v>
                </c:pt>
                <c:pt idx="1811">
                  <c:v>41102</c:v>
                </c:pt>
                <c:pt idx="1812">
                  <c:v>41103</c:v>
                </c:pt>
                <c:pt idx="1813">
                  <c:v>41106</c:v>
                </c:pt>
                <c:pt idx="1814">
                  <c:v>41107</c:v>
                </c:pt>
                <c:pt idx="1815">
                  <c:v>41108</c:v>
                </c:pt>
                <c:pt idx="1816">
                  <c:v>41109</c:v>
                </c:pt>
                <c:pt idx="1817">
                  <c:v>41110</c:v>
                </c:pt>
                <c:pt idx="1818">
                  <c:v>41113</c:v>
                </c:pt>
                <c:pt idx="1819">
                  <c:v>41114</c:v>
                </c:pt>
                <c:pt idx="1820">
                  <c:v>41115</c:v>
                </c:pt>
                <c:pt idx="1821">
                  <c:v>41116</c:v>
                </c:pt>
                <c:pt idx="1822">
                  <c:v>41117</c:v>
                </c:pt>
                <c:pt idx="1823">
                  <c:v>41120</c:v>
                </c:pt>
                <c:pt idx="1824">
                  <c:v>41121</c:v>
                </c:pt>
                <c:pt idx="1825">
                  <c:v>41122</c:v>
                </c:pt>
                <c:pt idx="1826">
                  <c:v>41123</c:v>
                </c:pt>
                <c:pt idx="1827">
                  <c:v>41124</c:v>
                </c:pt>
                <c:pt idx="1828">
                  <c:v>41127</c:v>
                </c:pt>
                <c:pt idx="1829">
                  <c:v>41128</c:v>
                </c:pt>
                <c:pt idx="1830">
                  <c:v>41129</c:v>
                </c:pt>
                <c:pt idx="1831">
                  <c:v>41130</c:v>
                </c:pt>
                <c:pt idx="1832">
                  <c:v>41131</c:v>
                </c:pt>
                <c:pt idx="1833">
                  <c:v>41134</c:v>
                </c:pt>
                <c:pt idx="1834">
                  <c:v>41135</c:v>
                </c:pt>
                <c:pt idx="1835">
                  <c:v>41136</c:v>
                </c:pt>
                <c:pt idx="1836">
                  <c:v>41137</c:v>
                </c:pt>
                <c:pt idx="1837">
                  <c:v>41138</c:v>
                </c:pt>
                <c:pt idx="1838">
                  <c:v>41141</c:v>
                </c:pt>
                <c:pt idx="1839">
                  <c:v>41142</c:v>
                </c:pt>
                <c:pt idx="1840">
                  <c:v>41143</c:v>
                </c:pt>
                <c:pt idx="1841">
                  <c:v>41144</c:v>
                </c:pt>
                <c:pt idx="1842">
                  <c:v>41145</c:v>
                </c:pt>
                <c:pt idx="1843">
                  <c:v>41149</c:v>
                </c:pt>
                <c:pt idx="1844">
                  <c:v>41150</c:v>
                </c:pt>
                <c:pt idx="1845">
                  <c:v>41151</c:v>
                </c:pt>
                <c:pt idx="1846">
                  <c:v>41152</c:v>
                </c:pt>
                <c:pt idx="1847">
                  <c:v>41155</c:v>
                </c:pt>
                <c:pt idx="1848">
                  <c:v>41156</c:v>
                </c:pt>
                <c:pt idx="1849">
                  <c:v>41157</c:v>
                </c:pt>
                <c:pt idx="1850">
                  <c:v>41158</c:v>
                </c:pt>
                <c:pt idx="1851">
                  <c:v>41159</c:v>
                </c:pt>
                <c:pt idx="1852">
                  <c:v>41162</c:v>
                </c:pt>
                <c:pt idx="1853">
                  <c:v>41163</c:v>
                </c:pt>
                <c:pt idx="1854">
                  <c:v>41164</c:v>
                </c:pt>
                <c:pt idx="1855">
                  <c:v>41165</c:v>
                </c:pt>
                <c:pt idx="1856">
                  <c:v>41166</c:v>
                </c:pt>
                <c:pt idx="1857">
                  <c:v>41169</c:v>
                </c:pt>
                <c:pt idx="1858">
                  <c:v>41170</c:v>
                </c:pt>
                <c:pt idx="1859">
                  <c:v>41171</c:v>
                </c:pt>
                <c:pt idx="1860">
                  <c:v>41172</c:v>
                </c:pt>
                <c:pt idx="1861">
                  <c:v>41173</c:v>
                </c:pt>
                <c:pt idx="1862">
                  <c:v>41176</c:v>
                </c:pt>
                <c:pt idx="1863">
                  <c:v>41177</c:v>
                </c:pt>
                <c:pt idx="1864">
                  <c:v>41178</c:v>
                </c:pt>
                <c:pt idx="1865">
                  <c:v>41179</c:v>
                </c:pt>
                <c:pt idx="1866">
                  <c:v>41180</c:v>
                </c:pt>
                <c:pt idx="1867">
                  <c:v>41183</c:v>
                </c:pt>
                <c:pt idx="1868">
                  <c:v>41184</c:v>
                </c:pt>
                <c:pt idx="1869">
                  <c:v>41185</c:v>
                </c:pt>
                <c:pt idx="1870">
                  <c:v>41186</c:v>
                </c:pt>
                <c:pt idx="1871">
                  <c:v>41187</c:v>
                </c:pt>
                <c:pt idx="1872">
                  <c:v>41190</c:v>
                </c:pt>
                <c:pt idx="1873">
                  <c:v>41191</c:v>
                </c:pt>
                <c:pt idx="1874">
                  <c:v>41192</c:v>
                </c:pt>
                <c:pt idx="1875">
                  <c:v>41193</c:v>
                </c:pt>
                <c:pt idx="1876">
                  <c:v>41194</c:v>
                </c:pt>
                <c:pt idx="1877">
                  <c:v>41197</c:v>
                </c:pt>
                <c:pt idx="1878">
                  <c:v>41198</c:v>
                </c:pt>
                <c:pt idx="1879">
                  <c:v>41199</c:v>
                </c:pt>
                <c:pt idx="1880">
                  <c:v>41200</c:v>
                </c:pt>
                <c:pt idx="1881">
                  <c:v>41201</c:v>
                </c:pt>
                <c:pt idx="1882">
                  <c:v>41204</c:v>
                </c:pt>
                <c:pt idx="1883">
                  <c:v>41205</c:v>
                </c:pt>
                <c:pt idx="1884">
                  <c:v>41206</c:v>
                </c:pt>
                <c:pt idx="1885">
                  <c:v>41207</c:v>
                </c:pt>
                <c:pt idx="1886">
                  <c:v>41208</c:v>
                </c:pt>
                <c:pt idx="1887">
                  <c:v>41211</c:v>
                </c:pt>
                <c:pt idx="1888">
                  <c:v>41212</c:v>
                </c:pt>
                <c:pt idx="1889">
                  <c:v>41213</c:v>
                </c:pt>
                <c:pt idx="1890">
                  <c:v>41214</c:v>
                </c:pt>
                <c:pt idx="1891">
                  <c:v>41215</c:v>
                </c:pt>
                <c:pt idx="1892">
                  <c:v>41218</c:v>
                </c:pt>
                <c:pt idx="1893">
                  <c:v>41219</c:v>
                </c:pt>
                <c:pt idx="1894">
                  <c:v>41220</c:v>
                </c:pt>
                <c:pt idx="1895">
                  <c:v>41221</c:v>
                </c:pt>
                <c:pt idx="1896">
                  <c:v>41222</c:v>
                </c:pt>
                <c:pt idx="1897">
                  <c:v>41225</c:v>
                </c:pt>
                <c:pt idx="1898">
                  <c:v>41226</c:v>
                </c:pt>
                <c:pt idx="1899">
                  <c:v>41227</c:v>
                </c:pt>
                <c:pt idx="1900">
                  <c:v>41228</c:v>
                </c:pt>
                <c:pt idx="1901">
                  <c:v>41229</c:v>
                </c:pt>
                <c:pt idx="1902">
                  <c:v>41232</c:v>
                </c:pt>
                <c:pt idx="1903">
                  <c:v>41233</c:v>
                </c:pt>
                <c:pt idx="1904">
                  <c:v>41234</c:v>
                </c:pt>
                <c:pt idx="1905">
                  <c:v>41235</c:v>
                </c:pt>
                <c:pt idx="1906">
                  <c:v>41236</c:v>
                </c:pt>
                <c:pt idx="1907">
                  <c:v>41239</c:v>
                </c:pt>
                <c:pt idx="1908">
                  <c:v>41240</c:v>
                </c:pt>
                <c:pt idx="1909">
                  <c:v>41241</c:v>
                </c:pt>
                <c:pt idx="1910">
                  <c:v>41242</c:v>
                </c:pt>
                <c:pt idx="1911">
                  <c:v>41243</c:v>
                </c:pt>
                <c:pt idx="1912">
                  <c:v>41246</c:v>
                </c:pt>
                <c:pt idx="1913">
                  <c:v>41247</c:v>
                </c:pt>
                <c:pt idx="1914">
                  <c:v>41248</c:v>
                </c:pt>
                <c:pt idx="1915">
                  <c:v>41249</c:v>
                </c:pt>
                <c:pt idx="1916">
                  <c:v>41250</c:v>
                </c:pt>
                <c:pt idx="1917">
                  <c:v>41253</c:v>
                </c:pt>
                <c:pt idx="1918">
                  <c:v>41254</c:v>
                </c:pt>
                <c:pt idx="1919">
                  <c:v>41255</c:v>
                </c:pt>
                <c:pt idx="1920">
                  <c:v>41256</c:v>
                </c:pt>
                <c:pt idx="1921">
                  <c:v>41257</c:v>
                </c:pt>
                <c:pt idx="1922">
                  <c:v>41260</c:v>
                </c:pt>
                <c:pt idx="1923">
                  <c:v>41261</c:v>
                </c:pt>
                <c:pt idx="1924">
                  <c:v>41262</c:v>
                </c:pt>
                <c:pt idx="1925">
                  <c:v>41263</c:v>
                </c:pt>
                <c:pt idx="1926">
                  <c:v>41264</c:v>
                </c:pt>
                <c:pt idx="1927">
                  <c:v>41267</c:v>
                </c:pt>
                <c:pt idx="1928">
                  <c:v>41268</c:v>
                </c:pt>
                <c:pt idx="1929">
                  <c:v>41269</c:v>
                </c:pt>
                <c:pt idx="1930">
                  <c:v>41270</c:v>
                </c:pt>
                <c:pt idx="1931">
                  <c:v>41271</c:v>
                </c:pt>
                <c:pt idx="1932">
                  <c:v>41274</c:v>
                </c:pt>
                <c:pt idx="1933">
                  <c:v>41275</c:v>
                </c:pt>
                <c:pt idx="1934">
                  <c:v>41276</c:v>
                </c:pt>
                <c:pt idx="1935">
                  <c:v>41277</c:v>
                </c:pt>
                <c:pt idx="1936">
                  <c:v>41278</c:v>
                </c:pt>
                <c:pt idx="1937">
                  <c:v>41281</c:v>
                </c:pt>
                <c:pt idx="1938">
                  <c:v>41282</c:v>
                </c:pt>
                <c:pt idx="1939">
                  <c:v>41283</c:v>
                </c:pt>
                <c:pt idx="1940">
                  <c:v>41284</c:v>
                </c:pt>
                <c:pt idx="1941">
                  <c:v>41285</c:v>
                </c:pt>
                <c:pt idx="1942">
                  <c:v>41288</c:v>
                </c:pt>
                <c:pt idx="1943">
                  <c:v>41289</c:v>
                </c:pt>
                <c:pt idx="1944">
                  <c:v>41290</c:v>
                </c:pt>
                <c:pt idx="1945">
                  <c:v>41291</c:v>
                </c:pt>
                <c:pt idx="1946">
                  <c:v>41292</c:v>
                </c:pt>
                <c:pt idx="1947">
                  <c:v>41295</c:v>
                </c:pt>
                <c:pt idx="1948">
                  <c:v>41296</c:v>
                </c:pt>
                <c:pt idx="1949">
                  <c:v>41297</c:v>
                </c:pt>
                <c:pt idx="1950">
                  <c:v>41298</c:v>
                </c:pt>
                <c:pt idx="1951">
                  <c:v>41299</c:v>
                </c:pt>
                <c:pt idx="1952">
                  <c:v>41302</c:v>
                </c:pt>
                <c:pt idx="1953">
                  <c:v>41303</c:v>
                </c:pt>
                <c:pt idx="1954">
                  <c:v>41304</c:v>
                </c:pt>
                <c:pt idx="1955">
                  <c:v>41305</c:v>
                </c:pt>
                <c:pt idx="1956">
                  <c:v>41306</c:v>
                </c:pt>
                <c:pt idx="1957">
                  <c:v>41309</c:v>
                </c:pt>
                <c:pt idx="1958">
                  <c:v>41310</c:v>
                </c:pt>
                <c:pt idx="1959">
                  <c:v>41311</c:v>
                </c:pt>
                <c:pt idx="1960">
                  <c:v>41312</c:v>
                </c:pt>
                <c:pt idx="1961">
                  <c:v>41313</c:v>
                </c:pt>
                <c:pt idx="1962">
                  <c:v>41316</c:v>
                </c:pt>
                <c:pt idx="1963">
                  <c:v>41317</c:v>
                </c:pt>
                <c:pt idx="1964">
                  <c:v>41318</c:v>
                </c:pt>
                <c:pt idx="1965">
                  <c:v>41319</c:v>
                </c:pt>
                <c:pt idx="1966">
                  <c:v>41320</c:v>
                </c:pt>
                <c:pt idx="1967">
                  <c:v>41323</c:v>
                </c:pt>
                <c:pt idx="1968">
                  <c:v>41324</c:v>
                </c:pt>
                <c:pt idx="1969">
                  <c:v>41325</c:v>
                </c:pt>
                <c:pt idx="1970">
                  <c:v>41326</c:v>
                </c:pt>
                <c:pt idx="1971">
                  <c:v>41327</c:v>
                </c:pt>
                <c:pt idx="1972">
                  <c:v>41330</c:v>
                </c:pt>
                <c:pt idx="1973">
                  <c:v>41331</c:v>
                </c:pt>
                <c:pt idx="1974">
                  <c:v>41332</c:v>
                </c:pt>
                <c:pt idx="1975">
                  <c:v>41333</c:v>
                </c:pt>
                <c:pt idx="1976">
                  <c:v>41334</c:v>
                </c:pt>
                <c:pt idx="1977">
                  <c:v>41337</c:v>
                </c:pt>
                <c:pt idx="1978">
                  <c:v>41338</c:v>
                </c:pt>
                <c:pt idx="1979">
                  <c:v>41339</c:v>
                </c:pt>
                <c:pt idx="1980">
                  <c:v>41340</c:v>
                </c:pt>
                <c:pt idx="1981">
                  <c:v>41341</c:v>
                </c:pt>
                <c:pt idx="1982">
                  <c:v>41344</c:v>
                </c:pt>
                <c:pt idx="1983">
                  <c:v>41345</c:v>
                </c:pt>
                <c:pt idx="1984">
                  <c:v>41346</c:v>
                </c:pt>
                <c:pt idx="1985">
                  <c:v>41347</c:v>
                </c:pt>
                <c:pt idx="1986">
                  <c:v>41348</c:v>
                </c:pt>
                <c:pt idx="1987">
                  <c:v>41351</c:v>
                </c:pt>
                <c:pt idx="1988">
                  <c:v>41352</c:v>
                </c:pt>
                <c:pt idx="1989">
                  <c:v>41353</c:v>
                </c:pt>
                <c:pt idx="1990">
                  <c:v>41354</c:v>
                </c:pt>
                <c:pt idx="1991">
                  <c:v>41355</c:v>
                </c:pt>
                <c:pt idx="1992">
                  <c:v>41358</c:v>
                </c:pt>
                <c:pt idx="1993">
                  <c:v>41359</c:v>
                </c:pt>
                <c:pt idx="1994">
                  <c:v>41360</c:v>
                </c:pt>
                <c:pt idx="1995">
                  <c:v>41361</c:v>
                </c:pt>
                <c:pt idx="1996">
                  <c:v>41362</c:v>
                </c:pt>
                <c:pt idx="1997">
                  <c:v>41365</c:v>
                </c:pt>
                <c:pt idx="1998">
                  <c:v>41366</c:v>
                </c:pt>
                <c:pt idx="1999">
                  <c:v>41367</c:v>
                </c:pt>
                <c:pt idx="2000">
                  <c:v>41368</c:v>
                </c:pt>
                <c:pt idx="2001">
                  <c:v>41369</c:v>
                </c:pt>
                <c:pt idx="2002">
                  <c:v>41372</c:v>
                </c:pt>
                <c:pt idx="2003">
                  <c:v>41373</c:v>
                </c:pt>
                <c:pt idx="2004">
                  <c:v>41374</c:v>
                </c:pt>
                <c:pt idx="2005">
                  <c:v>41375</c:v>
                </c:pt>
                <c:pt idx="2006">
                  <c:v>41376</c:v>
                </c:pt>
                <c:pt idx="2007">
                  <c:v>41379</c:v>
                </c:pt>
                <c:pt idx="2008">
                  <c:v>41380</c:v>
                </c:pt>
                <c:pt idx="2009">
                  <c:v>41381</c:v>
                </c:pt>
                <c:pt idx="2010">
                  <c:v>41382</c:v>
                </c:pt>
                <c:pt idx="2011">
                  <c:v>41383</c:v>
                </c:pt>
                <c:pt idx="2012">
                  <c:v>41386</c:v>
                </c:pt>
                <c:pt idx="2013">
                  <c:v>41387</c:v>
                </c:pt>
                <c:pt idx="2014">
                  <c:v>41388</c:v>
                </c:pt>
                <c:pt idx="2015">
                  <c:v>41389</c:v>
                </c:pt>
                <c:pt idx="2016">
                  <c:v>41390</c:v>
                </c:pt>
                <c:pt idx="2017">
                  <c:v>41393</c:v>
                </c:pt>
                <c:pt idx="2018">
                  <c:v>41394</c:v>
                </c:pt>
                <c:pt idx="2019">
                  <c:v>41395</c:v>
                </c:pt>
                <c:pt idx="2020">
                  <c:v>41396</c:v>
                </c:pt>
                <c:pt idx="2021">
                  <c:v>41397</c:v>
                </c:pt>
                <c:pt idx="2022">
                  <c:v>41400</c:v>
                </c:pt>
                <c:pt idx="2023">
                  <c:v>41401</c:v>
                </c:pt>
                <c:pt idx="2024">
                  <c:v>41402</c:v>
                </c:pt>
                <c:pt idx="2025">
                  <c:v>41403</c:v>
                </c:pt>
                <c:pt idx="2026">
                  <c:v>41404</c:v>
                </c:pt>
                <c:pt idx="2027">
                  <c:v>41407</c:v>
                </c:pt>
                <c:pt idx="2028">
                  <c:v>41408</c:v>
                </c:pt>
                <c:pt idx="2029">
                  <c:v>41409</c:v>
                </c:pt>
                <c:pt idx="2030">
                  <c:v>41410</c:v>
                </c:pt>
                <c:pt idx="2031">
                  <c:v>41411</c:v>
                </c:pt>
                <c:pt idx="2032">
                  <c:v>41414</c:v>
                </c:pt>
                <c:pt idx="2033">
                  <c:v>41415</c:v>
                </c:pt>
                <c:pt idx="2034">
                  <c:v>41416</c:v>
                </c:pt>
                <c:pt idx="2035">
                  <c:v>41417</c:v>
                </c:pt>
                <c:pt idx="2036">
                  <c:v>41418</c:v>
                </c:pt>
                <c:pt idx="2037">
                  <c:v>41421</c:v>
                </c:pt>
                <c:pt idx="2038">
                  <c:v>41422</c:v>
                </c:pt>
                <c:pt idx="2039">
                  <c:v>41423</c:v>
                </c:pt>
                <c:pt idx="2040">
                  <c:v>41424</c:v>
                </c:pt>
                <c:pt idx="2041">
                  <c:v>41425</c:v>
                </c:pt>
                <c:pt idx="2042">
                  <c:v>41428</c:v>
                </c:pt>
                <c:pt idx="2043">
                  <c:v>41429</c:v>
                </c:pt>
                <c:pt idx="2044">
                  <c:v>41430</c:v>
                </c:pt>
                <c:pt idx="2045">
                  <c:v>41431</c:v>
                </c:pt>
                <c:pt idx="2046">
                  <c:v>41432</c:v>
                </c:pt>
                <c:pt idx="2047">
                  <c:v>41435</c:v>
                </c:pt>
                <c:pt idx="2048">
                  <c:v>41436</c:v>
                </c:pt>
                <c:pt idx="2049">
                  <c:v>41437</c:v>
                </c:pt>
                <c:pt idx="2050">
                  <c:v>41438</c:v>
                </c:pt>
                <c:pt idx="2051">
                  <c:v>41439</c:v>
                </c:pt>
                <c:pt idx="2052">
                  <c:v>41442</c:v>
                </c:pt>
                <c:pt idx="2053">
                  <c:v>41443</c:v>
                </c:pt>
                <c:pt idx="2054">
                  <c:v>41444</c:v>
                </c:pt>
                <c:pt idx="2055">
                  <c:v>41445</c:v>
                </c:pt>
                <c:pt idx="2056">
                  <c:v>41446</c:v>
                </c:pt>
                <c:pt idx="2057">
                  <c:v>41449</c:v>
                </c:pt>
                <c:pt idx="2058">
                  <c:v>41450</c:v>
                </c:pt>
                <c:pt idx="2059">
                  <c:v>41451</c:v>
                </c:pt>
                <c:pt idx="2060">
                  <c:v>41452</c:v>
                </c:pt>
                <c:pt idx="2061">
                  <c:v>41453</c:v>
                </c:pt>
                <c:pt idx="2062">
                  <c:v>41456</c:v>
                </c:pt>
                <c:pt idx="2063">
                  <c:v>41457</c:v>
                </c:pt>
                <c:pt idx="2064">
                  <c:v>41458</c:v>
                </c:pt>
                <c:pt idx="2065">
                  <c:v>41459</c:v>
                </c:pt>
                <c:pt idx="2066">
                  <c:v>41460</c:v>
                </c:pt>
                <c:pt idx="2067">
                  <c:v>41463</c:v>
                </c:pt>
                <c:pt idx="2068">
                  <c:v>41464</c:v>
                </c:pt>
                <c:pt idx="2069">
                  <c:v>41465</c:v>
                </c:pt>
                <c:pt idx="2070">
                  <c:v>41466</c:v>
                </c:pt>
                <c:pt idx="2071">
                  <c:v>41467</c:v>
                </c:pt>
                <c:pt idx="2072">
                  <c:v>41470</c:v>
                </c:pt>
                <c:pt idx="2073">
                  <c:v>41471</c:v>
                </c:pt>
                <c:pt idx="2074">
                  <c:v>41472</c:v>
                </c:pt>
                <c:pt idx="2075">
                  <c:v>41473</c:v>
                </c:pt>
                <c:pt idx="2076">
                  <c:v>41474</c:v>
                </c:pt>
                <c:pt idx="2077">
                  <c:v>41477</c:v>
                </c:pt>
                <c:pt idx="2078">
                  <c:v>41478</c:v>
                </c:pt>
                <c:pt idx="2079">
                  <c:v>41479</c:v>
                </c:pt>
                <c:pt idx="2080">
                  <c:v>41480</c:v>
                </c:pt>
                <c:pt idx="2081">
                  <c:v>41481</c:v>
                </c:pt>
                <c:pt idx="2082">
                  <c:v>41484</c:v>
                </c:pt>
                <c:pt idx="2083">
                  <c:v>41485</c:v>
                </c:pt>
                <c:pt idx="2084">
                  <c:v>41486</c:v>
                </c:pt>
                <c:pt idx="2085">
                  <c:v>41487</c:v>
                </c:pt>
                <c:pt idx="2086">
                  <c:v>41488</c:v>
                </c:pt>
                <c:pt idx="2087">
                  <c:v>41491</c:v>
                </c:pt>
                <c:pt idx="2088">
                  <c:v>41492</c:v>
                </c:pt>
                <c:pt idx="2089">
                  <c:v>41493</c:v>
                </c:pt>
                <c:pt idx="2090">
                  <c:v>41494</c:v>
                </c:pt>
                <c:pt idx="2091">
                  <c:v>41495</c:v>
                </c:pt>
                <c:pt idx="2092">
                  <c:v>41498</c:v>
                </c:pt>
                <c:pt idx="2093">
                  <c:v>41499</c:v>
                </c:pt>
                <c:pt idx="2094">
                  <c:v>41500</c:v>
                </c:pt>
                <c:pt idx="2095">
                  <c:v>41501</c:v>
                </c:pt>
                <c:pt idx="2096">
                  <c:v>41502</c:v>
                </c:pt>
                <c:pt idx="2097">
                  <c:v>41505</c:v>
                </c:pt>
                <c:pt idx="2098">
                  <c:v>41506</c:v>
                </c:pt>
                <c:pt idx="2099">
                  <c:v>41507</c:v>
                </c:pt>
                <c:pt idx="2100">
                  <c:v>41508</c:v>
                </c:pt>
                <c:pt idx="2101">
                  <c:v>41509</c:v>
                </c:pt>
                <c:pt idx="2102">
                  <c:v>41513</c:v>
                </c:pt>
                <c:pt idx="2103">
                  <c:v>41514</c:v>
                </c:pt>
                <c:pt idx="2104">
                  <c:v>41515</c:v>
                </c:pt>
                <c:pt idx="2105">
                  <c:v>41516</c:v>
                </c:pt>
                <c:pt idx="2106">
                  <c:v>41519</c:v>
                </c:pt>
                <c:pt idx="2107">
                  <c:v>41520</c:v>
                </c:pt>
                <c:pt idx="2108">
                  <c:v>41521</c:v>
                </c:pt>
                <c:pt idx="2109">
                  <c:v>41522</c:v>
                </c:pt>
                <c:pt idx="2110">
                  <c:v>41523</c:v>
                </c:pt>
                <c:pt idx="2111">
                  <c:v>41526</c:v>
                </c:pt>
                <c:pt idx="2112">
                  <c:v>41527</c:v>
                </c:pt>
                <c:pt idx="2113">
                  <c:v>41528</c:v>
                </c:pt>
                <c:pt idx="2114">
                  <c:v>41529</c:v>
                </c:pt>
                <c:pt idx="2115">
                  <c:v>41530</c:v>
                </c:pt>
                <c:pt idx="2116">
                  <c:v>41533</c:v>
                </c:pt>
                <c:pt idx="2117">
                  <c:v>41534</c:v>
                </c:pt>
                <c:pt idx="2118">
                  <c:v>41535</c:v>
                </c:pt>
                <c:pt idx="2119">
                  <c:v>41536</c:v>
                </c:pt>
                <c:pt idx="2120">
                  <c:v>41537</c:v>
                </c:pt>
                <c:pt idx="2121">
                  <c:v>41540</c:v>
                </c:pt>
                <c:pt idx="2122">
                  <c:v>41541</c:v>
                </c:pt>
                <c:pt idx="2123">
                  <c:v>41542</c:v>
                </c:pt>
                <c:pt idx="2124">
                  <c:v>41543</c:v>
                </c:pt>
                <c:pt idx="2125">
                  <c:v>41544</c:v>
                </c:pt>
                <c:pt idx="2126">
                  <c:v>41547</c:v>
                </c:pt>
                <c:pt idx="2127">
                  <c:v>41548</c:v>
                </c:pt>
                <c:pt idx="2128">
                  <c:v>41549</c:v>
                </c:pt>
                <c:pt idx="2129">
                  <c:v>41550</c:v>
                </c:pt>
                <c:pt idx="2130">
                  <c:v>41551</c:v>
                </c:pt>
                <c:pt idx="2131">
                  <c:v>41554</c:v>
                </c:pt>
                <c:pt idx="2132">
                  <c:v>41555</c:v>
                </c:pt>
                <c:pt idx="2133">
                  <c:v>41556</c:v>
                </c:pt>
                <c:pt idx="2134">
                  <c:v>41557</c:v>
                </c:pt>
                <c:pt idx="2135">
                  <c:v>41558</c:v>
                </c:pt>
                <c:pt idx="2136">
                  <c:v>41561</c:v>
                </c:pt>
                <c:pt idx="2137">
                  <c:v>41562</c:v>
                </c:pt>
                <c:pt idx="2138">
                  <c:v>41563</c:v>
                </c:pt>
                <c:pt idx="2139">
                  <c:v>41564</c:v>
                </c:pt>
                <c:pt idx="2140">
                  <c:v>41565</c:v>
                </c:pt>
                <c:pt idx="2141">
                  <c:v>41568</c:v>
                </c:pt>
                <c:pt idx="2142">
                  <c:v>41569</c:v>
                </c:pt>
                <c:pt idx="2143">
                  <c:v>41570</c:v>
                </c:pt>
                <c:pt idx="2144">
                  <c:v>41571</c:v>
                </c:pt>
                <c:pt idx="2145">
                  <c:v>41572</c:v>
                </c:pt>
                <c:pt idx="2146">
                  <c:v>41575</c:v>
                </c:pt>
                <c:pt idx="2147">
                  <c:v>41576</c:v>
                </c:pt>
                <c:pt idx="2148">
                  <c:v>41577</c:v>
                </c:pt>
                <c:pt idx="2149">
                  <c:v>41578</c:v>
                </c:pt>
                <c:pt idx="2150">
                  <c:v>41579</c:v>
                </c:pt>
                <c:pt idx="2151">
                  <c:v>41582</c:v>
                </c:pt>
                <c:pt idx="2152">
                  <c:v>41583</c:v>
                </c:pt>
                <c:pt idx="2153">
                  <c:v>41584</c:v>
                </c:pt>
                <c:pt idx="2154">
                  <c:v>41585</c:v>
                </c:pt>
                <c:pt idx="2155">
                  <c:v>41586</c:v>
                </c:pt>
                <c:pt idx="2156">
                  <c:v>41589</c:v>
                </c:pt>
                <c:pt idx="2157">
                  <c:v>41590</c:v>
                </c:pt>
                <c:pt idx="2158">
                  <c:v>41287</c:v>
                </c:pt>
                <c:pt idx="2159">
                  <c:v>41592</c:v>
                </c:pt>
                <c:pt idx="2160">
                  <c:v>41593</c:v>
                </c:pt>
                <c:pt idx="2161">
                  <c:v>41596</c:v>
                </c:pt>
                <c:pt idx="2162">
                  <c:v>41597</c:v>
                </c:pt>
                <c:pt idx="2163">
                  <c:v>41598</c:v>
                </c:pt>
                <c:pt idx="2164">
                  <c:v>41599</c:v>
                </c:pt>
                <c:pt idx="2165">
                  <c:v>41600</c:v>
                </c:pt>
                <c:pt idx="2166">
                  <c:v>41603</c:v>
                </c:pt>
                <c:pt idx="2167">
                  <c:v>41604</c:v>
                </c:pt>
                <c:pt idx="2168">
                  <c:v>41605</c:v>
                </c:pt>
                <c:pt idx="2169">
                  <c:v>41606</c:v>
                </c:pt>
                <c:pt idx="2170">
                  <c:v>41607</c:v>
                </c:pt>
                <c:pt idx="2171">
                  <c:v>41610</c:v>
                </c:pt>
                <c:pt idx="2172">
                  <c:v>41611</c:v>
                </c:pt>
                <c:pt idx="2173">
                  <c:v>41612</c:v>
                </c:pt>
                <c:pt idx="2174">
                  <c:v>41613</c:v>
                </c:pt>
                <c:pt idx="2175">
                  <c:v>41614</c:v>
                </c:pt>
                <c:pt idx="2176">
                  <c:v>41617</c:v>
                </c:pt>
                <c:pt idx="2177">
                  <c:v>41618</c:v>
                </c:pt>
                <c:pt idx="2178">
                  <c:v>41619</c:v>
                </c:pt>
                <c:pt idx="2179">
                  <c:v>41620</c:v>
                </c:pt>
                <c:pt idx="2180">
                  <c:v>41621</c:v>
                </c:pt>
                <c:pt idx="2181">
                  <c:v>41624</c:v>
                </c:pt>
                <c:pt idx="2182">
                  <c:v>41625</c:v>
                </c:pt>
                <c:pt idx="2183">
                  <c:v>41626</c:v>
                </c:pt>
                <c:pt idx="2184">
                  <c:v>41627</c:v>
                </c:pt>
                <c:pt idx="2185">
                  <c:v>41628</c:v>
                </c:pt>
                <c:pt idx="2186">
                  <c:v>41631</c:v>
                </c:pt>
                <c:pt idx="2187">
                  <c:v>41632</c:v>
                </c:pt>
                <c:pt idx="2188">
                  <c:v>41634</c:v>
                </c:pt>
                <c:pt idx="2189">
                  <c:v>41635</c:v>
                </c:pt>
                <c:pt idx="2190">
                  <c:v>41638</c:v>
                </c:pt>
                <c:pt idx="2191">
                  <c:v>41639</c:v>
                </c:pt>
                <c:pt idx="2192">
                  <c:v>41641</c:v>
                </c:pt>
                <c:pt idx="2193">
                  <c:v>41642</c:v>
                </c:pt>
                <c:pt idx="2194">
                  <c:v>41645</c:v>
                </c:pt>
                <c:pt idx="2195">
                  <c:v>41646</c:v>
                </c:pt>
                <c:pt idx="2196">
                  <c:v>41647</c:v>
                </c:pt>
                <c:pt idx="2197">
                  <c:v>41648</c:v>
                </c:pt>
                <c:pt idx="2198">
                  <c:v>41649</c:v>
                </c:pt>
                <c:pt idx="2199">
                  <c:v>41652</c:v>
                </c:pt>
                <c:pt idx="2200">
                  <c:v>41653</c:v>
                </c:pt>
                <c:pt idx="2201">
                  <c:v>41654</c:v>
                </c:pt>
                <c:pt idx="2202">
                  <c:v>41655</c:v>
                </c:pt>
                <c:pt idx="2203">
                  <c:v>41656</c:v>
                </c:pt>
                <c:pt idx="2204">
                  <c:v>41660</c:v>
                </c:pt>
                <c:pt idx="2205">
                  <c:v>41661</c:v>
                </c:pt>
                <c:pt idx="2206">
                  <c:v>41662</c:v>
                </c:pt>
                <c:pt idx="2207">
                  <c:v>41663</c:v>
                </c:pt>
                <c:pt idx="2208">
                  <c:v>41666</c:v>
                </c:pt>
                <c:pt idx="2209">
                  <c:v>41667</c:v>
                </c:pt>
                <c:pt idx="2210">
                  <c:v>41668</c:v>
                </c:pt>
                <c:pt idx="2211">
                  <c:v>41669</c:v>
                </c:pt>
                <c:pt idx="2212">
                  <c:v>41670</c:v>
                </c:pt>
                <c:pt idx="2213">
                  <c:v>41673</c:v>
                </c:pt>
                <c:pt idx="2214">
                  <c:v>41674</c:v>
                </c:pt>
                <c:pt idx="2215">
                  <c:v>41675</c:v>
                </c:pt>
                <c:pt idx="2216">
                  <c:v>41676</c:v>
                </c:pt>
                <c:pt idx="2217">
                  <c:v>41677</c:v>
                </c:pt>
                <c:pt idx="2218">
                  <c:v>41680</c:v>
                </c:pt>
                <c:pt idx="2219">
                  <c:v>41681</c:v>
                </c:pt>
                <c:pt idx="2220">
                  <c:v>41682</c:v>
                </c:pt>
                <c:pt idx="2221">
                  <c:v>41683</c:v>
                </c:pt>
                <c:pt idx="2222">
                  <c:v>41684</c:v>
                </c:pt>
                <c:pt idx="2223">
                  <c:v>41687</c:v>
                </c:pt>
                <c:pt idx="2224">
                  <c:v>41688</c:v>
                </c:pt>
                <c:pt idx="2225">
                  <c:v>41689</c:v>
                </c:pt>
                <c:pt idx="2226">
                  <c:v>41690</c:v>
                </c:pt>
                <c:pt idx="2227">
                  <c:v>41691</c:v>
                </c:pt>
                <c:pt idx="2228">
                  <c:v>41694</c:v>
                </c:pt>
                <c:pt idx="2229">
                  <c:v>41695</c:v>
                </c:pt>
                <c:pt idx="2230">
                  <c:v>41696</c:v>
                </c:pt>
                <c:pt idx="2231">
                  <c:v>41697</c:v>
                </c:pt>
                <c:pt idx="2232">
                  <c:v>41698</c:v>
                </c:pt>
                <c:pt idx="2233">
                  <c:v>41701</c:v>
                </c:pt>
                <c:pt idx="2234">
                  <c:v>41702</c:v>
                </c:pt>
                <c:pt idx="2235">
                  <c:v>41703</c:v>
                </c:pt>
                <c:pt idx="2236">
                  <c:v>41704</c:v>
                </c:pt>
                <c:pt idx="2237">
                  <c:v>41705</c:v>
                </c:pt>
                <c:pt idx="2238">
                  <c:v>41708</c:v>
                </c:pt>
                <c:pt idx="2239">
                  <c:v>41709</c:v>
                </c:pt>
                <c:pt idx="2240">
                  <c:v>41710</c:v>
                </c:pt>
                <c:pt idx="2241">
                  <c:v>41711</c:v>
                </c:pt>
                <c:pt idx="2242">
                  <c:v>41712</c:v>
                </c:pt>
                <c:pt idx="2243">
                  <c:v>41715</c:v>
                </c:pt>
                <c:pt idx="2244">
                  <c:v>41716</c:v>
                </c:pt>
                <c:pt idx="2245">
                  <c:v>41717</c:v>
                </c:pt>
                <c:pt idx="2246">
                  <c:v>41718</c:v>
                </c:pt>
                <c:pt idx="2247">
                  <c:v>41719</c:v>
                </c:pt>
                <c:pt idx="2248">
                  <c:v>41722</c:v>
                </c:pt>
                <c:pt idx="2249">
                  <c:v>41723</c:v>
                </c:pt>
                <c:pt idx="2250">
                  <c:v>41724</c:v>
                </c:pt>
                <c:pt idx="2251">
                  <c:v>41725</c:v>
                </c:pt>
                <c:pt idx="2252">
                  <c:v>41726</c:v>
                </c:pt>
                <c:pt idx="2253">
                  <c:v>41729</c:v>
                </c:pt>
                <c:pt idx="2254">
                  <c:v>41730</c:v>
                </c:pt>
                <c:pt idx="2255">
                  <c:v>41731</c:v>
                </c:pt>
                <c:pt idx="2256">
                  <c:v>41732</c:v>
                </c:pt>
                <c:pt idx="2257">
                  <c:v>41733</c:v>
                </c:pt>
                <c:pt idx="2258">
                  <c:v>41736</c:v>
                </c:pt>
                <c:pt idx="2259">
                  <c:v>41737</c:v>
                </c:pt>
                <c:pt idx="2260">
                  <c:v>41738</c:v>
                </c:pt>
                <c:pt idx="2261">
                  <c:v>41739</c:v>
                </c:pt>
                <c:pt idx="2262">
                  <c:v>41740</c:v>
                </c:pt>
                <c:pt idx="2263">
                  <c:v>41743</c:v>
                </c:pt>
                <c:pt idx="2264">
                  <c:v>41744</c:v>
                </c:pt>
                <c:pt idx="2265">
                  <c:v>41745</c:v>
                </c:pt>
                <c:pt idx="2266">
                  <c:v>41746</c:v>
                </c:pt>
                <c:pt idx="2267">
                  <c:v>41750</c:v>
                </c:pt>
                <c:pt idx="2268">
                  <c:v>41751</c:v>
                </c:pt>
                <c:pt idx="2269">
                  <c:v>41752</c:v>
                </c:pt>
                <c:pt idx="2270">
                  <c:v>41753</c:v>
                </c:pt>
                <c:pt idx="2271">
                  <c:v>41754</c:v>
                </c:pt>
                <c:pt idx="2272">
                  <c:v>41757</c:v>
                </c:pt>
                <c:pt idx="2273">
                  <c:v>41758</c:v>
                </c:pt>
                <c:pt idx="2274">
                  <c:v>41759</c:v>
                </c:pt>
                <c:pt idx="2275">
                  <c:v>41760</c:v>
                </c:pt>
                <c:pt idx="2276">
                  <c:v>41761</c:v>
                </c:pt>
                <c:pt idx="2277">
                  <c:v>41764</c:v>
                </c:pt>
                <c:pt idx="2278">
                  <c:v>41765</c:v>
                </c:pt>
                <c:pt idx="2279">
                  <c:v>41766</c:v>
                </c:pt>
                <c:pt idx="2280">
                  <c:v>41767</c:v>
                </c:pt>
                <c:pt idx="2281">
                  <c:v>41768</c:v>
                </c:pt>
                <c:pt idx="2282">
                  <c:v>41771</c:v>
                </c:pt>
                <c:pt idx="2283">
                  <c:v>41772</c:v>
                </c:pt>
                <c:pt idx="2284">
                  <c:v>41773</c:v>
                </c:pt>
                <c:pt idx="2285">
                  <c:v>41774</c:v>
                </c:pt>
                <c:pt idx="2286">
                  <c:v>41775</c:v>
                </c:pt>
                <c:pt idx="2287">
                  <c:v>41778</c:v>
                </c:pt>
                <c:pt idx="2288">
                  <c:v>41779</c:v>
                </c:pt>
                <c:pt idx="2289">
                  <c:v>41780</c:v>
                </c:pt>
                <c:pt idx="2290">
                  <c:v>41781</c:v>
                </c:pt>
                <c:pt idx="2291">
                  <c:v>41782</c:v>
                </c:pt>
                <c:pt idx="2292">
                  <c:v>41786</c:v>
                </c:pt>
                <c:pt idx="2293">
                  <c:v>41787</c:v>
                </c:pt>
                <c:pt idx="2294">
                  <c:v>41788</c:v>
                </c:pt>
                <c:pt idx="2295">
                  <c:v>41789</c:v>
                </c:pt>
                <c:pt idx="2296">
                  <c:v>41792</c:v>
                </c:pt>
                <c:pt idx="2297">
                  <c:v>41793</c:v>
                </c:pt>
                <c:pt idx="2298">
                  <c:v>41794</c:v>
                </c:pt>
                <c:pt idx="2299">
                  <c:v>41795</c:v>
                </c:pt>
                <c:pt idx="2300">
                  <c:v>41796</c:v>
                </c:pt>
                <c:pt idx="2301">
                  <c:v>41799</c:v>
                </c:pt>
                <c:pt idx="2302">
                  <c:v>41800</c:v>
                </c:pt>
                <c:pt idx="2303">
                  <c:v>41801</c:v>
                </c:pt>
                <c:pt idx="2304">
                  <c:v>41802</c:v>
                </c:pt>
                <c:pt idx="2305">
                  <c:v>41803</c:v>
                </c:pt>
                <c:pt idx="2306">
                  <c:v>41806</c:v>
                </c:pt>
                <c:pt idx="2307">
                  <c:v>41807</c:v>
                </c:pt>
                <c:pt idx="2308">
                  <c:v>41808</c:v>
                </c:pt>
                <c:pt idx="2309">
                  <c:v>41809</c:v>
                </c:pt>
                <c:pt idx="2310">
                  <c:v>41810</c:v>
                </c:pt>
                <c:pt idx="2311">
                  <c:v>41813</c:v>
                </c:pt>
                <c:pt idx="2312">
                  <c:v>41814</c:v>
                </c:pt>
                <c:pt idx="2313">
                  <c:v>41815</c:v>
                </c:pt>
                <c:pt idx="2314">
                  <c:v>41816</c:v>
                </c:pt>
                <c:pt idx="2315">
                  <c:v>41817</c:v>
                </c:pt>
                <c:pt idx="2316">
                  <c:v>41820</c:v>
                </c:pt>
                <c:pt idx="2317">
                  <c:v>41821</c:v>
                </c:pt>
                <c:pt idx="2318">
                  <c:v>41822</c:v>
                </c:pt>
                <c:pt idx="2319">
                  <c:v>41823</c:v>
                </c:pt>
                <c:pt idx="2320">
                  <c:v>41824</c:v>
                </c:pt>
                <c:pt idx="2321">
                  <c:v>41827</c:v>
                </c:pt>
                <c:pt idx="2322">
                  <c:v>41828</c:v>
                </c:pt>
                <c:pt idx="2323">
                  <c:v>41829</c:v>
                </c:pt>
                <c:pt idx="2324">
                  <c:v>41830</c:v>
                </c:pt>
                <c:pt idx="2325">
                  <c:v>41831</c:v>
                </c:pt>
                <c:pt idx="2326">
                  <c:v>41834</c:v>
                </c:pt>
                <c:pt idx="2327">
                  <c:v>41835</c:v>
                </c:pt>
                <c:pt idx="2328">
                  <c:v>41836</c:v>
                </c:pt>
                <c:pt idx="2329">
                  <c:v>41837</c:v>
                </c:pt>
                <c:pt idx="2330">
                  <c:v>41838</c:v>
                </c:pt>
                <c:pt idx="2331">
                  <c:v>41841</c:v>
                </c:pt>
                <c:pt idx="2332">
                  <c:v>41842</c:v>
                </c:pt>
                <c:pt idx="2333">
                  <c:v>41843</c:v>
                </c:pt>
                <c:pt idx="2334">
                  <c:v>41844</c:v>
                </c:pt>
                <c:pt idx="2335">
                  <c:v>41845</c:v>
                </c:pt>
                <c:pt idx="2336">
                  <c:v>41848</c:v>
                </c:pt>
                <c:pt idx="2337">
                  <c:v>41849</c:v>
                </c:pt>
                <c:pt idx="2338">
                  <c:v>41850</c:v>
                </c:pt>
                <c:pt idx="2339">
                  <c:v>41851</c:v>
                </c:pt>
                <c:pt idx="2340">
                  <c:v>41852</c:v>
                </c:pt>
                <c:pt idx="2341">
                  <c:v>41855</c:v>
                </c:pt>
                <c:pt idx="2342">
                  <c:v>41856</c:v>
                </c:pt>
                <c:pt idx="2343">
                  <c:v>41857</c:v>
                </c:pt>
                <c:pt idx="2344">
                  <c:v>41858</c:v>
                </c:pt>
                <c:pt idx="2345">
                  <c:v>41859</c:v>
                </c:pt>
                <c:pt idx="2346">
                  <c:v>41862</c:v>
                </c:pt>
                <c:pt idx="2347">
                  <c:v>41863</c:v>
                </c:pt>
                <c:pt idx="2348">
                  <c:v>41864</c:v>
                </c:pt>
                <c:pt idx="2349">
                  <c:v>41865</c:v>
                </c:pt>
                <c:pt idx="2350">
                  <c:v>41866</c:v>
                </c:pt>
                <c:pt idx="2351">
                  <c:v>41869</c:v>
                </c:pt>
                <c:pt idx="2352">
                  <c:v>41870</c:v>
                </c:pt>
                <c:pt idx="2353">
                  <c:v>41871</c:v>
                </c:pt>
                <c:pt idx="2354">
                  <c:v>41872</c:v>
                </c:pt>
                <c:pt idx="2355">
                  <c:v>41873</c:v>
                </c:pt>
                <c:pt idx="2356">
                  <c:v>41876</c:v>
                </c:pt>
                <c:pt idx="2357">
                  <c:v>41877</c:v>
                </c:pt>
                <c:pt idx="2358">
                  <c:v>41878</c:v>
                </c:pt>
                <c:pt idx="2359">
                  <c:v>41879</c:v>
                </c:pt>
                <c:pt idx="2360">
                  <c:v>41880</c:v>
                </c:pt>
                <c:pt idx="2361">
                  <c:v>41883</c:v>
                </c:pt>
                <c:pt idx="2362">
                  <c:v>41884</c:v>
                </c:pt>
                <c:pt idx="2363">
                  <c:v>41885</c:v>
                </c:pt>
                <c:pt idx="2364">
                  <c:v>41886</c:v>
                </c:pt>
                <c:pt idx="2365">
                  <c:v>41887</c:v>
                </c:pt>
                <c:pt idx="2366">
                  <c:v>41890</c:v>
                </c:pt>
                <c:pt idx="2367">
                  <c:v>41891</c:v>
                </c:pt>
                <c:pt idx="2368">
                  <c:v>41892</c:v>
                </c:pt>
                <c:pt idx="2369">
                  <c:v>41893</c:v>
                </c:pt>
                <c:pt idx="2370">
                  <c:v>41894</c:v>
                </c:pt>
                <c:pt idx="2371">
                  <c:v>41897</c:v>
                </c:pt>
                <c:pt idx="2372">
                  <c:v>41898</c:v>
                </c:pt>
                <c:pt idx="2373">
                  <c:v>41899</c:v>
                </c:pt>
                <c:pt idx="2374">
                  <c:v>41900</c:v>
                </c:pt>
                <c:pt idx="2375">
                  <c:v>41901</c:v>
                </c:pt>
                <c:pt idx="2376">
                  <c:v>41904</c:v>
                </c:pt>
                <c:pt idx="2377">
                  <c:v>41905</c:v>
                </c:pt>
                <c:pt idx="2378">
                  <c:v>41906</c:v>
                </c:pt>
                <c:pt idx="2379">
                  <c:v>41907</c:v>
                </c:pt>
                <c:pt idx="2380">
                  <c:v>41908</c:v>
                </c:pt>
                <c:pt idx="2381">
                  <c:v>41911</c:v>
                </c:pt>
                <c:pt idx="2382">
                  <c:v>41912</c:v>
                </c:pt>
                <c:pt idx="2383">
                  <c:v>41913</c:v>
                </c:pt>
                <c:pt idx="2384">
                  <c:v>41914</c:v>
                </c:pt>
                <c:pt idx="2385">
                  <c:v>41915</c:v>
                </c:pt>
                <c:pt idx="2386">
                  <c:v>41918</c:v>
                </c:pt>
                <c:pt idx="2387">
                  <c:v>41919</c:v>
                </c:pt>
                <c:pt idx="2388">
                  <c:v>41920</c:v>
                </c:pt>
                <c:pt idx="2389">
                  <c:v>41921</c:v>
                </c:pt>
                <c:pt idx="2390">
                  <c:v>41922</c:v>
                </c:pt>
                <c:pt idx="2391">
                  <c:v>41925</c:v>
                </c:pt>
                <c:pt idx="2392">
                  <c:v>41926</c:v>
                </c:pt>
                <c:pt idx="2393">
                  <c:v>41927</c:v>
                </c:pt>
                <c:pt idx="2394">
                  <c:v>41928</c:v>
                </c:pt>
                <c:pt idx="2395">
                  <c:v>41929</c:v>
                </c:pt>
                <c:pt idx="2396">
                  <c:v>41932</c:v>
                </c:pt>
                <c:pt idx="2397">
                  <c:v>41933</c:v>
                </c:pt>
                <c:pt idx="2398">
                  <c:v>41934</c:v>
                </c:pt>
                <c:pt idx="2399">
                  <c:v>41935</c:v>
                </c:pt>
                <c:pt idx="2400">
                  <c:v>41936</c:v>
                </c:pt>
                <c:pt idx="2401">
                  <c:v>41939</c:v>
                </c:pt>
                <c:pt idx="2402">
                  <c:v>41940</c:v>
                </c:pt>
                <c:pt idx="2403">
                  <c:v>41941</c:v>
                </c:pt>
                <c:pt idx="2404">
                  <c:v>41942</c:v>
                </c:pt>
                <c:pt idx="2405">
                  <c:v>41943</c:v>
                </c:pt>
                <c:pt idx="2406">
                  <c:v>41946</c:v>
                </c:pt>
                <c:pt idx="2407">
                  <c:v>41947</c:v>
                </c:pt>
                <c:pt idx="2408">
                  <c:v>41948</c:v>
                </c:pt>
                <c:pt idx="2409">
                  <c:v>41949</c:v>
                </c:pt>
                <c:pt idx="2410">
                  <c:v>41950</c:v>
                </c:pt>
                <c:pt idx="2411">
                  <c:v>41953</c:v>
                </c:pt>
                <c:pt idx="2412">
                  <c:v>41954</c:v>
                </c:pt>
                <c:pt idx="2413">
                  <c:v>41955</c:v>
                </c:pt>
                <c:pt idx="2414">
                  <c:v>41956</c:v>
                </c:pt>
                <c:pt idx="2415">
                  <c:v>41957</c:v>
                </c:pt>
                <c:pt idx="2416">
                  <c:v>41960</c:v>
                </c:pt>
                <c:pt idx="2417">
                  <c:v>41961</c:v>
                </c:pt>
                <c:pt idx="2418">
                  <c:v>41962</c:v>
                </c:pt>
                <c:pt idx="2419">
                  <c:v>41963</c:v>
                </c:pt>
                <c:pt idx="2420">
                  <c:v>41964</c:v>
                </c:pt>
                <c:pt idx="2421">
                  <c:v>41967</c:v>
                </c:pt>
                <c:pt idx="2422">
                  <c:v>41968</c:v>
                </c:pt>
                <c:pt idx="2423">
                  <c:v>41969</c:v>
                </c:pt>
                <c:pt idx="2424">
                  <c:v>41970</c:v>
                </c:pt>
                <c:pt idx="2425">
                  <c:v>41971</c:v>
                </c:pt>
                <c:pt idx="2426">
                  <c:v>41974</c:v>
                </c:pt>
                <c:pt idx="2427">
                  <c:v>41975</c:v>
                </c:pt>
                <c:pt idx="2428">
                  <c:v>41976</c:v>
                </c:pt>
                <c:pt idx="2429">
                  <c:v>41977</c:v>
                </c:pt>
                <c:pt idx="2430">
                  <c:v>41978</c:v>
                </c:pt>
                <c:pt idx="2431">
                  <c:v>41981</c:v>
                </c:pt>
                <c:pt idx="2432">
                  <c:v>41982</c:v>
                </c:pt>
                <c:pt idx="2433">
                  <c:v>41983</c:v>
                </c:pt>
                <c:pt idx="2434">
                  <c:v>41984</c:v>
                </c:pt>
                <c:pt idx="2435">
                  <c:v>41985</c:v>
                </c:pt>
                <c:pt idx="2436">
                  <c:v>41988</c:v>
                </c:pt>
                <c:pt idx="2437">
                  <c:v>41989</c:v>
                </c:pt>
                <c:pt idx="2438">
                  <c:v>41990</c:v>
                </c:pt>
                <c:pt idx="2439">
                  <c:v>41991</c:v>
                </c:pt>
                <c:pt idx="2440">
                  <c:v>41992</c:v>
                </c:pt>
                <c:pt idx="2441">
                  <c:v>41995</c:v>
                </c:pt>
                <c:pt idx="2442">
                  <c:v>41996</c:v>
                </c:pt>
                <c:pt idx="2443">
                  <c:v>41997</c:v>
                </c:pt>
                <c:pt idx="2444">
                  <c:v>41999</c:v>
                </c:pt>
                <c:pt idx="2445">
                  <c:v>42002</c:v>
                </c:pt>
                <c:pt idx="2446">
                  <c:v>42003</c:v>
                </c:pt>
                <c:pt idx="2447">
                  <c:v>42004</c:v>
                </c:pt>
                <c:pt idx="2448">
                  <c:v>42006</c:v>
                </c:pt>
                <c:pt idx="2449">
                  <c:v>42009</c:v>
                </c:pt>
                <c:pt idx="2450">
                  <c:v>42010</c:v>
                </c:pt>
                <c:pt idx="2451">
                  <c:v>42011</c:v>
                </c:pt>
                <c:pt idx="2452">
                  <c:v>42012</c:v>
                </c:pt>
                <c:pt idx="2453">
                  <c:v>42013</c:v>
                </c:pt>
                <c:pt idx="2454">
                  <c:v>42016</c:v>
                </c:pt>
                <c:pt idx="2455">
                  <c:v>42017</c:v>
                </c:pt>
                <c:pt idx="2456">
                  <c:v>42018</c:v>
                </c:pt>
                <c:pt idx="2457">
                  <c:v>42019</c:v>
                </c:pt>
                <c:pt idx="2458">
                  <c:v>42020</c:v>
                </c:pt>
                <c:pt idx="2459">
                  <c:v>42023</c:v>
                </c:pt>
                <c:pt idx="2460">
                  <c:v>42024</c:v>
                </c:pt>
                <c:pt idx="2461">
                  <c:v>42025</c:v>
                </c:pt>
                <c:pt idx="2462">
                  <c:v>42026</c:v>
                </c:pt>
                <c:pt idx="2463">
                  <c:v>42027</c:v>
                </c:pt>
                <c:pt idx="2464">
                  <c:v>42030</c:v>
                </c:pt>
                <c:pt idx="2465">
                  <c:v>42031</c:v>
                </c:pt>
                <c:pt idx="2466">
                  <c:v>42032</c:v>
                </c:pt>
                <c:pt idx="2467">
                  <c:v>42033</c:v>
                </c:pt>
                <c:pt idx="2468">
                  <c:v>42034</c:v>
                </c:pt>
                <c:pt idx="2469">
                  <c:v>42037</c:v>
                </c:pt>
                <c:pt idx="2470">
                  <c:v>42038</c:v>
                </c:pt>
                <c:pt idx="2471">
                  <c:v>42039</c:v>
                </c:pt>
                <c:pt idx="2472">
                  <c:v>42040</c:v>
                </c:pt>
                <c:pt idx="2473">
                  <c:v>42041</c:v>
                </c:pt>
                <c:pt idx="2474">
                  <c:v>42044</c:v>
                </c:pt>
                <c:pt idx="2475">
                  <c:v>42045</c:v>
                </c:pt>
                <c:pt idx="2476">
                  <c:v>42046</c:v>
                </c:pt>
                <c:pt idx="2477">
                  <c:v>42047</c:v>
                </c:pt>
                <c:pt idx="2478">
                  <c:v>42048</c:v>
                </c:pt>
                <c:pt idx="2479">
                  <c:v>42051</c:v>
                </c:pt>
                <c:pt idx="2480">
                  <c:v>42052</c:v>
                </c:pt>
                <c:pt idx="2481">
                  <c:v>42053</c:v>
                </c:pt>
                <c:pt idx="2482">
                  <c:v>42054</c:v>
                </c:pt>
                <c:pt idx="2483">
                  <c:v>42055</c:v>
                </c:pt>
                <c:pt idx="2484">
                  <c:v>42058</c:v>
                </c:pt>
                <c:pt idx="2485">
                  <c:v>42059</c:v>
                </c:pt>
                <c:pt idx="2486">
                  <c:v>42060</c:v>
                </c:pt>
                <c:pt idx="2487">
                  <c:v>42061</c:v>
                </c:pt>
                <c:pt idx="2488">
                  <c:v>42062</c:v>
                </c:pt>
                <c:pt idx="2489">
                  <c:v>42065</c:v>
                </c:pt>
                <c:pt idx="2490">
                  <c:v>42066</c:v>
                </c:pt>
                <c:pt idx="2491">
                  <c:v>42067</c:v>
                </c:pt>
                <c:pt idx="2492">
                  <c:v>42068</c:v>
                </c:pt>
                <c:pt idx="2493">
                  <c:v>42069</c:v>
                </c:pt>
                <c:pt idx="2494">
                  <c:v>42072</c:v>
                </c:pt>
                <c:pt idx="2495">
                  <c:v>42073</c:v>
                </c:pt>
                <c:pt idx="2496">
                  <c:v>42074</c:v>
                </c:pt>
                <c:pt idx="2497">
                  <c:v>42075</c:v>
                </c:pt>
                <c:pt idx="2498">
                  <c:v>42076</c:v>
                </c:pt>
                <c:pt idx="2499">
                  <c:v>42079</c:v>
                </c:pt>
                <c:pt idx="2500">
                  <c:v>42080</c:v>
                </c:pt>
                <c:pt idx="2501">
                  <c:v>42081</c:v>
                </c:pt>
                <c:pt idx="2502">
                  <c:v>42082</c:v>
                </c:pt>
                <c:pt idx="2503">
                  <c:v>42083</c:v>
                </c:pt>
                <c:pt idx="2504">
                  <c:v>42086</c:v>
                </c:pt>
                <c:pt idx="2505">
                  <c:v>42087</c:v>
                </c:pt>
                <c:pt idx="2506">
                  <c:v>42088</c:v>
                </c:pt>
                <c:pt idx="2507">
                  <c:v>42089</c:v>
                </c:pt>
                <c:pt idx="2508">
                  <c:v>42090</c:v>
                </c:pt>
                <c:pt idx="2509">
                  <c:v>42093</c:v>
                </c:pt>
                <c:pt idx="2510">
                  <c:v>42094</c:v>
                </c:pt>
                <c:pt idx="2511">
                  <c:v>42095</c:v>
                </c:pt>
                <c:pt idx="2512">
                  <c:v>42096</c:v>
                </c:pt>
                <c:pt idx="2513">
                  <c:v>42100</c:v>
                </c:pt>
                <c:pt idx="2514">
                  <c:v>42101</c:v>
                </c:pt>
                <c:pt idx="2515">
                  <c:v>42102</c:v>
                </c:pt>
                <c:pt idx="2516">
                  <c:v>42103</c:v>
                </c:pt>
                <c:pt idx="2517">
                  <c:v>42104</c:v>
                </c:pt>
                <c:pt idx="2518">
                  <c:v>42107</c:v>
                </c:pt>
                <c:pt idx="2519">
                  <c:v>42108</c:v>
                </c:pt>
                <c:pt idx="2520">
                  <c:v>42109</c:v>
                </c:pt>
                <c:pt idx="2521">
                  <c:v>42110</c:v>
                </c:pt>
                <c:pt idx="2522">
                  <c:v>42111</c:v>
                </c:pt>
                <c:pt idx="2523">
                  <c:v>42114</c:v>
                </c:pt>
                <c:pt idx="2524">
                  <c:v>42115</c:v>
                </c:pt>
                <c:pt idx="2525">
                  <c:v>42116</c:v>
                </c:pt>
                <c:pt idx="2526">
                  <c:v>42117</c:v>
                </c:pt>
                <c:pt idx="2527">
                  <c:v>42118</c:v>
                </c:pt>
                <c:pt idx="2528">
                  <c:v>42121</c:v>
                </c:pt>
                <c:pt idx="2529">
                  <c:v>42122</c:v>
                </c:pt>
                <c:pt idx="2530">
                  <c:v>42123</c:v>
                </c:pt>
                <c:pt idx="2531">
                  <c:v>42124</c:v>
                </c:pt>
                <c:pt idx="2532">
                  <c:v>42125</c:v>
                </c:pt>
                <c:pt idx="2533">
                  <c:v>42128</c:v>
                </c:pt>
                <c:pt idx="2534">
                  <c:v>42129</c:v>
                </c:pt>
                <c:pt idx="2535">
                  <c:v>42130</c:v>
                </c:pt>
                <c:pt idx="2536">
                  <c:v>42131</c:v>
                </c:pt>
                <c:pt idx="2537">
                  <c:v>42132</c:v>
                </c:pt>
                <c:pt idx="2538">
                  <c:v>42135</c:v>
                </c:pt>
                <c:pt idx="2539">
                  <c:v>42136</c:v>
                </c:pt>
                <c:pt idx="2540">
                  <c:v>42137</c:v>
                </c:pt>
                <c:pt idx="2541">
                  <c:v>42138</c:v>
                </c:pt>
                <c:pt idx="2542">
                  <c:v>42139</c:v>
                </c:pt>
                <c:pt idx="2543">
                  <c:v>42142</c:v>
                </c:pt>
                <c:pt idx="2544">
                  <c:v>42143</c:v>
                </c:pt>
                <c:pt idx="2545">
                  <c:v>42144</c:v>
                </c:pt>
                <c:pt idx="2546">
                  <c:v>42145</c:v>
                </c:pt>
                <c:pt idx="2547">
                  <c:v>42146</c:v>
                </c:pt>
                <c:pt idx="2548">
                  <c:v>42150</c:v>
                </c:pt>
                <c:pt idx="2549">
                  <c:v>42151</c:v>
                </c:pt>
                <c:pt idx="2550">
                  <c:v>42152</c:v>
                </c:pt>
                <c:pt idx="2551">
                  <c:v>42153</c:v>
                </c:pt>
                <c:pt idx="2552">
                  <c:v>42156</c:v>
                </c:pt>
                <c:pt idx="2553">
                  <c:v>42157</c:v>
                </c:pt>
                <c:pt idx="2554">
                  <c:v>42158</c:v>
                </c:pt>
                <c:pt idx="2555">
                  <c:v>42159</c:v>
                </c:pt>
                <c:pt idx="2556">
                  <c:v>42160</c:v>
                </c:pt>
              </c:numCache>
            </c:numRef>
          </c:cat>
          <c:val>
            <c:numRef>
              <c:f>Sheet1!$B$2:$B$2558</c:f>
              <c:numCache>
                <c:formatCode>_(* #,##0.00_);_(* \(#,##0.00\);_(* "-"??_);_(@_)</c:formatCode>
                <c:ptCount val="2557"/>
                <c:pt idx="0">
                  <c:v>55.55</c:v>
                </c:pt>
                <c:pt idx="1">
                  <c:v>55.55</c:v>
                </c:pt>
                <c:pt idx="2">
                  <c:v>55.55</c:v>
                </c:pt>
                <c:pt idx="3">
                  <c:v>55.55</c:v>
                </c:pt>
                <c:pt idx="4">
                  <c:v>55.55</c:v>
                </c:pt>
                <c:pt idx="5">
                  <c:v>55.15</c:v>
                </c:pt>
                <c:pt idx="6">
                  <c:v>54.75</c:v>
                </c:pt>
                <c:pt idx="7">
                  <c:v>54.7</c:v>
                </c:pt>
                <c:pt idx="8">
                  <c:v>54.1</c:v>
                </c:pt>
                <c:pt idx="9">
                  <c:v>53.55</c:v>
                </c:pt>
                <c:pt idx="10">
                  <c:v>52.9</c:v>
                </c:pt>
                <c:pt idx="11">
                  <c:v>52.2</c:v>
                </c:pt>
                <c:pt idx="12">
                  <c:v>52.05</c:v>
                </c:pt>
                <c:pt idx="13">
                  <c:v>52.45</c:v>
                </c:pt>
                <c:pt idx="14">
                  <c:v>52.05</c:v>
                </c:pt>
                <c:pt idx="15">
                  <c:v>52.25</c:v>
                </c:pt>
                <c:pt idx="16">
                  <c:v>52.25</c:v>
                </c:pt>
                <c:pt idx="17">
                  <c:v>52.55</c:v>
                </c:pt>
                <c:pt idx="18">
                  <c:v>52.25</c:v>
                </c:pt>
                <c:pt idx="19">
                  <c:v>51.7</c:v>
                </c:pt>
                <c:pt idx="21">
                  <c:v>52.25</c:v>
                </c:pt>
                <c:pt idx="22">
                  <c:v>52.7</c:v>
                </c:pt>
                <c:pt idx="23">
                  <c:v>52.4</c:v>
                </c:pt>
                <c:pt idx="24">
                  <c:v>52.45</c:v>
                </c:pt>
                <c:pt idx="25">
                  <c:v>52.45</c:v>
                </c:pt>
                <c:pt idx="26">
                  <c:v>52.45</c:v>
                </c:pt>
                <c:pt idx="27">
                  <c:v>54.05</c:v>
                </c:pt>
                <c:pt idx="28">
                  <c:v>55</c:v>
                </c:pt>
                <c:pt idx="29">
                  <c:v>54.45</c:v>
                </c:pt>
                <c:pt idx="30">
                  <c:v>54.45</c:v>
                </c:pt>
                <c:pt idx="31">
                  <c:v>54.15</c:v>
                </c:pt>
                <c:pt idx="32">
                  <c:v>52.95</c:v>
                </c:pt>
                <c:pt idx="33">
                  <c:v>52.95</c:v>
                </c:pt>
                <c:pt idx="34">
                  <c:v>52.7</c:v>
                </c:pt>
                <c:pt idx="35">
                  <c:v>52.95</c:v>
                </c:pt>
                <c:pt idx="36">
                  <c:v>54.65</c:v>
                </c:pt>
                <c:pt idx="37">
                  <c:v>53.45</c:v>
                </c:pt>
                <c:pt idx="38">
                  <c:v>54.3</c:v>
                </c:pt>
                <c:pt idx="39">
                  <c:v>54.3</c:v>
                </c:pt>
                <c:pt idx="40">
                  <c:v>53.9</c:v>
                </c:pt>
                <c:pt idx="41">
                  <c:v>53.9</c:v>
                </c:pt>
                <c:pt idx="42">
                  <c:v>56.05</c:v>
                </c:pt>
                <c:pt idx="43">
                  <c:v>56.05</c:v>
                </c:pt>
                <c:pt idx="44">
                  <c:v>56.6</c:v>
                </c:pt>
                <c:pt idx="45">
                  <c:v>55.8</c:v>
                </c:pt>
                <c:pt idx="46">
                  <c:v>56.6</c:v>
                </c:pt>
                <c:pt idx="47">
                  <c:v>56.35</c:v>
                </c:pt>
                <c:pt idx="48">
                  <c:v>57.05</c:v>
                </c:pt>
                <c:pt idx="49">
                  <c:v>57.05</c:v>
                </c:pt>
                <c:pt idx="50">
                  <c:v>57.05</c:v>
                </c:pt>
                <c:pt idx="51">
                  <c:v>58.8</c:v>
                </c:pt>
                <c:pt idx="52">
                  <c:v>58.6</c:v>
                </c:pt>
                <c:pt idx="53">
                  <c:v>59.1</c:v>
                </c:pt>
                <c:pt idx="54">
                  <c:v>59.55</c:v>
                </c:pt>
                <c:pt idx="55">
                  <c:v>59.65</c:v>
                </c:pt>
                <c:pt idx="56">
                  <c:v>59.05</c:v>
                </c:pt>
                <c:pt idx="57">
                  <c:v>58.6</c:v>
                </c:pt>
                <c:pt idx="58">
                  <c:v>58</c:v>
                </c:pt>
                <c:pt idx="59">
                  <c:v>56.9</c:v>
                </c:pt>
                <c:pt idx="60">
                  <c:v>57.75</c:v>
                </c:pt>
                <c:pt idx="61">
                  <c:v>57.55</c:v>
                </c:pt>
                <c:pt idx="62">
                  <c:v>58.3</c:v>
                </c:pt>
                <c:pt idx="63">
                  <c:v>58</c:v>
                </c:pt>
                <c:pt idx="64">
                  <c:v>56.6</c:v>
                </c:pt>
                <c:pt idx="65">
                  <c:v>56.9</c:v>
                </c:pt>
                <c:pt idx="66">
                  <c:v>56.45</c:v>
                </c:pt>
                <c:pt idx="67">
                  <c:v>56.5</c:v>
                </c:pt>
                <c:pt idx="68">
                  <c:v>56.5</c:v>
                </c:pt>
                <c:pt idx="69">
                  <c:v>56.35</c:v>
                </c:pt>
                <c:pt idx="70">
                  <c:v>56.25</c:v>
                </c:pt>
                <c:pt idx="71">
                  <c:v>56.2</c:v>
                </c:pt>
                <c:pt idx="72">
                  <c:v>56.15</c:v>
                </c:pt>
                <c:pt idx="73">
                  <c:v>55.75</c:v>
                </c:pt>
                <c:pt idx="74">
                  <c:v>55.75</c:v>
                </c:pt>
                <c:pt idx="75">
                  <c:v>56.25</c:v>
                </c:pt>
                <c:pt idx="76">
                  <c:v>56.25</c:v>
                </c:pt>
                <c:pt idx="77">
                  <c:v>55.95</c:v>
                </c:pt>
                <c:pt idx="78">
                  <c:v>55.8</c:v>
                </c:pt>
                <c:pt idx="79">
                  <c:v>55.8</c:v>
                </c:pt>
                <c:pt idx="80">
                  <c:v>55.55</c:v>
                </c:pt>
                <c:pt idx="81">
                  <c:v>55.05</c:v>
                </c:pt>
                <c:pt idx="82">
                  <c:v>55.95</c:v>
                </c:pt>
                <c:pt idx="83">
                  <c:v>55.3</c:v>
                </c:pt>
                <c:pt idx="84">
                  <c:v>55.3</c:v>
                </c:pt>
                <c:pt idx="85">
                  <c:v>55.3</c:v>
                </c:pt>
                <c:pt idx="86">
                  <c:v>55.05</c:v>
                </c:pt>
                <c:pt idx="87">
                  <c:v>55.05</c:v>
                </c:pt>
                <c:pt idx="88">
                  <c:v>55.2</c:v>
                </c:pt>
                <c:pt idx="89">
                  <c:v>55.05</c:v>
                </c:pt>
                <c:pt idx="90">
                  <c:v>55.2</c:v>
                </c:pt>
                <c:pt idx="91">
                  <c:v>55.45</c:v>
                </c:pt>
                <c:pt idx="92">
                  <c:v>55.6</c:v>
                </c:pt>
                <c:pt idx="93">
                  <c:v>55.6</c:v>
                </c:pt>
                <c:pt idx="94">
                  <c:v>55.85</c:v>
                </c:pt>
                <c:pt idx="95">
                  <c:v>55.85</c:v>
                </c:pt>
                <c:pt idx="96">
                  <c:v>56.2</c:v>
                </c:pt>
                <c:pt idx="97">
                  <c:v>56.35</c:v>
                </c:pt>
                <c:pt idx="98">
                  <c:v>56.35</c:v>
                </c:pt>
                <c:pt idx="99">
                  <c:v>56.2</c:v>
                </c:pt>
                <c:pt idx="100">
                  <c:v>56.45</c:v>
                </c:pt>
                <c:pt idx="101">
                  <c:v>56.45</c:v>
                </c:pt>
                <c:pt idx="102">
                  <c:v>56.45</c:v>
                </c:pt>
                <c:pt idx="103">
                  <c:v>56.25</c:v>
                </c:pt>
                <c:pt idx="104">
                  <c:v>56.85</c:v>
                </c:pt>
                <c:pt idx="107">
                  <c:v>56.85</c:v>
                </c:pt>
                <c:pt idx="108">
                  <c:v>56.85</c:v>
                </c:pt>
                <c:pt idx="109">
                  <c:v>56.8</c:v>
                </c:pt>
                <c:pt idx="111">
                  <c:v>56.85</c:v>
                </c:pt>
                <c:pt idx="112">
                  <c:v>57.4</c:v>
                </c:pt>
                <c:pt idx="113">
                  <c:v>57.4</c:v>
                </c:pt>
                <c:pt idx="114">
                  <c:v>57.4</c:v>
                </c:pt>
                <c:pt idx="115">
                  <c:v>57.65</c:v>
                </c:pt>
                <c:pt idx="116">
                  <c:v>58.15</c:v>
                </c:pt>
                <c:pt idx="117">
                  <c:v>58.2</c:v>
                </c:pt>
                <c:pt idx="118">
                  <c:v>58.2</c:v>
                </c:pt>
                <c:pt idx="119">
                  <c:v>58.2</c:v>
                </c:pt>
                <c:pt idx="120">
                  <c:v>58.45</c:v>
                </c:pt>
                <c:pt idx="121">
                  <c:v>58.45</c:v>
                </c:pt>
                <c:pt idx="122">
                  <c:v>58.55</c:v>
                </c:pt>
                <c:pt idx="123">
                  <c:v>57.9</c:v>
                </c:pt>
                <c:pt idx="124">
                  <c:v>58.75</c:v>
                </c:pt>
                <c:pt idx="125">
                  <c:v>59.35</c:v>
                </c:pt>
                <c:pt idx="126">
                  <c:v>59.4</c:v>
                </c:pt>
                <c:pt idx="127">
                  <c:v>59.35</c:v>
                </c:pt>
                <c:pt idx="128">
                  <c:v>59.35</c:v>
                </c:pt>
                <c:pt idx="129">
                  <c:v>59.35</c:v>
                </c:pt>
                <c:pt idx="130">
                  <c:v>58.8</c:v>
                </c:pt>
                <c:pt idx="131">
                  <c:v>58.5</c:v>
                </c:pt>
                <c:pt idx="132">
                  <c:v>58.6</c:v>
                </c:pt>
                <c:pt idx="133">
                  <c:v>58.85</c:v>
                </c:pt>
                <c:pt idx="134">
                  <c:v>60.15</c:v>
                </c:pt>
                <c:pt idx="135">
                  <c:v>60.05</c:v>
                </c:pt>
                <c:pt idx="136">
                  <c:v>60.15</c:v>
                </c:pt>
                <c:pt idx="137">
                  <c:v>58.9</c:v>
                </c:pt>
                <c:pt idx="138">
                  <c:v>59.75</c:v>
                </c:pt>
                <c:pt idx="139">
                  <c:v>59.9</c:v>
                </c:pt>
                <c:pt idx="140">
                  <c:v>59.7</c:v>
                </c:pt>
                <c:pt idx="141">
                  <c:v>59.35</c:v>
                </c:pt>
                <c:pt idx="142">
                  <c:v>60.2</c:v>
                </c:pt>
                <c:pt idx="143">
                  <c:v>59.7</c:v>
                </c:pt>
                <c:pt idx="144">
                  <c:v>59.45</c:v>
                </c:pt>
                <c:pt idx="145">
                  <c:v>60.3</c:v>
                </c:pt>
                <c:pt idx="146">
                  <c:v>60.3</c:v>
                </c:pt>
                <c:pt idx="147">
                  <c:v>59.5</c:v>
                </c:pt>
                <c:pt idx="148">
                  <c:v>60.1</c:v>
                </c:pt>
                <c:pt idx="149">
                  <c:v>59.95</c:v>
                </c:pt>
                <c:pt idx="150">
                  <c:v>59.75</c:v>
                </c:pt>
                <c:pt idx="151">
                  <c:v>58.55</c:v>
                </c:pt>
                <c:pt idx="152">
                  <c:v>58.65</c:v>
                </c:pt>
                <c:pt idx="153">
                  <c:v>58.65</c:v>
                </c:pt>
                <c:pt idx="154">
                  <c:v>58.2</c:v>
                </c:pt>
                <c:pt idx="155">
                  <c:v>58.15</c:v>
                </c:pt>
                <c:pt idx="156">
                  <c:v>57.7</c:v>
                </c:pt>
                <c:pt idx="157">
                  <c:v>57.45</c:v>
                </c:pt>
                <c:pt idx="158">
                  <c:v>57.45</c:v>
                </c:pt>
                <c:pt idx="159">
                  <c:v>57.5</c:v>
                </c:pt>
                <c:pt idx="160">
                  <c:v>58.3</c:v>
                </c:pt>
                <c:pt idx="161">
                  <c:v>57.9</c:v>
                </c:pt>
                <c:pt idx="162">
                  <c:v>57.85</c:v>
                </c:pt>
                <c:pt idx="163">
                  <c:v>58</c:v>
                </c:pt>
                <c:pt idx="164">
                  <c:v>58</c:v>
                </c:pt>
                <c:pt idx="165">
                  <c:v>57.75</c:v>
                </c:pt>
                <c:pt idx="166">
                  <c:v>57.3</c:v>
                </c:pt>
                <c:pt idx="167">
                  <c:v>57.1</c:v>
                </c:pt>
                <c:pt idx="168">
                  <c:v>56.5</c:v>
                </c:pt>
                <c:pt idx="169">
                  <c:v>56.95</c:v>
                </c:pt>
                <c:pt idx="170">
                  <c:v>56.55</c:v>
                </c:pt>
                <c:pt idx="171">
                  <c:v>56.95</c:v>
                </c:pt>
                <c:pt idx="172">
                  <c:v>56.95</c:v>
                </c:pt>
                <c:pt idx="173">
                  <c:v>57.15</c:v>
                </c:pt>
                <c:pt idx="174">
                  <c:v>57.5</c:v>
                </c:pt>
                <c:pt idx="175">
                  <c:v>56.95</c:v>
                </c:pt>
                <c:pt idx="176">
                  <c:v>56.95</c:v>
                </c:pt>
                <c:pt idx="177">
                  <c:v>57</c:v>
                </c:pt>
                <c:pt idx="178">
                  <c:v>57.6</c:v>
                </c:pt>
                <c:pt idx="179">
                  <c:v>57.55</c:v>
                </c:pt>
                <c:pt idx="180">
                  <c:v>56.5</c:v>
                </c:pt>
                <c:pt idx="181">
                  <c:v>57.05</c:v>
                </c:pt>
                <c:pt idx="182">
                  <c:v>56.4</c:v>
                </c:pt>
                <c:pt idx="183">
                  <c:v>56.4</c:v>
                </c:pt>
                <c:pt idx="186">
                  <c:v>56.45</c:v>
                </c:pt>
                <c:pt idx="187">
                  <c:v>56.4</c:v>
                </c:pt>
                <c:pt idx="188">
                  <c:v>56.4</c:v>
                </c:pt>
                <c:pt idx="189">
                  <c:v>55.7</c:v>
                </c:pt>
                <c:pt idx="190">
                  <c:v>55.6</c:v>
                </c:pt>
                <c:pt idx="191">
                  <c:v>55.1</c:v>
                </c:pt>
                <c:pt idx="192">
                  <c:v>54.3</c:v>
                </c:pt>
                <c:pt idx="193">
                  <c:v>54.55</c:v>
                </c:pt>
                <c:pt idx="194">
                  <c:v>54.15</c:v>
                </c:pt>
                <c:pt idx="198">
                  <c:v>54.7</c:v>
                </c:pt>
                <c:pt idx="199">
                  <c:v>54.6</c:v>
                </c:pt>
                <c:pt idx="200">
                  <c:v>54.65</c:v>
                </c:pt>
                <c:pt idx="201">
                  <c:v>54.1</c:v>
                </c:pt>
                <c:pt idx="202">
                  <c:v>54</c:v>
                </c:pt>
                <c:pt idx="203">
                  <c:v>54.25</c:v>
                </c:pt>
                <c:pt idx="204">
                  <c:v>54.3</c:v>
                </c:pt>
                <c:pt idx="205">
                  <c:v>53.95</c:v>
                </c:pt>
                <c:pt idx="206">
                  <c:v>54.55</c:v>
                </c:pt>
                <c:pt idx="207">
                  <c:v>55.1</c:v>
                </c:pt>
                <c:pt idx="208">
                  <c:v>54.85</c:v>
                </c:pt>
                <c:pt idx="209">
                  <c:v>54.8</c:v>
                </c:pt>
                <c:pt idx="210">
                  <c:v>54.4</c:v>
                </c:pt>
                <c:pt idx="211">
                  <c:v>53.85</c:v>
                </c:pt>
                <c:pt idx="212">
                  <c:v>53.35</c:v>
                </c:pt>
                <c:pt idx="213">
                  <c:v>53.35</c:v>
                </c:pt>
                <c:pt idx="214">
                  <c:v>54.6</c:v>
                </c:pt>
                <c:pt idx="215">
                  <c:v>54.15</c:v>
                </c:pt>
                <c:pt idx="216">
                  <c:v>54.15</c:v>
                </c:pt>
                <c:pt idx="218">
                  <c:v>54.65</c:v>
                </c:pt>
                <c:pt idx="219">
                  <c:v>55.35</c:v>
                </c:pt>
                <c:pt idx="220">
                  <c:v>55.1</c:v>
                </c:pt>
                <c:pt idx="221">
                  <c:v>55.9</c:v>
                </c:pt>
                <c:pt idx="222">
                  <c:v>56.15</c:v>
                </c:pt>
                <c:pt idx="223">
                  <c:v>56.15</c:v>
                </c:pt>
                <c:pt idx="224">
                  <c:v>55.75</c:v>
                </c:pt>
                <c:pt idx="225">
                  <c:v>55.8</c:v>
                </c:pt>
                <c:pt idx="226">
                  <c:v>56.2</c:v>
                </c:pt>
                <c:pt idx="227">
                  <c:v>56.2</c:v>
                </c:pt>
                <c:pt idx="228">
                  <c:v>56.35</c:v>
                </c:pt>
                <c:pt idx="229">
                  <c:v>55.45</c:v>
                </c:pt>
                <c:pt idx="230">
                  <c:v>55.45</c:v>
                </c:pt>
                <c:pt idx="231">
                  <c:v>55.5</c:v>
                </c:pt>
                <c:pt idx="232">
                  <c:v>55.5</c:v>
                </c:pt>
                <c:pt idx="233">
                  <c:v>55.15</c:v>
                </c:pt>
                <c:pt idx="234">
                  <c:v>55.15</c:v>
                </c:pt>
                <c:pt idx="235">
                  <c:v>55.1</c:v>
                </c:pt>
                <c:pt idx="236">
                  <c:v>54</c:v>
                </c:pt>
                <c:pt idx="237">
                  <c:v>53.3</c:v>
                </c:pt>
                <c:pt idx="238">
                  <c:v>53.3</c:v>
                </c:pt>
                <c:pt idx="239">
                  <c:v>53.35</c:v>
                </c:pt>
                <c:pt idx="240">
                  <c:v>54.15</c:v>
                </c:pt>
                <c:pt idx="241">
                  <c:v>54.1</c:v>
                </c:pt>
                <c:pt idx="242">
                  <c:v>54.25</c:v>
                </c:pt>
                <c:pt idx="243">
                  <c:v>54.05</c:v>
                </c:pt>
                <c:pt idx="244">
                  <c:v>54.05</c:v>
                </c:pt>
                <c:pt idx="245">
                  <c:v>54.1</c:v>
                </c:pt>
                <c:pt idx="246">
                  <c:v>54.2</c:v>
                </c:pt>
                <c:pt idx="247">
                  <c:v>53.8</c:v>
                </c:pt>
                <c:pt idx="248">
                  <c:v>54</c:v>
                </c:pt>
                <c:pt idx="249">
                  <c:v>54.35</c:v>
                </c:pt>
                <c:pt idx="250">
                  <c:v>55.4</c:v>
                </c:pt>
                <c:pt idx="251">
                  <c:v>55</c:v>
                </c:pt>
                <c:pt idx="252">
                  <c:v>54.85</c:v>
                </c:pt>
                <c:pt idx="253">
                  <c:v>55.05</c:v>
                </c:pt>
                <c:pt idx="254">
                  <c:v>56.25</c:v>
                </c:pt>
                <c:pt idx="255">
                  <c:v>56.4</c:v>
                </c:pt>
                <c:pt idx="256">
                  <c:v>56.35</c:v>
                </c:pt>
                <c:pt idx="257">
                  <c:v>57.15</c:v>
                </c:pt>
                <c:pt idx="258">
                  <c:v>57.45</c:v>
                </c:pt>
                <c:pt idx="259">
                  <c:v>56.8</c:v>
                </c:pt>
                <c:pt idx="260">
                  <c:v>56.8</c:v>
                </c:pt>
                <c:pt idx="261">
                  <c:v>56.8</c:v>
                </c:pt>
                <c:pt idx="262">
                  <c:v>56.8</c:v>
                </c:pt>
                <c:pt idx="263">
                  <c:v>59.1</c:v>
                </c:pt>
                <c:pt idx="264">
                  <c:v>60.1</c:v>
                </c:pt>
                <c:pt idx="265">
                  <c:v>60.1</c:v>
                </c:pt>
                <c:pt idx="266">
                  <c:v>60.05</c:v>
                </c:pt>
                <c:pt idx="267">
                  <c:v>59.6</c:v>
                </c:pt>
                <c:pt idx="268">
                  <c:v>60.05</c:v>
                </c:pt>
                <c:pt idx="269">
                  <c:v>59.9</c:v>
                </c:pt>
                <c:pt idx="270">
                  <c:v>59.9</c:v>
                </c:pt>
                <c:pt idx="271">
                  <c:v>59.9</c:v>
                </c:pt>
                <c:pt idx="272">
                  <c:v>59.4</c:v>
                </c:pt>
                <c:pt idx="273">
                  <c:v>58.95</c:v>
                </c:pt>
                <c:pt idx="274">
                  <c:v>59.85</c:v>
                </c:pt>
                <c:pt idx="275">
                  <c:v>59.85</c:v>
                </c:pt>
                <c:pt idx="276">
                  <c:v>59.85</c:v>
                </c:pt>
                <c:pt idx="277">
                  <c:v>59.75</c:v>
                </c:pt>
                <c:pt idx="278">
                  <c:v>59.6</c:v>
                </c:pt>
                <c:pt idx="279">
                  <c:v>60.35</c:v>
                </c:pt>
                <c:pt idx="280">
                  <c:v>60.25</c:v>
                </c:pt>
                <c:pt idx="281">
                  <c:v>60.25</c:v>
                </c:pt>
                <c:pt idx="283">
                  <c:v>60.25</c:v>
                </c:pt>
                <c:pt idx="284">
                  <c:v>60.25</c:v>
                </c:pt>
                <c:pt idx="285">
                  <c:v>60.05</c:v>
                </c:pt>
                <c:pt idx="286">
                  <c:v>60.3</c:v>
                </c:pt>
                <c:pt idx="287">
                  <c:v>59.7</c:v>
                </c:pt>
                <c:pt idx="288">
                  <c:v>59.7</c:v>
                </c:pt>
                <c:pt idx="289">
                  <c:v>59.6</c:v>
                </c:pt>
                <c:pt idx="290">
                  <c:v>59.6</c:v>
                </c:pt>
                <c:pt idx="291">
                  <c:v>59.45</c:v>
                </c:pt>
                <c:pt idx="292">
                  <c:v>59.1</c:v>
                </c:pt>
                <c:pt idx="293">
                  <c:v>58.6</c:v>
                </c:pt>
                <c:pt idx="294">
                  <c:v>59.05</c:v>
                </c:pt>
                <c:pt idx="295">
                  <c:v>58.85</c:v>
                </c:pt>
                <c:pt idx="296">
                  <c:v>58.85</c:v>
                </c:pt>
                <c:pt idx="297">
                  <c:v>59.15</c:v>
                </c:pt>
                <c:pt idx="298">
                  <c:v>59.4</c:v>
                </c:pt>
                <c:pt idx="299">
                  <c:v>57.85</c:v>
                </c:pt>
                <c:pt idx="300">
                  <c:v>58.2</c:v>
                </c:pt>
                <c:pt idx="301">
                  <c:v>58.05</c:v>
                </c:pt>
                <c:pt idx="302">
                  <c:v>58.05</c:v>
                </c:pt>
                <c:pt idx="303">
                  <c:v>57.85</c:v>
                </c:pt>
                <c:pt idx="304">
                  <c:v>58.45</c:v>
                </c:pt>
                <c:pt idx="305">
                  <c:v>58.4</c:v>
                </c:pt>
                <c:pt idx="306">
                  <c:v>57.9</c:v>
                </c:pt>
                <c:pt idx="308">
                  <c:v>57.6</c:v>
                </c:pt>
                <c:pt idx="309">
                  <c:v>57.05</c:v>
                </c:pt>
                <c:pt idx="310">
                  <c:v>56.8</c:v>
                </c:pt>
                <c:pt idx="311">
                  <c:v>57.45</c:v>
                </c:pt>
                <c:pt idx="312">
                  <c:v>57.15</c:v>
                </c:pt>
                <c:pt idx="313">
                  <c:v>56.65</c:v>
                </c:pt>
                <c:pt idx="314">
                  <c:v>56.65</c:v>
                </c:pt>
                <c:pt idx="315">
                  <c:v>56.5</c:v>
                </c:pt>
                <c:pt idx="316">
                  <c:v>56.4</c:v>
                </c:pt>
                <c:pt idx="317">
                  <c:v>56.7</c:v>
                </c:pt>
                <c:pt idx="318">
                  <c:v>56.75</c:v>
                </c:pt>
                <c:pt idx="319">
                  <c:v>56.85</c:v>
                </c:pt>
                <c:pt idx="320">
                  <c:v>56.85</c:v>
                </c:pt>
                <c:pt idx="321">
                  <c:v>56.2</c:v>
                </c:pt>
                <c:pt idx="322">
                  <c:v>56.55</c:v>
                </c:pt>
                <c:pt idx="323">
                  <c:v>56.9</c:v>
                </c:pt>
                <c:pt idx="324">
                  <c:v>57.45</c:v>
                </c:pt>
                <c:pt idx="325">
                  <c:v>57.2</c:v>
                </c:pt>
                <c:pt idx="326">
                  <c:v>57.5</c:v>
                </c:pt>
                <c:pt idx="327">
                  <c:v>57.95</c:v>
                </c:pt>
                <c:pt idx="328">
                  <c:v>58.1</c:v>
                </c:pt>
                <c:pt idx="329">
                  <c:v>57.35</c:v>
                </c:pt>
                <c:pt idx="330">
                  <c:v>57.4</c:v>
                </c:pt>
                <c:pt idx="331">
                  <c:v>57.3</c:v>
                </c:pt>
                <c:pt idx="332">
                  <c:v>57.65</c:v>
                </c:pt>
                <c:pt idx="333">
                  <c:v>57.65</c:v>
                </c:pt>
                <c:pt idx="334">
                  <c:v>58.15</c:v>
                </c:pt>
                <c:pt idx="335">
                  <c:v>58.25</c:v>
                </c:pt>
                <c:pt idx="336">
                  <c:v>58</c:v>
                </c:pt>
                <c:pt idx="337">
                  <c:v>58.15</c:v>
                </c:pt>
                <c:pt idx="338">
                  <c:v>57.65</c:v>
                </c:pt>
                <c:pt idx="339">
                  <c:v>56.7</c:v>
                </c:pt>
                <c:pt idx="340">
                  <c:v>57</c:v>
                </c:pt>
                <c:pt idx="341">
                  <c:v>57.25</c:v>
                </c:pt>
                <c:pt idx="342">
                  <c:v>56.75</c:v>
                </c:pt>
                <c:pt idx="343">
                  <c:v>56.65</c:v>
                </c:pt>
                <c:pt idx="344">
                  <c:v>56.35</c:v>
                </c:pt>
                <c:pt idx="345">
                  <c:v>56.75</c:v>
                </c:pt>
                <c:pt idx="346">
                  <c:v>57.25</c:v>
                </c:pt>
                <c:pt idx="347">
                  <c:v>57.25</c:v>
                </c:pt>
                <c:pt idx="348">
                  <c:v>57.25</c:v>
                </c:pt>
                <c:pt idx="349">
                  <c:v>57.85</c:v>
                </c:pt>
                <c:pt idx="350">
                  <c:v>57.85</c:v>
                </c:pt>
                <c:pt idx="351">
                  <c:v>57.55</c:v>
                </c:pt>
                <c:pt idx="352">
                  <c:v>58.45</c:v>
                </c:pt>
                <c:pt idx="353">
                  <c:v>58.6</c:v>
                </c:pt>
                <c:pt idx="354">
                  <c:v>58.6</c:v>
                </c:pt>
                <c:pt idx="355">
                  <c:v>58.6</c:v>
                </c:pt>
                <c:pt idx="356">
                  <c:v>58.6</c:v>
                </c:pt>
                <c:pt idx="357">
                  <c:v>58.55</c:v>
                </c:pt>
                <c:pt idx="358">
                  <c:v>58.3</c:v>
                </c:pt>
                <c:pt idx="359">
                  <c:v>59.45</c:v>
                </c:pt>
                <c:pt idx="360">
                  <c:v>59.45</c:v>
                </c:pt>
                <c:pt idx="361">
                  <c:v>59.4</c:v>
                </c:pt>
                <c:pt idx="362">
                  <c:v>59.85</c:v>
                </c:pt>
                <c:pt idx="363">
                  <c:v>59.75</c:v>
                </c:pt>
                <c:pt idx="364">
                  <c:v>59.6</c:v>
                </c:pt>
                <c:pt idx="365">
                  <c:v>59.7</c:v>
                </c:pt>
                <c:pt idx="366">
                  <c:v>59.4</c:v>
                </c:pt>
                <c:pt idx="367">
                  <c:v>59.75</c:v>
                </c:pt>
                <c:pt idx="368">
                  <c:v>59.75</c:v>
                </c:pt>
                <c:pt idx="369">
                  <c:v>60.95</c:v>
                </c:pt>
                <c:pt idx="370">
                  <c:v>60.95</c:v>
                </c:pt>
                <c:pt idx="371">
                  <c:v>61.15</c:v>
                </c:pt>
                <c:pt idx="375">
                  <c:v>60.6</c:v>
                </c:pt>
                <c:pt idx="376">
                  <c:v>60.6</c:v>
                </c:pt>
                <c:pt idx="377">
                  <c:v>59.5</c:v>
                </c:pt>
                <c:pt idx="378">
                  <c:v>59.4</c:v>
                </c:pt>
                <c:pt idx="379">
                  <c:v>59.2</c:v>
                </c:pt>
                <c:pt idx="380">
                  <c:v>59.2</c:v>
                </c:pt>
                <c:pt idx="381">
                  <c:v>58.8</c:v>
                </c:pt>
                <c:pt idx="382">
                  <c:v>58.7</c:v>
                </c:pt>
                <c:pt idx="383">
                  <c:v>58.7</c:v>
                </c:pt>
                <c:pt idx="384">
                  <c:v>59.15</c:v>
                </c:pt>
                <c:pt idx="385">
                  <c:v>59.15</c:v>
                </c:pt>
                <c:pt idx="386">
                  <c:v>59.2</c:v>
                </c:pt>
                <c:pt idx="387">
                  <c:v>59.2</c:v>
                </c:pt>
                <c:pt idx="388">
                  <c:v>58.95</c:v>
                </c:pt>
                <c:pt idx="389">
                  <c:v>58.7</c:v>
                </c:pt>
                <c:pt idx="390">
                  <c:v>58.3</c:v>
                </c:pt>
                <c:pt idx="391">
                  <c:v>58.95</c:v>
                </c:pt>
                <c:pt idx="392">
                  <c:v>58.9</c:v>
                </c:pt>
                <c:pt idx="393">
                  <c:v>58.9</c:v>
                </c:pt>
                <c:pt idx="394">
                  <c:v>58.75</c:v>
                </c:pt>
                <c:pt idx="395">
                  <c:v>58.35</c:v>
                </c:pt>
                <c:pt idx="396">
                  <c:v>58.05</c:v>
                </c:pt>
                <c:pt idx="397">
                  <c:v>58.4</c:v>
                </c:pt>
                <c:pt idx="398">
                  <c:v>58</c:v>
                </c:pt>
                <c:pt idx="399">
                  <c:v>58.4</c:v>
                </c:pt>
                <c:pt idx="400">
                  <c:v>58.9</c:v>
                </c:pt>
                <c:pt idx="401">
                  <c:v>58.55</c:v>
                </c:pt>
                <c:pt idx="402">
                  <c:v>57.9</c:v>
                </c:pt>
                <c:pt idx="403">
                  <c:v>57.35</c:v>
                </c:pt>
                <c:pt idx="404">
                  <c:v>57.65</c:v>
                </c:pt>
                <c:pt idx="405">
                  <c:v>57.3</c:v>
                </c:pt>
                <c:pt idx="406">
                  <c:v>57.3</c:v>
                </c:pt>
                <c:pt idx="407">
                  <c:v>56.95</c:v>
                </c:pt>
                <c:pt idx="408">
                  <c:v>57.35</c:v>
                </c:pt>
                <c:pt idx="409">
                  <c:v>57.4</c:v>
                </c:pt>
                <c:pt idx="410">
                  <c:v>57.4</c:v>
                </c:pt>
                <c:pt idx="411">
                  <c:v>57.55</c:v>
                </c:pt>
                <c:pt idx="412">
                  <c:v>57.65</c:v>
                </c:pt>
                <c:pt idx="413">
                  <c:v>58.25</c:v>
                </c:pt>
                <c:pt idx="414">
                  <c:v>58.5</c:v>
                </c:pt>
                <c:pt idx="415">
                  <c:v>58.55</c:v>
                </c:pt>
                <c:pt idx="416">
                  <c:v>58</c:v>
                </c:pt>
                <c:pt idx="417">
                  <c:v>58.45</c:v>
                </c:pt>
                <c:pt idx="418">
                  <c:v>58.45</c:v>
                </c:pt>
                <c:pt idx="419">
                  <c:v>58.45</c:v>
                </c:pt>
                <c:pt idx="420">
                  <c:v>58</c:v>
                </c:pt>
                <c:pt idx="421">
                  <c:v>58.25</c:v>
                </c:pt>
                <c:pt idx="422">
                  <c:v>58.85</c:v>
                </c:pt>
                <c:pt idx="423">
                  <c:v>58.85</c:v>
                </c:pt>
                <c:pt idx="424">
                  <c:v>58.85</c:v>
                </c:pt>
                <c:pt idx="425">
                  <c:v>58.85</c:v>
                </c:pt>
                <c:pt idx="426">
                  <c:v>58.2</c:v>
                </c:pt>
                <c:pt idx="427">
                  <c:v>58.2</c:v>
                </c:pt>
                <c:pt idx="428">
                  <c:v>58.2</c:v>
                </c:pt>
                <c:pt idx="429">
                  <c:v>58.45</c:v>
                </c:pt>
                <c:pt idx="430">
                  <c:v>58.4</c:v>
                </c:pt>
                <c:pt idx="431">
                  <c:v>58.3</c:v>
                </c:pt>
                <c:pt idx="432">
                  <c:v>58.2</c:v>
                </c:pt>
                <c:pt idx="433">
                  <c:v>58.2</c:v>
                </c:pt>
                <c:pt idx="434">
                  <c:v>58.2</c:v>
                </c:pt>
                <c:pt idx="435">
                  <c:v>58.2</c:v>
                </c:pt>
                <c:pt idx="436">
                  <c:v>58.2</c:v>
                </c:pt>
                <c:pt idx="437">
                  <c:v>58.65</c:v>
                </c:pt>
                <c:pt idx="438">
                  <c:v>58.9</c:v>
                </c:pt>
                <c:pt idx="439">
                  <c:v>58.4</c:v>
                </c:pt>
                <c:pt idx="440">
                  <c:v>58.15</c:v>
                </c:pt>
                <c:pt idx="441">
                  <c:v>57.95</c:v>
                </c:pt>
                <c:pt idx="442">
                  <c:v>58.15</c:v>
                </c:pt>
                <c:pt idx="445">
                  <c:v>57.15</c:v>
                </c:pt>
                <c:pt idx="446">
                  <c:v>57.15</c:v>
                </c:pt>
                <c:pt idx="447">
                  <c:v>57.4</c:v>
                </c:pt>
                <c:pt idx="448">
                  <c:v>57.1</c:v>
                </c:pt>
                <c:pt idx="449">
                  <c:v>57.15</c:v>
                </c:pt>
                <c:pt idx="450">
                  <c:v>57.1</c:v>
                </c:pt>
                <c:pt idx="451">
                  <c:v>56.9</c:v>
                </c:pt>
                <c:pt idx="452">
                  <c:v>57.35</c:v>
                </c:pt>
                <c:pt idx="453">
                  <c:v>56.75</c:v>
                </c:pt>
                <c:pt idx="454">
                  <c:v>57.35</c:v>
                </c:pt>
                <c:pt idx="455">
                  <c:v>56.95</c:v>
                </c:pt>
                <c:pt idx="456">
                  <c:v>56.2</c:v>
                </c:pt>
                <c:pt idx="457">
                  <c:v>56.7</c:v>
                </c:pt>
                <c:pt idx="458">
                  <c:v>55.75</c:v>
                </c:pt>
                <c:pt idx="459">
                  <c:v>55.75</c:v>
                </c:pt>
                <c:pt idx="460">
                  <c:v>55.15</c:v>
                </c:pt>
                <c:pt idx="461">
                  <c:v>54.45</c:v>
                </c:pt>
                <c:pt idx="462">
                  <c:v>54.8</c:v>
                </c:pt>
                <c:pt idx="463">
                  <c:v>54.8</c:v>
                </c:pt>
                <c:pt idx="464">
                  <c:v>54.8</c:v>
                </c:pt>
                <c:pt idx="465">
                  <c:v>54.8</c:v>
                </c:pt>
                <c:pt idx="466">
                  <c:v>55.2</c:v>
                </c:pt>
                <c:pt idx="467">
                  <c:v>55.2</c:v>
                </c:pt>
                <c:pt idx="468">
                  <c:v>55.45</c:v>
                </c:pt>
                <c:pt idx="469">
                  <c:v>54.75</c:v>
                </c:pt>
                <c:pt idx="470">
                  <c:v>53.95</c:v>
                </c:pt>
                <c:pt idx="471">
                  <c:v>54.4</c:v>
                </c:pt>
                <c:pt idx="472">
                  <c:v>55.6</c:v>
                </c:pt>
                <c:pt idx="473">
                  <c:v>55.95</c:v>
                </c:pt>
                <c:pt idx="474">
                  <c:v>55.95</c:v>
                </c:pt>
                <c:pt idx="475">
                  <c:v>56.65</c:v>
                </c:pt>
                <c:pt idx="476">
                  <c:v>56.55</c:v>
                </c:pt>
                <c:pt idx="477">
                  <c:v>55.85</c:v>
                </c:pt>
                <c:pt idx="478">
                  <c:v>56.45</c:v>
                </c:pt>
                <c:pt idx="480">
                  <c:v>57.15</c:v>
                </c:pt>
                <c:pt idx="481">
                  <c:v>56.75</c:v>
                </c:pt>
                <c:pt idx="482">
                  <c:v>57.1</c:v>
                </c:pt>
                <c:pt idx="483">
                  <c:v>57.6</c:v>
                </c:pt>
                <c:pt idx="484">
                  <c:v>57.25</c:v>
                </c:pt>
                <c:pt idx="485">
                  <c:v>57.05</c:v>
                </c:pt>
                <c:pt idx="486">
                  <c:v>58.8</c:v>
                </c:pt>
                <c:pt idx="487">
                  <c:v>58.7</c:v>
                </c:pt>
                <c:pt idx="488">
                  <c:v>58.95</c:v>
                </c:pt>
                <c:pt idx="489">
                  <c:v>58.7</c:v>
                </c:pt>
                <c:pt idx="490">
                  <c:v>59.05</c:v>
                </c:pt>
                <c:pt idx="491">
                  <c:v>58.65</c:v>
                </c:pt>
                <c:pt idx="492">
                  <c:v>59.45</c:v>
                </c:pt>
                <c:pt idx="493">
                  <c:v>60.65</c:v>
                </c:pt>
                <c:pt idx="494">
                  <c:v>61.4</c:v>
                </c:pt>
                <c:pt idx="495">
                  <c:v>61.2</c:v>
                </c:pt>
                <c:pt idx="496">
                  <c:v>60.9</c:v>
                </c:pt>
                <c:pt idx="497">
                  <c:v>63</c:v>
                </c:pt>
                <c:pt idx="498">
                  <c:v>63.3</c:v>
                </c:pt>
                <c:pt idx="499">
                  <c:v>63.2</c:v>
                </c:pt>
                <c:pt idx="500">
                  <c:v>63.1</c:v>
                </c:pt>
                <c:pt idx="501">
                  <c:v>63.7</c:v>
                </c:pt>
                <c:pt idx="502">
                  <c:v>64.099999999999994</c:v>
                </c:pt>
                <c:pt idx="503">
                  <c:v>64.099999999999994</c:v>
                </c:pt>
                <c:pt idx="504">
                  <c:v>66</c:v>
                </c:pt>
                <c:pt idx="505">
                  <c:v>66</c:v>
                </c:pt>
                <c:pt idx="506">
                  <c:v>66</c:v>
                </c:pt>
                <c:pt idx="507">
                  <c:v>66</c:v>
                </c:pt>
                <c:pt idx="508">
                  <c:v>66.349999999999994</c:v>
                </c:pt>
                <c:pt idx="509">
                  <c:v>67.099999999999994</c:v>
                </c:pt>
                <c:pt idx="510">
                  <c:v>69.099999999999994</c:v>
                </c:pt>
                <c:pt idx="511">
                  <c:v>69.599999999999994</c:v>
                </c:pt>
                <c:pt idx="512">
                  <c:v>69.599999999999994</c:v>
                </c:pt>
                <c:pt idx="513">
                  <c:v>69.599999999999994</c:v>
                </c:pt>
                <c:pt idx="514">
                  <c:v>70.8</c:v>
                </c:pt>
                <c:pt idx="515">
                  <c:v>70.349999999999994</c:v>
                </c:pt>
                <c:pt idx="516">
                  <c:v>68.75</c:v>
                </c:pt>
                <c:pt idx="517">
                  <c:v>69.5</c:v>
                </c:pt>
                <c:pt idx="518">
                  <c:v>67.900000000000006</c:v>
                </c:pt>
                <c:pt idx="519">
                  <c:v>66.599999999999994</c:v>
                </c:pt>
                <c:pt idx="520">
                  <c:v>66.599999999999994</c:v>
                </c:pt>
                <c:pt idx="521">
                  <c:v>67.400000000000006</c:v>
                </c:pt>
                <c:pt idx="522">
                  <c:v>67.5</c:v>
                </c:pt>
                <c:pt idx="523">
                  <c:v>66.400000000000006</c:v>
                </c:pt>
                <c:pt idx="524">
                  <c:v>67.150000000000006</c:v>
                </c:pt>
                <c:pt idx="525">
                  <c:v>68.150000000000006</c:v>
                </c:pt>
                <c:pt idx="526">
                  <c:v>70.05</c:v>
                </c:pt>
                <c:pt idx="527">
                  <c:v>69.5</c:v>
                </c:pt>
                <c:pt idx="528">
                  <c:v>69.650000000000006</c:v>
                </c:pt>
                <c:pt idx="529">
                  <c:v>69.75</c:v>
                </c:pt>
                <c:pt idx="530">
                  <c:v>68.95</c:v>
                </c:pt>
                <c:pt idx="531">
                  <c:v>68.150000000000006</c:v>
                </c:pt>
                <c:pt idx="532">
                  <c:v>68.55</c:v>
                </c:pt>
                <c:pt idx="533">
                  <c:v>67.7</c:v>
                </c:pt>
                <c:pt idx="534">
                  <c:v>66.8</c:v>
                </c:pt>
                <c:pt idx="535">
                  <c:v>66.8</c:v>
                </c:pt>
                <c:pt idx="536">
                  <c:v>66.400000000000006</c:v>
                </c:pt>
                <c:pt idx="537">
                  <c:v>66.2</c:v>
                </c:pt>
                <c:pt idx="538">
                  <c:v>64.2</c:v>
                </c:pt>
                <c:pt idx="539">
                  <c:v>64.349999999999994</c:v>
                </c:pt>
                <c:pt idx="540">
                  <c:v>65.349999999999994</c:v>
                </c:pt>
                <c:pt idx="541">
                  <c:v>65.05</c:v>
                </c:pt>
                <c:pt idx="542">
                  <c:v>65.05</c:v>
                </c:pt>
                <c:pt idx="543">
                  <c:v>65.150000000000006</c:v>
                </c:pt>
                <c:pt idx="545">
                  <c:v>63.95</c:v>
                </c:pt>
                <c:pt idx="546">
                  <c:v>64.3</c:v>
                </c:pt>
                <c:pt idx="547">
                  <c:v>64.25</c:v>
                </c:pt>
                <c:pt idx="548">
                  <c:v>65.45</c:v>
                </c:pt>
                <c:pt idx="549">
                  <c:v>67</c:v>
                </c:pt>
                <c:pt idx="550">
                  <c:v>67</c:v>
                </c:pt>
                <c:pt idx="551">
                  <c:v>67.150000000000006</c:v>
                </c:pt>
                <c:pt idx="552">
                  <c:v>66.25</c:v>
                </c:pt>
                <c:pt idx="553">
                  <c:v>66.25</c:v>
                </c:pt>
                <c:pt idx="554">
                  <c:v>66.150000000000006</c:v>
                </c:pt>
                <c:pt idx="555">
                  <c:v>66.7</c:v>
                </c:pt>
                <c:pt idx="556">
                  <c:v>67.099999999999994</c:v>
                </c:pt>
                <c:pt idx="557">
                  <c:v>67.2</c:v>
                </c:pt>
                <c:pt idx="558">
                  <c:v>67.3</c:v>
                </c:pt>
                <c:pt idx="559">
                  <c:v>67.900000000000006</c:v>
                </c:pt>
                <c:pt idx="560">
                  <c:v>68.5</c:v>
                </c:pt>
                <c:pt idx="561">
                  <c:v>68.849999999999994</c:v>
                </c:pt>
                <c:pt idx="562">
                  <c:v>68.400000000000006</c:v>
                </c:pt>
                <c:pt idx="563">
                  <c:v>69.150000000000006</c:v>
                </c:pt>
                <c:pt idx="564">
                  <c:v>70.2</c:v>
                </c:pt>
                <c:pt idx="565">
                  <c:v>70.3</c:v>
                </c:pt>
                <c:pt idx="566">
                  <c:v>70.25</c:v>
                </c:pt>
                <c:pt idx="567">
                  <c:v>70.25</c:v>
                </c:pt>
                <c:pt idx="568">
                  <c:v>71.05</c:v>
                </c:pt>
                <c:pt idx="569">
                  <c:v>69.7</c:v>
                </c:pt>
                <c:pt idx="570">
                  <c:v>69.7</c:v>
                </c:pt>
                <c:pt idx="571">
                  <c:v>68.150000000000006</c:v>
                </c:pt>
                <c:pt idx="572">
                  <c:v>68.400000000000006</c:v>
                </c:pt>
                <c:pt idx="573">
                  <c:v>68.400000000000006</c:v>
                </c:pt>
                <c:pt idx="574">
                  <c:v>68.3</c:v>
                </c:pt>
                <c:pt idx="575">
                  <c:v>67.7</c:v>
                </c:pt>
                <c:pt idx="576">
                  <c:v>67.95</c:v>
                </c:pt>
                <c:pt idx="577">
                  <c:v>68.599999999999994</c:v>
                </c:pt>
                <c:pt idx="578">
                  <c:v>68.25</c:v>
                </c:pt>
                <c:pt idx="579">
                  <c:v>68.349999999999994</c:v>
                </c:pt>
                <c:pt idx="580">
                  <c:v>68.05</c:v>
                </c:pt>
                <c:pt idx="581">
                  <c:v>68.150000000000006</c:v>
                </c:pt>
                <c:pt idx="582">
                  <c:v>68.349999999999994</c:v>
                </c:pt>
                <c:pt idx="583">
                  <c:v>69.8</c:v>
                </c:pt>
                <c:pt idx="584">
                  <c:v>70.05</c:v>
                </c:pt>
                <c:pt idx="585">
                  <c:v>69.75</c:v>
                </c:pt>
                <c:pt idx="586">
                  <c:v>70.05</c:v>
                </c:pt>
                <c:pt idx="587">
                  <c:v>69.150000000000006</c:v>
                </c:pt>
                <c:pt idx="588">
                  <c:v>69.650000000000006</c:v>
                </c:pt>
                <c:pt idx="589">
                  <c:v>69.8</c:v>
                </c:pt>
                <c:pt idx="590">
                  <c:v>69.8</c:v>
                </c:pt>
                <c:pt idx="591">
                  <c:v>69.349999999999994</c:v>
                </c:pt>
                <c:pt idx="592">
                  <c:v>69.7</c:v>
                </c:pt>
                <c:pt idx="593">
                  <c:v>69.650000000000006</c:v>
                </c:pt>
                <c:pt idx="594">
                  <c:v>70.05</c:v>
                </c:pt>
                <c:pt idx="595">
                  <c:v>69.849999999999994</c:v>
                </c:pt>
                <c:pt idx="596">
                  <c:v>70.95</c:v>
                </c:pt>
                <c:pt idx="597">
                  <c:v>70.849999999999994</c:v>
                </c:pt>
                <c:pt idx="598">
                  <c:v>70.7</c:v>
                </c:pt>
                <c:pt idx="599">
                  <c:v>70.7</c:v>
                </c:pt>
                <c:pt idx="600">
                  <c:v>69.900000000000006</c:v>
                </c:pt>
                <c:pt idx="601">
                  <c:v>70.05</c:v>
                </c:pt>
                <c:pt idx="602">
                  <c:v>70.05</c:v>
                </c:pt>
                <c:pt idx="603">
                  <c:v>69.150000000000006</c:v>
                </c:pt>
                <c:pt idx="604">
                  <c:v>69.05</c:v>
                </c:pt>
                <c:pt idx="605">
                  <c:v>69.05</c:v>
                </c:pt>
                <c:pt idx="606">
                  <c:v>69.05</c:v>
                </c:pt>
                <c:pt idx="607">
                  <c:v>69.05</c:v>
                </c:pt>
                <c:pt idx="608">
                  <c:v>69.05</c:v>
                </c:pt>
                <c:pt idx="609">
                  <c:v>69.05</c:v>
                </c:pt>
                <c:pt idx="610">
                  <c:v>68.849999999999994</c:v>
                </c:pt>
                <c:pt idx="611">
                  <c:v>68.8</c:v>
                </c:pt>
                <c:pt idx="612">
                  <c:v>70</c:v>
                </c:pt>
                <c:pt idx="613">
                  <c:v>69.349999999999994</c:v>
                </c:pt>
                <c:pt idx="614">
                  <c:v>68.150000000000006</c:v>
                </c:pt>
                <c:pt idx="615">
                  <c:v>68.150000000000006</c:v>
                </c:pt>
                <c:pt idx="616">
                  <c:v>68.150000000000006</c:v>
                </c:pt>
                <c:pt idx="617">
                  <c:v>68.45</c:v>
                </c:pt>
                <c:pt idx="618">
                  <c:v>68.400000000000006</c:v>
                </c:pt>
                <c:pt idx="619">
                  <c:v>68.95</c:v>
                </c:pt>
                <c:pt idx="620">
                  <c:v>69</c:v>
                </c:pt>
                <c:pt idx="621">
                  <c:v>68.75</c:v>
                </c:pt>
                <c:pt idx="622">
                  <c:v>69.599999999999994</c:v>
                </c:pt>
                <c:pt idx="623">
                  <c:v>69.400000000000006</c:v>
                </c:pt>
                <c:pt idx="624">
                  <c:v>69.900000000000006</c:v>
                </c:pt>
                <c:pt idx="625">
                  <c:v>69.900000000000006</c:v>
                </c:pt>
                <c:pt idx="626">
                  <c:v>69.900000000000006</c:v>
                </c:pt>
                <c:pt idx="627">
                  <c:v>70.3</c:v>
                </c:pt>
                <c:pt idx="628">
                  <c:v>70.3</c:v>
                </c:pt>
                <c:pt idx="629">
                  <c:v>70.7</c:v>
                </c:pt>
                <c:pt idx="632">
                  <c:v>70.95</c:v>
                </c:pt>
                <c:pt idx="633">
                  <c:v>71.599999999999994</c:v>
                </c:pt>
                <c:pt idx="634">
                  <c:v>71.599999999999994</c:v>
                </c:pt>
                <c:pt idx="636">
                  <c:v>71.849999999999994</c:v>
                </c:pt>
                <c:pt idx="637">
                  <c:v>72.650000000000006</c:v>
                </c:pt>
                <c:pt idx="638">
                  <c:v>72.599999999999994</c:v>
                </c:pt>
                <c:pt idx="639">
                  <c:v>72.599999999999994</c:v>
                </c:pt>
                <c:pt idx="640">
                  <c:v>72.8</c:v>
                </c:pt>
                <c:pt idx="641">
                  <c:v>73.2</c:v>
                </c:pt>
                <c:pt idx="642">
                  <c:v>72.95</c:v>
                </c:pt>
                <c:pt idx="643">
                  <c:v>71.650000000000006</c:v>
                </c:pt>
                <c:pt idx="644">
                  <c:v>74.650000000000006</c:v>
                </c:pt>
                <c:pt idx="645">
                  <c:v>75.5</c:v>
                </c:pt>
                <c:pt idx="646">
                  <c:v>75.7</c:v>
                </c:pt>
                <c:pt idx="647">
                  <c:v>75.2</c:v>
                </c:pt>
                <c:pt idx="648">
                  <c:v>75.650000000000006</c:v>
                </c:pt>
                <c:pt idx="649">
                  <c:v>73.400000000000006</c:v>
                </c:pt>
                <c:pt idx="650">
                  <c:v>73.2</c:v>
                </c:pt>
                <c:pt idx="651">
                  <c:v>71.349999999999994</c:v>
                </c:pt>
                <c:pt idx="652">
                  <c:v>72.45</c:v>
                </c:pt>
                <c:pt idx="653">
                  <c:v>72.05</c:v>
                </c:pt>
                <c:pt idx="654">
                  <c:v>72.400000000000006</c:v>
                </c:pt>
                <c:pt idx="655">
                  <c:v>72.349999999999994</c:v>
                </c:pt>
                <c:pt idx="656">
                  <c:v>72.650000000000006</c:v>
                </c:pt>
                <c:pt idx="657">
                  <c:v>72.349999999999994</c:v>
                </c:pt>
                <c:pt idx="658">
                  <c:v>72.849999999999994</c:v>
                </c:pt>
                <c:pt idx="659">
                  <c:v>73.400000000000006</c:v>
                </c:pt>
                <c:pt idx="660">
                  <c:v>72.849999999999994</c:v>
                </c:pt>
                <c:pt idx="661">
                  <c:v>73.349999999999994</c:v>
                </c:pt>
                <c:pt idx="662">
                  <c:v>73.3</c:v>
                </c:pt>
                <c:pt idx="663">
                  <c:v>73.7</c:v>
                </c:pt>
                <c:pt idx="664">
                  <c:v>72.150000000000006</c:v>
                </c:pt>
                <c:pt idx="665">
                  <c:v>71.900000000000006</c:v>
                </c:pt>
                <c:pt idx="666">
                  <c:v>71.900000000000006</c:v>
                </c:pt>
                <c:pt idx="667">
                  <c:v>74.05</c:v>
                </c:pt>
                <c:pt idx="668">
                  <c:v>73.900000000000006</c:v>
                </c:pt>
                <c:pt idx="669">
                  <c:v>74.55</c:v>
                </c:pt>
                <c:pt idx="670">
                  <c:v>75.05</c:v>
                </c:pt>
                <c:pt idx="671">
                  <c:v>77.400000000000006</c:v>
                </c:pt>
                <c:pt idx="672">
                  <c:v>78</c:v>
                </c:pt>
                <c:pt idx="673">
                  <c:v>80.599999999999994</c:v>
                </c:pt>
                <c:pt idx="674">
                  <c:v>80.75</c:v>
                </c:pt>
                <c:pt idx="675">
                  <c:v>79.55</c:v>
                </c:pt>
                <c:pt idx="676">
                  <c:v>80.650000000000006</c:v>
                </c:pt>
                <c:pt idx="677">
                  <c:v>83.75</c:v>
                </c:pt>
                <c:pt idx="678">
                  <c:v>87.55</c:v>
                </c:pt>
                <c:pt idx="679">
                  <c:v>90</c:v>
                </c:pt>
                <c:pt idx="680">
                  <c:v>89.3</c:v>
                </c:pt>
                <c:pt idx="681">
                  <c:v>82.5</c:v>
                </c:pt>
                <c:pt idx="682">
                  <c:v>79.7</c:v>
                </c:pt>
                <c:pt idx="683">
                  <c:v>79.2</c:v>
                </c:pt>
                <c:pt idx="684">
                  <c:v>81.849999999999994</c:v>
                </c:pt>
                <c:pt idx="685">
                  <c:v>82.45</c:v>
                </c:pt>
                <c:pt idx="686">
                  <c:v>81.400000000000006</c:v>
                </c:pt>
                <c:pt idx="687">
                  <c:v>80.099999999999994</c:v>
                </c:pt>
                <c:pt idx="688">
                  <c:v>76.3</c:v>
                </c:pt>
                <c:pt idx="689">
                  <c:v>76.25</c:v>
                </c:pt>
                <c:pt idx="690">
                  <c:v>73.25</c:v>
                </c:pt>
                <c:pt idx="691">
                  <c:v>74.3</c:v>
                </c:pt>
                <c:pt idx="692">
                  <c:v>75.75</c:v>
                </c:pt>
                <c:pt idx="693">
                  <c:v>76.599999999999994</c:v>
                </c:pt>
                <c:pt idx="694">
                  <c:v>76.3</c:v>
                </c:pt>
                <c:pt idx="695">
                  <c:v>75.75</c:v>
                </c:pt>
                <c:pt idx="696">
                  <c:v>74.900000000000006</c:v>
                </c:pt>
                <c:pt idx="697">
                  <c:v>73.7</c:v>
                </c:pt>
                <c:pt idx="698">
                  <c:v>74.5</c:v>
                </c:pt>
                <c:pt idx="699">
                  <c:v>74.45</c:v>
                </c:pt>
                <c:pt idx="700">
                  <c:v>74.7</c:v>
                </c:pt>
                <c:pt idx="701">
                  <c:v>74.95</c:v>
                </c:pt>
                <c:pt idx="702">
                  <c:v>76.05</c:v>
                </c:pt>
                <c:pt idx="703">
                  <c:v>75.55</c:v>
                </c:pt>
                <c:pt idx="704">
                  <c:v>77</c:v>
                </c:pt>
                <c:pt idx="705">
                  <c:v>77.599999999999994</c:v>
                </c:pt>
                <c:pt idx="706">
                  <c:v>77.25</c:v>
                </c:pt>
                <c:pt idx="707">
                  <c:v>77.25</c:v>
                </c:pt>
                <c:pt idx="708">
                  <c:v>77.7</c:v>
                </c:pt>
                <c:pt idx="709">
                  <c:v>76.75</c:v>
                </c:pt>
                <c:pt idx="710">
                  <c:v>75.7</c:v>
                </c:pt>
                <c:pt idx="711">
                  <c:v>75.2</c:v>
                </c:pt>
                <c:pt idx="712">
                  <c:v>74.349999999999994</c:v>
                </c:pt>
                <c:pt idx="713">
                  <c:v>75.599999999999994</c:v>
                </c:pt>
                <c:pt idx="714">
                  <c:v>75.25</c:v>
                </c:pt>
                <c:pt idx="715">
                  <c:v>74.150000000000006</c:v>
                </c:pt>
                <c:pt idx="716">
                  <c:v>73.95</c:v>
                </c:pt>
                <c:pt idx="717">
                  <c:v>73.95</c:v>
                </c:pt>
                <c:pt idx="718">
                  <c:v>73.349999999999994</c:v>
                </c:pt>
                <c:pt idx="719">
                  <c:v>73.75</c:v>
                </c:pt>
                <c:pt idx="720">
                  <c:v>72.900000000000006</c:v>
                </c:pt>
                <c:pt idx="722">
                  <c:v>72.900000000000006</c:v>
                </c:pt>
                <c:pt idx="723">
                  <c:v>73.75</c:v>
                </c:pt>
                <c:pt idx="724">
                  <c:v>73.75</c:v>
                </c:pt>
                <c:pt idx="725">
                  <c:v>74.25</c:v>
                </c:pt>
                <c:pt idx="726">
                  <c:v>74.7</c:v>
                </c:pt>
                <c:pt idx="727">
                  <c:v>74.95</c:v>
                </c:pt>
                <c:pt idx="728">
                  <c:v>74.45</c:v>
                </c:pt>
                <c:pt idx="729">
                  <c:v>73.900000000000006</c:v>
                </c:pt>
                <c:pt idx="730">
                  <c:v>73.95</c:v>
                </c:pt>
                <c:pt idx="731">
                  <c:v>73.349999999999994</c:v>
                </c:pt>
                <c:pt idx="732">
                  <c:v>73.349999999999994</c:v>
                </c:pt>
                <c:pt idx="733">
                  <c:v>74.849999999999994</c:v>
                </c:pt>
                <c:pt idx="734">
                  <c:v>75.099999999999994</c:v>
                </c:pt>
                <c:pt idx="735">
                  <c:v>75.099999999999994</c:v>
                </c:pt>
                <c:pt idx="737">
                  <c:v>74.7</c:v>
                </c:pt>
                <c:pt idx="738">
                  <c:v>72.95</c:v>
                </c:pt>
                <c:pt idx="739">
                  <c:v>73.05</c:v>
                </c:pt>
                <c:pt idx="740">
                  <c:v>72.75</c:v>
                </c:pt>
                <c:pt idx="741">
                  <c:v>72.599999999999994</c:v>
                </c:pt>
                <c:pt idx="742">
                  <c:v>72.400000000000006</c:v>
                </c:pt>
                <c:pt idx="743">
                  <c:v>72.2</c:v>
                </c:pt>
                <c:pt idx="744">
                  <c:v>72.2</c:v>
                </c:pt>
                <c:pt idx="745">
                  <c:v>72.599999999999994</c:v>
                </c:pt>
                <c:pt idx="746">
                  <c:v>74.099999999999994</c:v>
                </c:pt>
                <c:pt idx="747">
                  <c:v>73.900000000000006</c:v>
                </c:pt>
                <c:pt idx="748">
                  <c:v>74.2</c:v>
                </c:pt>
                <c:pt idx="749">
                  <c:v>77.2</c:v>
                </c:pt>
                <c:pt idx="750">
                  <c:v>77.400000000000006</c:v>
                </c:pt>
                <c:pt idx="751">
                  <c:v>79.400000000000006</c:v>
                </c:pt>
                <c:pt idx="752">
                  <c:v>81.7</c:v>
                </c:pt>
                <c:pt idx="753">
                  <c:v>80.25</c:v>
                </c:pt>
                <c:pt idx="754">
                  <c:v>81.05</c:v>
                </c:pt>
                <c:pt idx="755">
                  <c:v>79.05</c:v>
                </c:pt>
                <c:pt idx="756">
                  <c:v>79.05</c:v>
                </c:pt>
                <c:pt idx="757">
                  <c:v>78.45</c:v>
                </c:pt>
                <c:pt idx="758">
                  <c:v>79.45</c:v>
                </c:pt>
                <c:pt idx="759">
                  <c:v>79.95</c:v>
                </c:pt>
                <c:pt idx="760">
                  <c:v>80.400000000000006</c:v>
                </c:pt>
                <c:pt idx="761">
                  <c:v>80.349999999999994</c:v>
                </c:pt>
                <c:pt idx="762">
                  <c:v>78.5</c:v>
                </c:pt>
                <c:pt idx="763">
                  <c:v>77.05</c:v>
                </c:pt>
                <c:pt idx="764">
                  <c:v>76.849999999999994</c:v>
                </c:pt>
                <c:pt idx="765">
                  <c:v>76.849999999999994</c:v>
                </c:pt>
                <c:pt idx="766">
                  <c:v>76.849999999999994</c:v>
                </c:pt>
                <c:pt idx="767">
                  <c:v>76.25</c:v>
                </c:pt>
                <c:pt idx="768">
                  <c:v>75.45</c:v>
                </c:pt>
                <c:pt idx="769">
                  <c:v>77.05</c:v>
                </c:pt>
                <c:pt idx="770">
                  <c:v>77.05</c:v>
                </c:pt>
                <c:pt idx="771">
                  <c:v>77.05</c:v>
                </c:pt>
                <c:pt idx="772">
                  <c:v>76.25</c:v>
                </c:pt>
                <c:pt idx="773">
                  <c:v>77.8</c:v>
                </c:pt>
                <c:pt idx="774">
                  <c:v>77.8</c:v>
                </c:pt>
                <c:pt idx="775">
                  <c:v>77.25</c:v>
                </c:pt>
                <c:pt idx="776">
                  <c:v>77.349999999999994</c:v>
                </c:pt>
                <c:pt idx="777">
                  <c:v>77</c:v>
                </c:pt>
                <c:pt idx="778">
                  <c:v>76.099999999999994</c:v>
                </c:pt>
                <c:pt idx="779">
                  <c:v>77.349999999999994</c:v>
                </c:pt>
                <c:pt idx="780">
                  <c:v>78</c:v>
                </c:pt>
                <c:pt idx="781">
                  <c:v>78.599999999999994</c:v>
                </c:pt>
                <c:pt idx="782">
                  <c:v>78.099999999999994</c:v>
                </c:pt>
                <c:pt idx="783">
                  <c:v>78.599999999999994</c:v>
                </c:pt>
                <c:pt idx="784">
                  <c:v>78.5</c:v>
                </c:pt>
                <c:pt idx="785">
                  <c:v>80.349999999999994</c:v>
                </c:pt>
                <c:pt idx="786">
                  <c:v>78.849999999999994</c:v>
                </c:pt>
                <c:pt idx="787">
                  <c:v>78.099999999999994</c:v>
                </c:pt>
                <c:pt idx="788">
                  <c:v>78.099999999999994</c:v>
                </c:pt>
                <c:pt idx="789">
                  <c:v>78.400000000000006</c:v>
                </c:pt>
                <c:pt idx="790">
                  <c:v>79.5</c:v>
                </c:pt>
                <c:pt idx="791">
                  <c:v>77.95</c:v>
                </c:pt>
                <c:pt idx="792">
                  <c:v>77.349999999999994</c:v>
                </c:pt>
                <c:pt idx="793">
                  <c:v>78.099999999999994</c:v>
                </c:pt>
                <c:pt idx="794">
                  <c:v>79.25</c:v>
                </c:pt>
                <c:pt idx="795">
                  <c:v>77.900000000000006</c:v>
                </c:pt>
                <c:pt idx="796">
                  <c:v>76.5</c:v>
                </c:pt>
                <c:pt idx="797">
                  <c:v>76.66</c:v>
                </c:pt>
                <c:pt idx="798">
                  <c:v>76.55</c:v>
                </c:pt>
                <c:pt idx="799">
                  <c:v>77.2</c:v>
                </c:pt>
                <c:pt idx="800">
                  <c:v>78.2</c:v>
                </c:pt>
                <c:pt idx="802">
                  <c:v>77.7</c:v>
                </c:pt>
                <c:pt idx="803">
                  <c:v>77.8</c:v>
                </c:pt>
                <c:pt idx="804">
                  <c:v>78.5</c:v>
                </c:pt>
                <c:pt idx="805">
                  <c:v>77.8</c:v>
                </c:pt>
                <c:pt idx="806">
                  <c:v>77.900000000000006</c:v>
                </c:pt>
                <c:pt idx="807">
                  <c:v>77.900000000000006</c:v>
                </c:pt>
                <c:pt idx="808">
                  <c:v>78.099999999999994</c:v>
                </c:pt>
                <c:pt idx="809">
                  <c:v>77.849999999999994</c:v>
                </c:pt>
                <c:pt idx="810">
                  <c:v>77.099999999999994</c:v>
                </c:pt>
                <c:pt idx="811">
                  <c:v>75.400000000000006</c:v>
                </c:pt>
                <c:pt idx="812">
                  <c:v>75.099999999999994</c:v>
                </c:pt>
                <c:pt idx="813">
                  <c:v>74</c:v>
                </c:pt>
                <c:pt idx="814">
                  <c:v>73.8</c:v>
                </c:pt>
                <c:pt idx="815">
                  <c:v>73.7</c:v>
                </c:pt>
                <c:pt idx="816">
                  <c:v>74.25</c:v>
                </c:pt>
                <c:pt idx="817">
                  <c:v>72.45</c:v>
                </c:pt>
                <c:pt idx="818">
                  <c:v>71.05</c:v>
                </c:pt>
                <c:pt idx="819">
                  <c:v>71.8</c:v>
                </c:pt>
                <c:pt idx="820">
                  <c:v>71.45</c:v>
                </c:pt>
                <c:pt idx="821">
                  <c:v>72.400000000000006</c:v>
                </c:pt>
                <c:pt idx="822">
                  <c:v>73.5</c:v>
                </c:pt>
                <c:pt idx="823">
                  <c:v>71.8</c:v>
                </c:pt>
                <c:pt idx="824">
                  <c:v>70.8</c:v>
                </c:pt>
                <c:pt idx="825">
                  <c:v>70.95</c:v>
                </c:pt>
                <c:pt idx="826">
                  <c:v>69.8</c:v>
                </c:pt>
                <c:pt idx="827">
                  <c:v>67.8</c:v>
                </c:pt>
                <c:pt idx="828">
                  <c:v>67.8</c:v>
                </c:pt>
                <c:pt idx="829">
                  <c:v>68.349999999999994</c:v>
                </c:pt>
                <c:pt idx="830">
                  <c:v>68.349999999999994</c:v>
                </c:pt>
                <c:pt idx="831">
                  <c:v>67.55</c:v>
                </c:pt>
                <c:pt idx="832">
                  <c:v>65.349999999999994</c:v>
                </c:pt>
                <c:pt idx="833">
                  <c:v>64.900000000000006</c:v>
                </c:pt>
                <c:pt idx="834">
                  <c:v>64.900000000000006</c:v>
                </c:pt>
                <c:pt idx="835">
                  <c:v>63.2</c:v>
                </c:pt>
                <c:pt idx="836">
                  <c:v>61.1</c:v>
                </c:pt>
                <c:pt idx="837">
                  <c:v>61.6</c:v>
                </c:pt>
                <c:pt idx="838">
                  <c:v>61.6</c:v>
                </c:pt>
                <c:pt idx="839">
                  <c:v>59.55</c:v>
                </c:pt>
                <c:pt idx="840">
                  <c:v>61</c:v>
                </c:pt>
                <c:pt idx="841">
                  <c:v>63</c:v>
                </c:pt>
                <c:pt idx="842">
                  <c:v>60.9</c:v>
                </c:pt>
                <c:pt idx="843">
                  <c:v>61.6</c:v>
                </c:pt>
                <c:pt idx="844">
                  <c:v>61.6</c:v>
                </c:pt>
                <c:pt idx="845">
                  <c:v>60.25</c:v>
                </c:pt>
                <c:pt idx="846">
                  <c:v>57.95</c:v>
                </c:pt>
                <c:pt idx="847">
                  <c:v>58.5</c:v>
                </c:pt>
                <c:pt idx="848">
                  <c:v>58.35</c:v>
                </c:pt>
                <c:pt idx="849">
                  <c:v>58.5</c:v>
                </c:pt>
                <c:pt idx="850">
                  <c:v>57.05</c:v>
                </c:pt>
                <c:pt idx="851">
                  <c:v>56.45</c:v>
                </c:pt>
                <c:pt idx="852">
                  <c:v>57</c:v>
                </c:pt>
                <c:pt idx="853">
                  <c:v>58.85</c:v>
                </c:pt>
                <c:pt idx="854">
                  <c:v>57.45</c:v>
                </c:pt>
                <c:pt idx="855">
                  <c:v>56.4</c:v>
                </c:pt>
                <c:pt idx="856">
                  <c:v>55.7</c:v>
                </c:pt>
                <c:pt idx="857">
                  <c:v>54.95</c:v>
                </c:pt>
                <c:pt idx="858">
                  <c:v>53.35</c:v>
                </c:pt>
                <c:pt idx="859">
                  <c:v>53.15</c:v>
                </c:pt>
                <c:pt idx="860">
                  <c:v>53.15</c:v>
                </c:pt>
                <c:pt idx="861">
                  <c:v>53.8</c:v>
                </c:pt>
                <c:pt idx="862">
                  <c:v>53</c:v>
                </c:pt>
                <c:pt idx="863">
                  <c:v>53.1</c:v>
                </c:pt>
                <c:pt idx="864">
                  <c:v>53.1</c:v>
                </c:pt>
                <c:pt idx="865">
                  <c:v>51.8</c:v>
                </c:pt>
                <c:pt idx="866">
                  <c:v>53.45</c:v>
                </c:pt>
                <c:pt idx="867">
                  <c:v>55.55</c:v>
                </c:pt>
                <c:pt idx="868">
                  <c:v>54.8</c:v>
                </c:pt>
                <c:pt idx="869">
                  <c:v>57.1</c:v>
                </c:pt>
                <c:pt idx="870">
                  <c:v>57.1</c:v>
                </c:pt>
                <c:pt idx="871">
                  <c:v>57.65</c:v>
                </c:pt>
                <c:pt idx="872">
                  <c:v>57.1</c:v>
                </c:pt>
                <c:pt idx="873">
                  <c:v>56.3</c:v>
                </c:pt>
                <c:pt idx="874">
                  <c:v>56.3</c:v>
                </c:pt>
                <c:pt idx="875">
                  <c:v>54.45</c:v>
                </c:pt>
                <c:pt idx="876">
                  <c:v>53.1</c:v>
                </c:pt>
                <c:pt idx="877">
                  <c:v>55</c:v>
                </c:pt>
                <c:pt idx="878">
                  <c:v>53.9</c:v>
                </c:pt>
                <c:pt idx="879">
                  <c:v>54.45</c:v>
                </c:pt>
                <c:pt idx="880">
                  <c:v>55</c:v>
                </c:pt>
                <c:pt idx="881">
                  <c:v>54.15</c:v>
                </c:pt>
                <c:pt idx="882">
                  <c:v>54.65</c:v>
                </c:pt>
                <c:pt idx="883">
                  <c:v>54.65</c:v>
                </c:pt>
                <c:pt idx="884">
                  <c:v>56.15</c:v>
                </c:pt>
                <c:pt idx="885">
                  <c:v>55.6</c:v>
                </c:pt>
                <c:pt idx="886">
                  <c:v>55.6</c:v>
                </c:pt>
                <c:pt idx="887">
                  <c:v>55.9</c:v>
                </c:pt>
                <c:pt idx="888">
                  <c:v>55.9</c:v>
                </c:pt>
                <c:pt idx="891">
                  <c:v>55.9</c:v>
                </c:pt>
                <c:pt idx="892">
                  <c:v>55.9</c:v>
                </c:pt>
                <c:pt idx="893">
                  <c:v>57.2</c:v>
                </c:pt>
                <c:pt idx="895">
                  <c:v>57.6</c:v>
                </c:pt>
                <c:pt idx="896">
                  <c:v>57.6</c:v>
                </c:pt>
                <c:pt idx="897">
                  <c:v>57.5</c:v>
                </c:pt>
                <c:pt idx="898">
                  <c:v>58.1</c:v>
                </c:pt>
                <c:pt idx="899">
                  <c:v>57.85</c:v>
                </c:pt>
                <c:pt idx="900">
                  <c:v>58.05</c:v>
                </c:pt>
                <c:pt idx="901">
                  <c:v>57.55</c:v>
                </c:pt>
                <c:pt idx="902">
                  <c:v>55.95</c:v>
                </c:pt>
                <c:pt idx="903">
                  <c:v>55.6</c:v>
                </c:pt>
                <c:pt idx="904">
                  <c:v>55.55</c:v>
                </c:pt>
                <c:pt idx="905">
                  <c:v>57.45</c:v>
                </c:pt>
                <c:pt idx="906">
                  <c:v>57.85</c:v>
                </c:pt>
                <c:pt idx="907">
                  <c:v>57.85</c:v>
                </c:pt>
                <c:pt idx="908">
                  <c:v>56.15</c:v>
                </c:pt>
                <c:pt idx="909">
                  <c:v>56.7</c:v>
                </c:pt>
                <c:pt idx="910">
                  <c:v>57.8</c:v>
                </c:pt>
                <c:pt idx="911">
                  <c:v>59</c:v>
                </c:pt>
                <c:pt idx="912">
                  <c:v>59.8</c:v>
                </c:pt>
                <c:pt idx="913">
                  <c:v>59.6</c:v>
                </c:pt>
                <c:pt idx="914">
                  <c:v>59.35</c:v>
                </c:pt>
                <c:pt idx="915">
                  <c:v>58.7</c:v>
                </c:pt>
                <c:pt idx="916">
                  <c:v>58.3</c:v>
                </c:pt>
                <c:pt idx="917">
                  <c:v>58.4</c:v>
                </c:pt>
                <c:pt idx="918">
                  <c:v>57.85</c:v>
                </c:pt>
                <c:pt idx="919">
                  <c:v>57.85</c:v>
                </c:pt>
                <c:pt idx="920">
                  <c:v>57.75</c:v>
                </c:pt>
                <c:pt idx="921">
                  <c:v>57.75</c:v>
                </c:pt>
                <c:pt idx="922">
                  <c:v>57.7</c:v>
                </c:pt>
                <c:pt idx="923">
                  <c:v>56.35</c:v>
                </c:pt>
                <c:pt idx="924">
                  <c:v>55.35</c:v>
                </c:pt>
                <c:pt idx="925">
                  <c:v>54.75</c:v>
                </c:pt>
                <c:pt idx="926">
                  <c:v>53.65</c:v>
                </c:pt>
                <c:pt idx="927">
                  <c:v>53.65</c:v>
                </c:pt>
                <c:pt idx="928">
                  <c:v>53.35</c:v>
                </c:pt>
                <c:pt idx="929">
                  <c:v>53.75</c:v>
                </c:pt>
                <c:pt idx="930">
                  <c:v>53.65</c:v>
                </c:pt>
                <c:pt idx="931">
                  <c:v>53.05</c:v>
                </c:pt>
                <c:pt idx="932">
                  <c:v>52.8</c:v>
                </c:pt>
                <c:pt idx="933">
                  <c:v>52.8</c:v>
                </c:pt>
                <c:pt idx="934">
                  <c:v>52.65</c:v>
                </c:pt>
                <c:pt idx="935">
                  <c:v>52.8</c:v>
                </c:pt>
                <c:pt idx="936">
                  <c:v>52</c:v>
                </c:pt>
                <c:pt idx="937">
                  <c:v>50.6</c:v>
                </c:pt>
                <c:pt idx="938">
                  <c:v>50.8</c:v>
                </c:pt>
                <c:pt idx="939">
                  <c:v>50.9</c:v>
                </c:pt>
                <c:pt idx="940">
                  <c:v>50.4</c:v>
                </c:pt>
                <c:pt idx="941">
                  <c:v>50.4</c:v>
                </c:pt>
                <c:pt idx="942">
                  <c:v>50.15</c:v>
                </c:pt>
                <c:pt idx="943">
                  <c:v>50.7</c:v>
                </c:pt>
                <c:pt idx="944">
                  <c:v>50.7</c:v>
                </c:pt>
                <c:pt idx="945">
                  <c:v>51.4</c:v>
                </c:pt>
                <c:pt idx="946">
                  <c:v>51.4</c:v>
                </c:pt>
                <c:pt idx="947">
                  <c:v>51.65</c:v>
                </c:pt>
                <c:pt idx="948">
                  <c:v>51.5</c:v>
                </c:pt>
                <c:pt idx="949">
                  <c:v>50.65</c:v>
                </c:pt>
                <c:pt idx="950">
                  <c:v>51.35</c:v>
                </c:pt>
                <c:pt idx="951">
                  <c:v>52.45</c:v>
                </c:pt>
                <c:pt idx="952">
                  <c:v>53.25</c:v>
                </c:pt>
                <c:pt idx="953">
                  <c:v>52.6</c:v>
                </c:pt>
                <c:pt idx="954">
                  <c:v>52.85</c:v>
                </c:pt>
                <c:pt idx="955">
                  <c:v>52.35</c:v>
                </c:pt>
                <c:pt idx="956">
                  <c:v>51.85</c:v>
                </c:pt>
                <c:pt idx="957">
                  <c:v>53.05</c:v>
                </c:pt>
                <c:pt idx="958">
                  <c:v>54.6</c:v>
                </c:pt>
                <c:pt idx="959">
                  <c:v>54.35</c:v>
                </c:pt>
                <c:pt idx="960">
                  <c:v>54.35</c:v>
                </c:pt>
                <c:pt idx="961">
                  <c:v>55.4</c:v>
                </c:pt>
                <c:pt idx="962">
                  <c:v>55.3</c:v>
                </c:pt>
                <c:pt idx="963">
                  <c:v>55.3</c:v>
                </c:pt>
                <c:pt idx="964">
                  <c:v>56.4</c:v>
                </c:pt>
                <c:pt idx="967">
                  <c:v>56.4</c:v>
                </c:pt>
                <c:pt idx="968">
                  <c:v>55.4</c:v>
                </c:pt>
                <c:pt idx="969">
                  <c:v>56.3</c:v>
                </c:pt>
                <c:pt idx="970">
                  <c:v>57.2</c:v>
                </c:pt>
                <c:pt idx="971">
                  <c:v>57.75</c:v>
                </c:pt>
                <c:pt idx="972">
                  <c:v>56.45</c:v>
                </c:pt>
                <c:pt idx="973">
                  <c:v>57.95</c:v>
                </c:pt>
                <c:pt idx="974">
                  <c:v>57.55</c:v>
                </c:pt>
                <c:pt idx="975">
                  <c:v>58.5</c:v>
                </c:pt>
                <c:pt idx="976">
                  <c:v>58.8</c:v>
                </c:pt>
                <c:pt idx="977">
                  <c:v>59.25</c:v>
                </c:pt>
                <c:pt idx="978">
                  <c:v>59</c:v>
                </c:pt>
                <c:pt idx="979">
                  <c:v>59.25</c:v>
                </c:pt>
                <c:pt idx="980">
                  <c:v>59.6</c:v>
                </c:pt>
                <c:pt idx="982">
                  <c:v>61.5</c:v>
                </c:pt>
                <c:pt idx="983">
                  <c:v>62.1</c:v>
                </c:pt>
                <c:pt idx="984">
                  <c:v>62.1</c:v>
                </c:pt>
                <c:pt idx="985">
                  <c:v>62.5</c:v>
                </c:pt>
                <c:pt idx="986">
                  <c:v>63</c:v>
                </c:pt>
                <c:pt idx="987">
                  <c:v>63.8</c:v>
                </c:pt>
                <c:pt idx="988">
                  <c:v>63.5</c:v>
                </c:pt>
                <c:pt idx="989">
                  <c:v>62.2</c:v>
                </c:pt>
                <c:pt idx="990">
                  <c:v>62.2</c:v>
                </c:pt>
                <c:pt idx="991">
                  <c:v>60.9</c:v>
                </c:pt>
                <c:pt idx="992">
                  <c:v>62.1</c:v>
                </c:pt>
                <c:pt idx="993">
                  <c:v>61.45</c:v>
                </c:pt>
                <c:pt idx="994">
                  <c:v>62.4</c:v>
                </c:pt>
                <c:pt idx="995">
                  <c:v>62.25</c:v>
                </c:pt>
                <c:pt idx="997">
                  <c:v>62.25</c:v>
                </c:pt>
                <c:pt idx="998">
                  <c:v>61.2</c:v>
                </c:pt>
                <c:pt idx="999">
                  <c:v>61.25</c:v>
                </c:pt>
                <c:pt idx="1000">
                  <c:v>60.75</c:v>
                </c:pt>
                <c:pt idx="1001">
                  <c:v>62.7</c:v>
                </c:pt>
                <c:pt idx="1002">
                  <c:v>63.25</c:v>
                </c:pt>
                <c:pt idx="1003">
                  <c:v>63.8</c:v>
                </c:pt>
                <c:pt idx="1004">
                  <c:v>61.8</c:v>
                </c:pt>
                <c:pt idx="1005">
                  <c:v>62.8</c:v>
                </c:pt>
                <c:pt idx="1006">
                  <c:v>61.55</c:v>
                </c:pt>
                <c:pt idx="1007">
                  <c:v>62.05</c:v>
                </c:pt>
                <c:pt idx="1008">
                  <c:v>61.45</c:v>
                </c:pt>
                <c:pt idx="1009">
                  <c:v>61.45</c:v>
                </c:pt>
                <c:pt idx="1010">
                  <c:v>62.75</c:v>
                </c:pt>
                <c:pt idx="1011">
                  <c:v>62.65</c:v>
                </c:pt>
                <c:pt idx="1012">
                  <c:v>60.55</c:v>
                </c:pt>
                <c:pt idx="1013">
                  <c:v>60.35</c:v>
                </c:pt>
                <c:pt idx="1014">
                  <c:v>60.35</c:v>
                </c:pt>
                <c:pt idx="1015">
                  <c:v>61.85</c:v>
                </c:pt>
                <c:pt idx="1016">
                  <c:v>59.7</c:v>
                </c:pt>
                <c:pt idx="1017">
                  <c:v>59.15</c:v>
                </c:pt>
                <c:pt idx="1018">
                  <c:v>59.5</c:v>
                </c:pt>
                <c:pt idx="1019">
                  <c:v>60.3</c:v>
                </c:pt>
                <c:pt idx="1020">
                  <c:v>61.05</c:v>
                </c:pt>
                <c:pt idx="1021">
                  <c:v>60.65</c:v>
                </c:pt>
                <c:pt idx="1022">
                  <c:v>60.85</c:v>
                </c:pt>
                <c:pt idx="1023">
                  <c:v>61.45</c:v>
                </c:pt>
                <c:pt idx="1024">
                  <c:v>64.45</c:v>
                </c:pt>
                <c:pt idx="1025">
                  <c:v>64.650000000000006</c:v>
                </c:pt>
                <c:pt idx="1026">
                  <c:v>64.650000000000006</c:v>
                </c:pt>
                <c:pt idx="1027">
                  <c:v>64.099999999999994</c:v>
                </c:pt>
                <c:pt idx="1028">
                  <c:v>63.75</c:v>
                </c:pt>
                <c:pt idx="1029">
                  <c:v>63</c:v>
                </c:pt>
                <c:pt idx="1030">
                  <c:v>64.8</c:v>
                </c:pt>
                <c:pt idx="1031">
                  <c:v>66.150000000000006</c:v>
                </c:pt>
                <c:pt idx="1032">
                  <c:v>66.25</c:v>
                </c:pt>
                <c:pt idx="1033">
                  <c:v>66.75</c:v>
                </c:pt>
                <c:pt idx="1034">
                  <c:v>66.55</c:v>
                </c:pt>
                <c:pt idx="1035">
                  <c:v>66.599999999999994</c:v>
                </c:pt>
                <c:pt idx="1036">
                  <c:v>67.099999999999994</c:v>
                </c:pt>
                <c:pt idx="1037">
                  <c:v>67.599999999999994</c:v>
                </c:pt>
                <c:pt idx="1038">
                  <c:v>65.25</c:v>
                </c:pt>
                <c:pt idx="1039">
                  <c:v>64.8</c:v>
                </c:pt>
                <c:pt idx="1040">
                  <c:v>65.3</c:v>
                </c:pt>
                <c:pt idx="1041">
                  <c:v>63.5</c:v>
                </c:pt>
                <c:pt idx="1042">
                  <c:v>63.5</c:v>
                </c:pt>
                <c:pt idx="1043">
                  <c:v>63.05</c:v>
                </c:pt>
                <c:pt idx="1044">
                  <c:v>63.05</c:v>
                </c:pt>
                <c:pt idx="1045">
                  <c:v>64.05</c:v>
                </c:pt>
                <c:pt idx="1046">
                  <c:v>63.9</c:v>
                </c:pt>
                <c:pt idx="1047">
                  <c:v>65.45</c:v>
                </c:pt>
                <c:pt idx="1048">
                  <c:v>65.45</c:v>
                </c:pt>
                <c:pt idx="1049">
                  <c:v>65.2</c:v>
                </c:pt>
                <c:pt idx="1050">
                  <c:v>64.05</c:v>
                </c:pt>
                <c:pt idx="1051">
                  <c:v>65.45</c:v>
                </c:pt>
                <c:pt idx="1052">
                  <c:v>66.55</c:v>
                </c:pt>
                <c:pt idx="1053">
                  <c:v>66.55</c:v>
                </c:pt>
                <c:pt idx="1054">
                  <c:v>66.349999999999994</c:v>
                </c:pt>
                <c:pt idx="1055">
                  <c:v>66.349999999999994</c:v>
                </c:pt>
                <c:pt idx="1056">
                  <c:v>64.05</c:v>
                </c:pt>
                <c:pt idx="1057">
                  <c:v>63.6</c:v>
                </c:pt>
                <c:pt idx="1058">
                  <c:v>63.15</c:v>
                </c:pt>
                <c:pt idx="1059">
                  <c:v>63.15</c:v>
                </c:pt>
                <c:pt idx="1060">
                  <c:v>63</c:v>
                </c:pt>
                <c:pt idx="1061">
                  <c:v>63</c:v>
                </c:pt>
                <c:pt idx="1062">
                  <c:v>63.25</c:v>
                </c:pt>
                <c:pt idx="1063">
                  <c:v>62.5</c:v>
                </c:pt>
                <c:pt idx="1064">
                  <c:v>62.05</c:v>
                </c:pt>
                <c:pt idx="1065">
                  <c:v>62.05</c:v>
                </c:pt>
                <c:pt idx="1067">
                  <c:v>63.55</c:v>
                </c:pt>
                <c:pt idx="1068">
                  <c:v>62.35</c:v>
                </c:pt>
                <c:pt idx="1069">
                  <c:v>62.6</c:v>
                </c:pt>
                <c:pt idx="1070">
                  <c:v>62.7</c:v>
                </c:pt>
                <c:pt idx="1071">
                  <c:v>62.9</c:v>
                </c:pt>
                <c:pt idx="1072">
                  <c:v>62.9</c:v>
                </c:pt>
                <c:pt idx="1073">
                  <c:v>63.55</c:v>
                </c:pt>
                <c:pt idx="1074">
                  <c:v>63.55</c:v>
                </c:pt>
                <c:pt idx="1075">
                  <c:v>63.55</c:v>
                </c:pt>
                <c:pt idx="1076">
                  <c:v>63.75</c:v>
                </c:pt>
                <c:pt idx="1077">
                  <c:v>64.05</c:v>
                </c:pt>
                <c:pt idx="1078">
                  <c:v>64.75</c:v>
                </c:pt>
                <c:pt idx="1079">
                  <c:v>65.25</c:v>
                </c:pt>
                <c:pt idx="1080">
                  <c:v>65.75</c:v>
                </c:pt>
                <c:pt idx="1081">
                  <c:v>65.75</c:v>
                </c:pt>
                <c:pt idx="1082">
                  <c:v>64.45</c:v>
                </c:pt>
                <c:pt idx="1083">
                  <c:v>65.349999999999994</c:v>
                </c:pt>
                <c:pt idx="1084">
                  <c:v>65.650000000000006</c:v>
                </c:pt>
                <c:pt idx="1085">
                  <c:v>65.650000000000006</c:v>
                </c:pt>
                <c:pt idx="1086">
                  <c:v>63.75</c:v>
                </c:pt>
                <c:pt idx="1087">
                  <c:v>64.25</c:v>
                </c:pt>
                <c:pt idx="1088">
                  <c:v>63.55</c:v>
                </c:pt>
                <c:pt idx="1089">
                  <c:v>64.349999999999994</c:v>
                </c:pt>
                <c:pt idx="1090">
                  <c:v>63.55</c:v>
                </c:pt>
                <c:pt idx="1091">
                  <c:v>63.35</c:v>
                </c:pt>
                <c:pt idx="1092">
                  <c:v>64.05</c:v>
                </c:pt>
                <c:pt idx="1093">
                  <c:v>65.05</c:v>
                </c:pt>
                <c:pt idx="1094">
                  <c:v>64.55</c:v>
                </c:pt>
                <c:pt idx="1095">
                  <c:v>65.349999999999994</c:v>
                </c:pt>
                <c:pt idx="1096">
                  <c:v>65</c:v>
                </c:pt>
                <c:pt idx="1097">
                  <c:v>66</c:v>
                </c:pt>
                <c:pt idx="1098">
                  <c:v>66.900000000000006</c:v>
                </c:pt>
                <c:pt idx="1099">
                  <c:v>67.8</c:v>
                </c:pt>
                <c:pt idx="1100">
                  <c:v>68.05</c:v>
                </c:pt>
                <c:pt idx="1101">
                  <c:v>68.25</c:v>
                </c:pt>
                <c:pt idx="1102">
                  <c:v>67.400000000000006</c:v>
                </c:pt>
                <c:pt idx="1103">
                  <c:v>68</c:v>
                </c:pt>
                <c:pt idx="1104">
                  <c:v>69.2</c:v>
                </c:pt>
                <c:pt idx="1105">
                  <c:v>69.2</c:v>
                </c:pt>
                <c:pt idx="1106">
                  <c:v>68.650000000000006</c:v>
                </c:pt>
                <c:pt idx="1107">
                  <c:v>68.650000000000006</c:v>
                </c:pt>
                <c:pt idx="1108">
                  <c:v>68.650000000000006</c:v>
                </c:pt>
                <c:pt idx="1109">
                  <c:v>68.650000000000006</c:v>
                </c:pt>
                <c:pt idx="1110">
                  <c:v>69.400000000000006</c:v>
                </c:pt>
                <c:pt idx="1111">
                  <c:v>69.400000000000006</c:v>
                </c:pt>
                <c:pt idx="1112">
                  <c:v>69.400000000000006</c:v>
                </c:pt>
                <c:pt idx="1113">
                  <c:v>69.400000000000006</c:v>
                </c:pt>
                <c:pt idx="1114">
                  <c:v>70.150000000000006</c:v>
                </c:pt>
                <c:pt idx="1115">
                  <c:v>69.849999999999994</c:v>
                </c:pt>
                <c:pt idx="1116">
                  <c:v>69.55</c:v>
                </c:pt>
                <c:pt idx="1117">
                  <c:v>69.95</c:v>
                </c:pt>
                <c:pt idx="1118">
                  <c:v>71.95</c:v>
                </c:pt>
                <c:pt idx="1119">
                  <c:v>71</c:v>
                </c:pt>
                <c:pt idx="1120">
                  <c:v>70.650000000000006</c:v>
                </c:pt>
                <c:pt idx="1121">
                  <c:v>71.25</c:v>
                </c:pt>
                <c:pt idx="1122">
                  <c:v>72.05</c:v>
                </c:pt>
                <c:pt idx="1123">
                  <c:v>71.650000000000006</c:v>
                </c:pt>
                <c:pt idx="1124">
                  <c:v>72.3</c:v>
                </c:pt>
                <c:pt idx="1125">
                  <c:v>72.45</c:v>
                </c:pt>
                <c:pt idx="1126">
                  <c:v>73.45</c:v>
                </c:pt>
                <c:pt idx="1127">
                  <c:v>73.95</c:v>
                </c:pt>
                <c:pt idx="1128">
                  <c:v>74.95</c:v>
                </c:pt>
                <c:pt idx="1129">
                  <c:v>74.95</c:v>
                </c:pt>
                <c:pt idx="1130">
                  <c:v>74.95</c:v>
                </c:pt>
                <c:pt idx="1131">
                  <c:v>74.05</c:v>
                </c:pt>
                <c:pt idx="1132">
                  <c:v>74.849999999999994</c:v>
                </c:pt>
                <c:pt idx="1133">
                  <c:v>74.55</c:v>
                </c:pt>
                <c:pt idx="1134">
                  <c:v>74.599999999999994</c:v>
                </c:pt>
                <c:pt idx="1135">
                  <c:v>75.099999999999994</c:v>
                </c:pt>
                <c:pt idx="1136">
                  <c:v>74.900000000000006</c:v>
                </c:pt>
                <c:pt idx="1137">
                  <c:v>75.75</c:v>
                </c:pt>
                <c:pt idx="1138">
                  <c:v>75.5</c:v>
                </c:pt>
                <c:pt idx="1139">
                  <c:v>76</c:v>
                </c:pt>
                <c:pt idx="1140">
                  <c:v>75.8</c:v>
                </c:pt>
                <c:pt idx="1141">
                  <c:v>76.55</c:v>
                </c:pt>
                <c:pt idx="1142">
                  <c:v>78.05</c:v>
                </c:pt>
                <c:pt idx="1143">
                  <c:v>77.7</c:v>
                </c:pt>
                <c:pt idx="1144">
                  <c:v>78.599999999999994</c:v>
                </c:pt>
                <c:pt idx="1145">
                  <c:v>78.2</c:v>
                </c:pt>
                <c:pt idx="1146">
                  <c:v>78.099999999999994</c:v>
                </c:pt>
                <c:pt idx="1147">
                  <c:v>78</c:v>
                </c:pt>
                <c:pt idx="1148">
                  <c:v>77.099999999999994</c:v>
                </c:pt>
                <c:pt idx="1149">
                  <c:v>77.099999999999994</c:v>
                </c:pt>
                <c:pt idx="1150">
                  <c:v>79.099999999999994</c:v>
                </c:pt>
                <c:pt idx="1151">
                  <c:v>78.45</c:v>
                </c:pt>
                <c:pt idx="1152">
                  <c:v>78.45</c:v>
                </c:pt>
                <c:pt idx="1153">
                  <c:v>78.45</c:v>
                </c:pt>
                <c:pt idx="1154">
                  <c:v>79.849999999999994</c:v>
                </c:pt>
                <c:pt idx="1155">
                  <c:v>78</c:v>
                </c:pt>
                <c:pt idx="1156">
                  <c:v>78.45</c:v>
                </c:pt>
                <c:pt idx="1157">
                  <c:v>78</c:v>
                </c:pt>
                <c:pt idx="1158">
                  <c:v>77.7</c:v>
                </c:pt>
                <c:pt idx="1159">
                  <c:v>79.3</c:v>
                </c:pt>
                <c:pt idx="1160">
                  <c:v>77.8</c:v>
                </c:pt>
                <c:pt idx="1161">
                  <c:v>78.45</c:v>
                </c:pt>
                <c:pt idx="1162">
                  <c:v>78.05</c:v>
                </c:pt>
                <c:pt idx="1163">
                  <c:v>77.25</c:v>
                </c:pt>
                <c:pt idx="1164">
                  <c:v>77.25</c:v>
                </c:pt>
                <c:pt idx="1165">
                  <c:v>76.95</c:v>
                </c:pt>
                <c:pt idx="1166">
                  <c:v>76.25</c:v>
                </c:pt>
                <c:pt idx="1167">
                  <c:v>77.150000000000006</c:v>
                </c:pt>
                <c:pt idx="1168">
                  <c:v>76.599999999999994</c:v>
                </c:pt>
                <c:pt idx="1169">
                  <c:v>76</c:v>
                </c:pt>
                <c:pt idx="1170">
                  <c:v>75.599999999999994</c:v>
                </c:pt>
                <c:pt idx="1171">
                  <c:v>75.349999999999994</c:v>
                </c:pt>
                <c:pt idx="1172">
                  <c:v>75.349999999999994</c:v>
                </c:pt>
                <c:pt idx="1173">
                  <c:v>75.349999999999994</c:v>
                </c:pt>
                <c:pt idx="1174">
                  <c:v>75.150000000000006</c:v>
                </c:pt>
                <c:pt idx="1175">
                  <c:v>76.05</c:v>
                </c:pt>
                <c:pt idx="1176">
                  <c:v>76.599999999999994</c:v>
                </c:pt>
                <c:pt idx="1177">
                  <c:v>76.099999999999994</c:v>
                </c:pt>
                <c:pt idx="1178">
                  <c:v>74.900000000000006</c:v>
                </c:pt>
                <c:pt idx="1179">
                  <c:v>77.099999999999994</c:v>
                </c:pt>
                <c:pt idx="1180">
                  <c:v>79.2</c:v>
                </c:pt>
                <c:pt idx="1181">
                  <c:v>79.7</c:v>
                </c:pt>
                <c:pt idx="1182">
                  <c:v>79.7</c:v>
                </c:pt>
                <c:pt idx="1183">
                  <c:v>80.8</c:v>
                </c:pt>
                <c:pt idx="1184">
                  <c:v>80.8</c:v>
                </c:pt>
                <c:pt idx="1185">
                  <c:v>81.7</c:v>
                </c:pt>
                <c:pt idx="1186">
                  <c:v>81.7</c:v>
                </c:pt>
                <c:pt idx="1187">
                  <c:v>83.4</c:v>
                </c:pt>
                <c:pt idx="1188">
                  <c:v>83.85</c:v>
                </c:pt>
                <c:pt idx="1189">
                  <c:v>84.6</c:v>
                </c:pt>
                <c:pt idx="1190">
                  <c:v>84.65</c:v>
                </c:pt>
                <c:pt idx="1191">
                  <c:v>84.05</c:v>
                </c:pt>
                <c:pt idx="1192">
                  <c:v>85.55</c:v>
                </c:pt>
                <c:pt idx="1193">
                  <c:v>86.55</c:v>
                </c:pt>
                <c:pt idx="1194">
                  <c:v>87.05</c:v>
                </c:pt>
                <c:pt idx="1195">
                  <c:v>86.05</c:v>
                </c:pt>
                <c:pt idx="1196">
                  <c:v>87</c:v>
                </c:pt>
                <c:pt idx="1197">
                  <c:v>86.1</c:v>
                </c:pt>
                <c:pt idx="1198">
                  <c:v>86.5</c:v>
                </c:pt>
                <c:pt idx="1199">
                  <c:v>86.25</c:v>
                </c:pt>
                <c:pt idx="1200">
                  <c:v>84.8</c:v>
                </c:pt>
                <c:pt idx="1201">
                  <c:v>84.8</c:v>
                </c:pt>
                <c:pt idx="1202">
                  <c:v>83.55</c:v>
                </c:pt>
                <c:pt idx="1203">
                  <c:v>85</c:v>
                </c:pt>
                <c:pt idx="1204">
                  <c:v>85.15</c:v>
                </c:pt>
                <c:pt idx="1205">
                  <c:v>86.25</c:v>
                </c:pt>
                <c:pt idx="1206">
                  <c:v>85.9</c:v>
                </c:pt>
                <c:pt idx="1207">
                  <c:v>86.7</c:v>
                </c:pt>
                <c:pt idx="1208">
                  <c:v>86.7</c:v>
                </c:pt>
                <c:pt idx="1209">
                  <c:v>86.9</c:v>
                </c:pt>
                <c:pt idx="1210">
                  <c:v>87.2</c:v>
                </c:pt>
                <c:pt idx="1211">
                  <c:v>86</c:v>
                </c:pt>
                <c:pt idx="1212">
                  <c:v>84.85</c:v>
                </c:pt>
                <c:pt idx="1213">
                  <c:v>84.45</c:v>
                </c:pt>
                <c:pt idx="1214">
                  <c:v>85.25</c:v>
                </c:pt>
                <c:pt idx="1215">
                  <c:v>84.4</c:v>
                </c:pt>
                <c:pt idx="1216">
                  <c:v>85.25</c:v>
                </c:pt>
                <c:pt idx="1219">
                  <c:v>87</c:v>
                </c:pt>
                <c:pt idx="1220">
                  <c:v>87</c:v>
                </c:pt>
                <c:pt idx="1221">
                  <c:v>86.1</c:v>
                </c:pt>
                <c:pt idx="1222">
                  <c:v>84.7</c:v>
                </c:pt>
                <c:pt idx="1223">
                  <c:v>84.5</c:v>
                </c:pt>
                <c:pt idx="1224">
                  <c:v>84.5</c:v>
                </c:pt>
                <c:pt idx="1225">
                  <c:v>85.9</c:v>
                </c:pt>
                <c:pt idx="1226">
                  <c:v>85.7</c:v>
                </c:pt>
                <c:pt idx="1227">
                  <c:v>86.4</c:v>
                </c:pt>
                <c:pt idx="1228">
                  <c:v>86.15</c:v>
                </c:pt>
                <c:pt idx="1229">
                  <c:v>87.3</c:v>
                </c:pt>
                <c:pt idx="1230">
                  <c:v>90.3</c:v>
                </c:pt>
                <c:pt idx="1231">
                  <c:v>91.3</c:v>
                </c:pt>
                <c:pt idx="1232">
                  <c:v>90.9</c:v>
                </c:pt>
                <c:pt idx="1233">
                  <c:v>92.3</c:v>
                </c:pt>
                <c:pt idx="1234">
                  <c:v>92.15</c:v>
                </c:pt>
                <c:pt idx="1235">
                  <c:v>91.75</c:v>
                </c:pt>
                <c:pt idx="1236">
                  <c:v>91.75</c:v>
                </c:pt>
                <c:pt idx="1237">
                  <c:v>90.55</c:v>
                </c:pt>
                <c:pt idx="1239">
                  <c:v>90.55</c:v>
                </c:pt>
                <c:pt idx="1240">
                  <c:v>88.95</c:v>
                </c:pt>
                <c:pt idx="1241">
                  <c:v>89.6</c:v>
                </c:pt>
                <c:pt idx="1242">
                  <c:v>88</c:v>
                </c:pt>
                <c:pt idx="1243">
                  <c:v>88.9</c:v>
                </c:pt>
                <c:pt idx="1244">
                  <c:v>89.05</c:v>
                </c:pt>
                <c:pt idx="1245">
                  <c:v>88.65</c:v>
                </c:pt>
                <c:pt idx="1246">
                  <c:v>88.5</c:v>
                </c:pt>
                <c:pt idx="1247">
                  <c:v>89</c:v>
                </c:pt>
                <c:pt idx="1248">
                  <c:v>89</c:v>
                </c:pt>
                <c:pt idx="1249">
                  <c:v>89.8</c:v>
                </c:pt>
                <c:pt idx="1250">
                  <c:v>90.95</c:v>
                </c:pt>
                <c:pt idx="1251">
                  <c:v>92.05</c:v>
                </c:pt>
                <c:pt idx="1252">
                  <c:v>91.15</c:v>
                </c:pt>
                <c:pt idx="1253">
                  <c:v>92.05</c:v>
                </c:pt>
                <c:pt idx="1254">
                  <c:v>91.55</c:v>
                </c:pt>
                <c:pt idx="1255">
                  <c:v>91.45</c:v>
                </c:pt>
                <c:pt idx="1256">
                  <c:v>91.3</c:v>
                </c:pt>
                <c:pt idx="1257">
                  <c:v>90.85</c:v>
                </c:pt>
                <c:pt idx="1259">
                  <c:v>90.45</c:v>
                </c:pt>
                <c:pt idx="1260">
                  <c:v>89.95</c:v>
                </c:pt>
                <c:pt idx="1261">
                  <c:v>89.7</c:v>
                </c:pt>
                <c:pt idx="1262">
                  <c:v>89.6</c:v>
                </c:pt>
                <c:pt idx="1263">
                  <c:v>89.6</c:v>
                </c:pt>
                <c:pt idx="1264">
                  <c:v>89.7</c:v>
                </c:pt>
                <c:pt idx="1265">
                  <c:v>91.4</c:v>
                </c:pt>
                <c:pt idx="1266">
                  <c:v>94.4</c:v>
                </c:pt>
                <c:pt idx="1267">
                  <c:v>95.4</c:v>
                </c:pt>
                <c:pt idx="1268">
                  <c:v>94.6</c:v>
                </c:pt>
                <c:pt idx="1269">
                  <c:v>95.6</c:v>
                </c:pt>
                <c:pt idx="1270">
                  <c:v>95.7</c:v>
                </c:pt>
                <c:pt idx="1271">
                  <c:v>95.7</c:v>
                </c:pt>
                <c:pt idx="1272">
                  <c:v>95.7</c:v>
                </c:pt>
                <c:pt idx="1273">
                  <c:v>95.5</c:v>
                </c:pt>
                <c:pt idx="1274">
                  <c:v>95.7</c:v>
                </c:pt>
                <c:pt idx="1303">
                  <c:v>86.3</c:v>
                </c:pt>
                <c:pt idx="1304">
                  <c:v>86.95</c:v>
                </c:pt>
                <c:pt idx="1305">
                  <c:v>87.45</c:v>
                </c:pt>
                <c:pt idx="1306">
                  <c:v>87.05</c:v>
                </c:pt>
                <c:pt idx="1307">
                  <c:v>87.5</c:v>
                </c:pt>
                <c:pt idx="1308">
                  <c:v>87.9</c:v>
                </c:pt>
                <c:pt idx="1309">
                  <c:v>88.3</c:v>
                </c:pt>
                <c:pt idx="1310">
                  <c:v>89.05</c:v>
                </c:pt>
                <c:pt idx="1311">
                  <c:v>88.95</c:v>
                </c:pt>
                <c:pt idx="1312">
                  <c:v>91.15</c:v>
                </c:pt>
                <c:pt idx="1313">
                  <c:v>91.9</c:v>
                </c:pt>
                <c:pt idx="1314">
                  <c:v>91.9</c:v>
                </c:pt>
                <c:pt idx="1315">
                  <c:v>91.9</c:v>
                </c:pt>
                <c:pt idx="1316">
                  <c:v>91.6</c:v>
                </c:pt>
                <c:pt idx="1317">
                  <c:v>92.05</c:v>
                </c:pt>
                <c:pt idx="1318">
                  <c:v>91.25</c:v>
                </c:pt>
                <c:pt idx="1319">
                  <c:v>91.85</c:v>
                </c:pt>
                <c:pt idx="1320">
                  <c:v>93.05</c:v>
                </c:pt>
                <c:pt idx="1321">
                  <c:v>92.95</c:v>
                </c:pt>
                <c:pt idx="1322">
                  <c:v>94</c:v>
                </c:pt>
                <c:pt idx="1324">
                  <c:v>94.2</c:v>
                </c:pt>
                <c:pt idx="1325">
                  <c:v>94.1</c:v>
                </c:pt>
                <c:pt idx="1326">
                  <c:v>95.1</c:v>
                </c:pt>
                <c:pt idx="1327">
                  <c:v>97.5</c:v>
                </c:pt>
                <c:pt idx="1328">
                  <c:v>97.5</c:v>
                </c:pt>
                <c:pt idx="1329">
                  <c:v>97.9</c:v>
                </c:pt>
                <c:pt idx="1330">
                  <c:v>99.4</c:v>
                </c:pt>
                <c:pt idx="1331">
                  <c:v>99.3</c:v>
                </c:pt>
                <c:pt idx="1332">
                  <c:v>99.3</c:v>
                </c:pt>
                <c:pt idx="1333">
                  <c:v>100.3</c:v>
                </c:pt>
                <c:pt idx="1334">
                  <c:v>102</c:v>
                </c:pt>
                <c:pt idx="1335">
                  <c:v>103.7</c:v>
                </c:pt>
                <c:pt idx="1336">
                  <c:v>103.5</c:v>
                </c:pt>
                <c:pt idx="1337">
                  <c:v>105.9</c:v>
                </c:pt>
                <c:pt idx="1338">
                  <c:v>110.5</c:v>
                </c:pt>
                <c:pt idx="1339">
                  <c:v>111</c:v>
                </c:pt>
                <c:pt idx="1340">
                  <c:v>111.8</c:v>
                </c:pt>
                <c:pt idx="1341">
                  <c:v>110.8</c:v>
                </c:pt>
                <c:pt idx="1342">
                  <c:v>108.5</c:v>
                </c:pt>
                <c:pt idx="1343">
                  <c:v>111.6</c:v>
                </c:pt>
                <c:pt idx="1344">
                  <c:v>115.4</c:v>
                </c:pt>
                <c:pt idx="1345">
                  <c:v>115.6</c:v>
                </c:pt>
                <c:pt idx="1346">
                  <c:v>113.4</c:v>
                </c:pt>
                <c:pt idx="1347">
                  <c:v>114</c:v>
                </c:pt>
                <c:pt idx="1348">
                  <c:v>111.8</c:v>
                </c:pt>
                <c:pt idx="1349">
                  <c:v>111.8</c:v>
                </c:pt>
                <c:pt idx="1350">
                  <c:v>112.8</c:v>
                </c:pt>
                <c:pt idx="1351">
                  <c:v>114.2</c:v>
                </c:pt>
                <c:pt idx="1352">
                  <c:v>118</c:v>
                </c:pt>
                <c:pt idx="1353">
                  <c:v>121.5</c:v>
                </c:pt>
                <c:pt idx="1354">
                  <c:v>125.2</c:v>
                </c:pt>
                <c:pt idx="1355">
                  <c:v>123.9</c:v>
                </c:pt>
                <c:pt idx="1356">
                  <c:v>124.6</c:v>
                </c:pt>
                <c:pt idx="1357">
                  <c:v>128.6</c:v>
                </c:pt>
                <c:pt idx="1358">
                  <c:v>125</c:v>
                </c:pt>
                <c:pt idx="1359">
                  <c:v>127.6</c:v>
                </c:pt>
                <c:pt idx="1360">
                  <c:v>127.2</c:v>
                </c:pt>
                <c:pt idx="1361">
                  <c:v>131.19999999999999</c:v>
                </c:pt>
                <c:pt idx="1362">
                  <c:v>132.19999999999999</c:v>
                </c:pt>
                <c:pt idx="1363">
                  <c:v>136.19999999999999</c:v>
                </c:pt>
                <c:pt idx="1364">
                  <c:v>141.19999999999999</c:v>
                </c:pt>
                <c:pt idx="1365">
                  <c:v>147</c:v>
                </c:pt>
                <c:pt idx="1366">
                  <c:v>142.1</c:v>
                </c:pt>
                <c:pt idx="1367">
                  <c:v>141.5</c:v>
                </c:pt>
                <c:pt idx="1368">
                  <c:v>143</c:v>
                </c:pt>
                <c:pt idx="1369">
                  <c:v>147</c:v>
                </c:pt>
                <c:pt idx="1370">
                  <c:v>152.4</c:v>
                </c:pt>
                <c:pt idx="1371">
                  <c:v>155</c:v>
                </c:pt>
                <c:pt idx="1372">
                  <c:v>160</c:v>
                </c:pt>
                <c:pt idx="1373">
                  <c:v>161.80000000000001</c:v>
                </c:pt>
                <c:pt idx="1374">
                  <c:v>166.2</c:v>
                </c:pt>
                <c:pt idx="1375">
                  <c:v>172.4</c:v>
                </c:pt>
                <c:pt idx="1376">
                  <c:v>168.4</c:v>
                </c:pt>
                <c:pt idx="1377">
                  <c:v>166.4</c:v>
                </c:pt>
                <c:pt idx="1378">
                  <c:v>162.6</c:v>
                </c:pt>
                <c:pt idx="1379">
                  <c:v>162.6</c:v>
                </c:pt>
                <c:pt idx="1380">
                  <c:v>158.4</c:v>
                </c:pt>
                <c:pt idx="1381">
                  <c:v>154</c:v>
                </c:pt>
                <c:pt idx="1382">
                  <c:v>159.5</c:v>
                </c:pt>
                <c:pt idx="1383">
                  <c:v>153.44999999999999</c:v>
                </c:pt>
                <c:pt idx="1384">
                  <c:v>147.94999999999999</c:v>
                </c:pt>
                <c:pt idx="1385">
                  <c:v>143.35</c:v>
                </c:pt>
                <c:pt idx="1386">
                  <c:v>148.1</c:v>
                </c:pt>
                <c:pt idx="1387">
                  <c:v>148.1</c:v>
                </c:pt>
                <c:pt idx="1388">
                  <c:v>143.35</c:v>
                </c:pt>
                <c:pt idx="1389">
                  <c:v>146.75</c:v>
                </c:pt>
                <c:pt idx="1390">
                  <c:v>147.55000000000001</c:v>
                </c:pt>
                <c:pt idx="1391">
                  <c:v>150.75</c:v>
                </c:pt>
                <c:pt idx="1392">
                  <c:v>155.75</c:v>
                </c:pt>
                <c:pt idx="1393">
                  <c:v>161.75</c:v>
                </c:pt>
                <c:pt idx="1394">
                  <c:v>159.35</c:v>
                </c:pt>
                <c:pt idx="1395">
                  <c:v>159.25</c:v>
                </c:pt>
                <c:pt idx="1396">
                  <c:v>160.69999999999999</c:v>
                </c:pt>
                <c:pt idx="1397">
                  <c:v>164.7</c:v>
                </c:pt>
                <c:pt idx="1398">
                  <c:v>166.1</c:v>
                </c:pt>
                <c:pt idx="1399">
                  <c:v>170.1</c:v>
                </c:pt>
                <c:pt idx="1400">
                  <c:v>173.3</c:v>
                </c:pt>
                <c:pt idx="1401">
                  <c:v>171.35</c:v>
                </c:pt>
                <c:pt idx="1402">
                  <c:v>175.15</c:v>
                </c:pt>
                <c:pt idx="1403">
                  <c:v>178.35</c:v>
                </c:pt>
                <c:pt idx="1404">
                  <c:v>182.35</c:v>
                </c:pt>
                <c:pt idx="1405">
                  <c:v>186.25</c:v>
                </c:pt>
                <c:pt idx="1406">
                  <c:v>181.25</c:v>
                </c:pt>
                <c:pt idx="1407">
                  <c:v>175.65</c:v>
                </c:pt>
                <c:pt idx="1410">
                  <c:v>172.05</c:v>
                </c:pt>
                <c:pt idx="1411">
                  <c:v>169.05</c:v>
                </c:pt>
                <c:pt idx="1412">
                  <c:v>171.95</c:v>
                </c:pt>
                <c:pt idx="1413">
                  <c:v>170.9</c:v>
                </c:pt>
                <c:pt idx="1414">
                  <c:v>170.9</c:v>
                </c:pt>
                <c:pt idx="1415">
                  <c:v>171.9</c:v>
                </c:pt>
                <c:pt idx="1416">
                  <c:v>173.55</c:v>
                </c:pt>
                <c:pt idx="1417">
                  <c:v>170</c:v>
                </c:pt>
                <c:pt idx="1418">
                  <c:v>169.25</c:v>
                </c:pt>
                <c:pt idx="1419">
                  <c:v>172.25</c:v>
                </c:pt>
                <c:pt idx="1420">
                  <c:v>176.25</c:v>
                </c:pt>
                <c:pt idx="1421">
                  <c:v>176.8</c:v>
                </c:pt>
                <c:pt idx="1422">
                  <c:v>172.8</c:v>
                </c:pt>
                <c:pt idx="1423">
                  <c:v>170.1</c:v>
                </c:pt>
                <c:pt idx="1424">
                  <c:v>170.1</c:v>
                </c:pt>
                <c:pt idx="1425">
                  <c:v>174.1</c:v>
                </c:pt>
                <c:pt idx="1426">
                  <c:v>177.7</c:v>
                </c:pt>
                <c:pt idx="1427">
                  <c:v>181.7</c:v>
                </c:pt>
                <c:pt idx="1428">
                  <c:v>185.7</c:v>
                </c:pt>
                <c:pt idx="1429">
                  <c:v>190.7</c:v>
                </c:pt>
                <c:pt idx="1430">
                  <c:v>189.5</c:v>
                </c:pt>
                <c:pt idx="1431">
                  <c:v>194.5</c:v>
                </c:pt>
                <c:pt idx="1432">
                  <c:v>197.5</c:v>
                </c:pt>
                <c:pt idx="1433">
                  <c:v>193.25</c:v>
                </c:pt>
                <c:pt idx="1434">
                  <c:v>197.05</c:v>
                </c:pt>
                <c:pt idx="1435">
                  <c:v>201.05</c:v>
                </c:pt>
                <c:pt idx="1436">
                  <c:v>205.05</c:v>
                </c:pt>
                <c:pt idx="1437">
                  <c:v>201.55</c:v>
                </c:pt>
                <c:pt idx="1438">
                  <c:v>197.55</c:v>
                </c:pt>
                <c:pt idx="1439">
                  <c:v>203.75</c:v>
                </c:pt>
                <c:pt idx="1440">
                  <c:v>205.45</c:v>
                </c:pt>
                <c:pt idx="1441">
                  <c:v>209.75</c:v>
                </c:pt>
                <c:pt idx="1442">
                  <c:v>216.75</c:v>
                </c:pt>
                <c:pt idx="1443">
                  <c:v>217.3</c:v>
                </c:pt>
                <c:pt idx="1444">
                  <c:v>214.9</c:v>
                </c:pt>
                <c:pt idx="1445">
                  <c:v>219.5</c:v>
                </c:pt>
                <c:pt idx="1446">
                  <c:v>226.5</c:v>
                </c:pt>
                <c:pt idx="1447">
                  <c:v>233.5</c:v>
                </c:pt>
                <c:pt idx="1448">
                  <c:v>226.5</c:v>
                </c:pt>
                <c:pt idx="1449">
                  <c:v>226.5</c:v>
                </c:pt>
                <c:pt idx="1450">
                  <c:v>219.5</c:v>
                </c:pt>
                <c:pt idx="1451">
                  <c:v>215.75</c:v>
                </c:pt>
                <c:pt idx="1452">
                  <c:v>209.3</c:v>
                </c:pt>
                <c:pt idx="1453">
                  <c:v>216.3</c:v>
                </c:pt>
                <c:pt idx="1454">
                  <c:v>223.3</c:v>
                </c:pt>
                <c:pt idx="1455">
                  <c:v>225.5</c:v>
                </c:pt>
                <c:pt idx="1456">
                  <c:v>231.9</c:v>
                </c:pt>
                <c:pt idx="1457">
                  <c:v>236.25</c:v>
                </c:pt>
                <c:pt idx="1458">
                  <c:v>243.25</c:v>
                </c:pt>
                <c:pt idx="1459">
                  <c:v>243.65</c:v>
                </c:pt>
                <c:pt idx="1460">
                  <c:v>236.05</c:v>
                </c:pt>
                <c:pt idx="1461">
                  <c:v>233.25</c:v>
                </c:pt>
                <c:pt idx="1462">
                  <c:v>229.65</c:v>
                </c:pt>
                <c:pt idx="1463">
                  <c:v>233.4</c:v>
                </c:pt>
                <c:pt idx="1464">
                  <c:v>226.6</c:v>
                </c:pt>
                <c:pt idx="1465">
                  <c:v>219.6</c:v>
                </c:pt>
                <c:pt idx="1466">
                  <c:v>214.25</c:v>
                </c:pt>
                <c:pt idx="1467">
                  <c:v>221.05</c:v>
                </c:pt>
                <c:pt idx="1468">
                  <c:v>228.05</c:v>
                </c:pt>
                <c:pt idx="1469">
                  <c:v>228.15</c:v>
                </c:pt>
                <c:pt idx="1470">
                  <c:v>234.75</c:v>
                </c:pt>
                <c:pt idx="1471">
                  <c:v>230.75</c:v>
                </c:pt>
                <c:pt idx="1472">
                  <c:v>237.65</c:v>
                </c:pt>
                <c:pt idx="1473">
                  <c:v>233.45</c:v>
                </c:pt>
                <c:pt idx="1474">
                  <c:v>226.45</c:v>
                </c:pt>
                <c:pt idx="1475">
                  <c:v>223.45</c:v>
                </c:pt>
                <c:pt idx="1476">
                  <c:v>221.95</c:v>
                </c:pt>
                <c:pt idx="1477">
                  <c:v>227.75</c:v>
                </c:pt>
                <c:pt idx="1478">
                  <c:v>223</c:v>
                </c:pt>
                <c:pt idx="1479">
                  <c:v>223</c:v>
                </c:pt>
                <c:pt idx="1480">
                  <c:v>228</c:v>
                </c:pt>
                <c:pt idx="1481">
                  <c:v>234.4</c:v>
                </c:pt>
                <c:pt idx="1482">
                  <c:v>234.25</c:v>
                </c:pt>
                <c:pt idx="1483">
                  <c:v>228.55</c:v>
                </c:pt>
                <c:pt idx="1484">
                  <c:v>229.55</c:v>
                </c:pt>
                <c:pt idx="1485">
                  <c:v>224.35</c:v>
                </c:pt>
                <c:pt idx="1486">
                  <c:v>221.35</c:v>
                </c:pt>
                <c:pt idx="1487">
                  <c:v>219.45</c:v>
                </c:pt>
                <c:pt idx="1488">
                  <c:v>218.95</c:v>
                </c:pt>
                <c:pt idx="1489">
                  <c:v>218.95</c:v>
                </c:pt>
                <c:pt idx="1490">
                  <c:v>212.65</c:v>
                </c:pt>
                <c:pt idx="1491">
                  <c:v>206.35</c:v>
                </c:pt>
                <c:pt idx="1494">
                  <c:v>196.15</c:v>
                </c:pt>
                <c:pt idx="1495">
                  <c:v>179.7</c:v>
                </c:pt>
                <c:pt idx="1496">
                  <c:v>172.7</c:v>
                </c:pt>
                <c:pt idx="1499">
                  <c:v>173.1</c:v>
                </c:pt>
                <c:pt idx="1500">
                  <c:v>174.7</c:v>
                </c:pt>
                <c:pt idx="1501">
                  <c:v>168.7</c:v>
                </c:pt>
                <c:pt idx="1502">
                  <c:v>164.2</c:v>
                </c:pt>
                <c:pt idx="1503">
                  <c:v>163.5</c:v>
                </c:pt>
                <c:pt idx="1504">
                  <c:v>163.35</c:v>
                </c:pt>
                <c:pt idx="1505">
                  <c:v>166.65</c:v>
                </c:pt>
                <c:pt idx="1506">
                  <c:v>165.65</c:v>
                </c:pt>
                <c:pt idx="1507">
                  <c:v>160.55000000000001</c:v>
                </c:pt>
                <c:pt idx="1508">
                  <c:v>160.94999999999999</c:v>
                </c:pt>
                <c:pt idx="1509">
                  <c:v>163.65</c:v>
                </c:pt>
                <c:pt idx="1510">
                  <c:v>164.8</c:v>
                </c:pt>
                <c:pt idx="1511">
                  <c:v>167.55</c:v>
                </c:pt>
                <c:pt idx="1512">
                  <c:v>163.55000000000001</c:v>
                </c:pt>
                <c:pt idx="1513">
                  <c:v>163.55000000000001</c:v>
                </c:pt>
                <c:pt idx="1514">
                  <c:v>165.15</c:v>
                </c:pt>
                <c:pt idx="1515">
                  <c:v>165.55</c:v>
                </c:pt>
                <c:pt idx="1516">
                  <c:v>167.15</c:v>
                </c:pt>
                <c:pt idx="1517">
                  <c:v>163.35</c:v>
                </c:pt>
                <c:pt idx="1519">
                  <c:v>164.75</c:v>
                </c:pt>
                <c:pt idx="1520">
                  <c:v>168.95</c:v>
                </c:pt>
                <c:pt idx="1521">
                  <c:v>170.8</c:v>
                </c:pt>
                <c:pt idx="1522">
                  <c:v>173</c:v>
                </c:pt>
                <c:pt idx="1523">
                  <c:v>171.5</c:v>
                </c:pt>
                <c:pt idx="1524">
                  <c:v>167.5</c:v>
                </c:pt>
                <c:pt idx="1525">
                  <c:v>160.5</c:v>
                </c:pt>
                <c:pt idx="1526">
                  <c:v>157.9</c:v>
                </c:pt>
                <c:pt idx="1563">
                  <c:v>113.8</c:v>
                </c:pt>
                <c:pt idx="1564">
                  <c:v>116</c:v>
                </c:pt>
                <c:pt idx="1565">
                  <c:v>116.5</c:v>
                </c:pt>
                <c:pt idx="1566">
                  <c:v>115</c:v>
                </c:pt>
                <c:pt idx="1567">
                  <c:v>115.3</c:v>
                </c:pt>
                <c:pt idx="1568">
                  <c:v>113</c:v>
                </c:pt>
                <c:pt idx="1569">
                  <c:v>109.9</c:v>
                </c:pt>
                <c:pt idx="1570">
                  <c:v>108.6</c:v>
                </c:pt>
                <c:pt idx="1571">
                  <c:v>110.2</c:v>
                </c:pt>
                <c:pt idx="1572">
                  <c:v>109.5</c:v>
                </c:pt>
                <c:pt idx="1573">
                  <c:v>112.1</c:v>
                </c:pt>
                <c:pt idx="1574">
                  <c:v>114.6</c:v>
                </c:pt>
                <c:pt idx="1575">
                  <c:v>114.5</c:v>
                </c:pt>
                <c:pt idx="1576">
                  <c:v>117.1</c:v>
                </c:pt>
                <c:pt idx="1577">
                  <c:v>116.45</c:v>
                </c:pt>
                <c:pt idx="1578">
                  <c:v>115.9</c:v>
                </c:pt>
                <c:pt idx="1579">
                  <c:v>116.05</c:v>
                </c:pt>
                <c:pt idx="1580">
                  <c:v>115.4</c:v>
                </c:pt>
                <c:pt idx="1581">
                  <c:v>115.3</c:v>
                </c:pt>
                <c:pt idx="1582">
                  <c:v>114.25</c:v>
                </c:pt>
                <c:pt idx="1584">
                  <c:v>115.1</c:v>
                </c:pt>
                <c:pt idx="1585">
                  <c:v>115.6</c:v>
                </c:pt>
                <c:pt idx="1586">
                  <c:v>115.9</c:v>
                </c:pt>
                <c:pt idx="1587">
                  <c:v>115.9</c:v>
                </c:pt>
                <c:pt idx="1588">
                  <c:v>115.7</c:v>
                </c:pt>
                <c:pt idx="1589">
                  <c:v>116.1</c:v>
                </c:pt>
                <c:pt idx="1590">
                  <c:v>116.15</c:v>
                </c:pt>
                <c:pt idx="1591">
                  <c:v>120.15</c:v>
                </c:pt>
                <c:pt idx="1592">
                  <c:v>122.75</c:v>
                </c:pt>
                <c:pt idx="1593">
                  <c:v>121.15</c:v>
                </c:pt>
                <c:pt idx="1594">
                  <c:v>121.25</c:v>
                </c:pt>
                <c:pt idx="1595">
                  <c:v>122</c:v>
                </c:pt>
                <c:pt idx="1596">
                  <c:v>122.3</c:v>
                </c:pt>
                <c:pt idx="1597">
                  <c:v>120.7</c:v>
                </c:pt>
                <c:pt idx="1598">
                  <c:v>119.9</c:v>
                </c:pt>
                <c:pt idx="1599">
                  <c:v>116.5</c:v>
                </c:pt>
                <c:pt idx="1600">
                  <c:v>116.5</c:v>
                </c:pt>
                <c:pt idx="1601">
                  <c:v>114.3</c:v>
                </c:pt>
                <c:pt idx="1602">
                  <c:v>112.4</c:v>
                </c:pt>
                <c:pt idx="1603">
                  <c:v>113.45</c:v>
                </c:pt>
                <c:pt idx="1604">
                  <c:v>111.75</c:v>
                </c:pt>
                <c:pt idx="1605">
                  <c:v>112.05</c:v>
                </c:pt>
                <c:pt idx="1606">
                  <c:v>111.35</c:v>
                </c:pt>
                <c:pt idx="1607">
                  <c:v>112.65</c:v>
                </c:pt>
                <c:pt idx="1608">
                  <c:v>111.15</c:v>
                </c:pt>
                <c:pt idx="1609">
                  <c:v>110.35</c:v>
                </c:pt>
                <c:pt idx="1610">
                  <c:v>111.85</c:v>
                </c:pt>
                <c:pt idx="1611">
                  <c:v>112.2</c:v>
                </c:pt>
                <c:pt idx="1612">
                  <c:v>112.4</c:v>
                </c:pt>
                <c:pt idx="1613">
                  <c:v>111.8</c:v>
                </c:pt>
                <c:pt idx="1614">
                  <c:v>112.4</c:v>
                </c:pt>
                <c:pt idx="1615">
                  <c:v>112.45</c:v>
                </c:pt>
                <c:pt idx="1616">
                  <c:v>110.4</c:v>
                </c:pt>
                <c:pt idx="1617">
                  <c:v>111.35</c:v>
                </c:pt>
                <c:pt idx="1618">
                  <c:v>111.75</c:v>
                </c:pt>
                <c:pt idx="1619">
                  <c:v>110.15</c:v>
                </c:pt>
                <c:pt idx="1620">
                  <c:v>109.95</c:v>
                </c:pt>
                <c:pt idx="1621">
                  <c:v>109.65</c:v>
                </c:pt>
                <c:pt idx="1622">
                  <c:v>106.9</c:v>
                </c:pt>
                <c:pt idx="1623">
                  <c:v>107.05</c:v>
                </c:pt>
                <c:pt idx="1624">
                  <c:v>107.75</c:v>
                </c:pt>
                <c:pt idx="1625">
                  <c:v>108.9</c:v>
                </c:pt>
                <c:pt idx="1626">
                  <c:v>109.2</c:v>
                </c:pt>
                <c:pt idx="1627">
                  <c:v>112.6</c:v>
                </c:pt>
                <c:pt idx="1628">
                  <c:v>112.6</c:v>
                </c:pt>
                <c:pt idx="1629">
                  <c:v>111</c:v>
                </c:pt>
                <c:pt idx="1630">
                  <c:v>108.85</c:v>
                </c:pt>
                <c:pt idx="1631">
                  <c:v>108.1</c:v>
                </c:pt>
                <c:pt idx="1632">
                  <c:v>108.05</c:v>
                </c:pt>
                <c:pt idx="1633">
                  <c:v>108.45</c:v>
                </c:pt>
                <c:pt idx="1634">
                  <c:v>106.55</c:v>
                </c:pt>
                <c:pt idx="1635">
                  <c:v>106.65</c:v>
                </c:pt>
                <c:pt idx="1636">
                  <c:v>106.05</c:v>
                </c:pt>
                <c:pt idx="1637">
                  <c:v>107.4</c:v>
                </c:pt>
                <c:pt idx="1638">
                  <c:v>106.65</c:v>
                </c:pt>
                <c:pt idx="1639">
                  <c:v>105.6</c:v>
                </c:pt>
                <c:pt idx="1640">
                  <c:v>108.15</c:v>
                </c:pt>
                <c:pt idx="1641">
                  <c:v>108.15</c:v>
                </c:pt>
                <c:pt idx="1642">
                  <c:v>104.75</c:v>
                </c:pt>
                <c:pt idx="1643">
                  <c:v>102.4</c:v>
                </c:pt>
                <c:pt idx="1644">
                  <c:v>99.6</c:v>
                </c:pt>
                <c:pt idx="1645">
                  <c:v>99.95</c:v>
                </c:pt>
                <c:pt idx="1646">
                  <c:v>99.6</c:v>
                </c:pt>
                <c:pt idx="1647">
                  <c:v>99.4</c:v>
                </c:pt>
                <c:pt idx="1648">
                  <c:v>99</c:v>
                </c:pt>
                <c:pt idx="1649">
                  <c:v>98.85</c:v>
                </c:pt>
                <c:pt idx="1650">
                  <c:v>99.85</c:v>
                </c:pt>
                <c:pt idx="1651">
                  <c:v>98.15</c:v>
                </c:pt>
                <c:pt idx="1652">
                  <c:v>98.25</c:v>
                </c:pt>
                <c:pt idx="1653">
                  <c:v>98.75</c:v>
                </c:pt>
                <c:pt idx="1654">
                  <c:v>98.9</c:v>
                </c:pt>
                <c:pt idx="1655">
                  <c:v>100</c:v>
                </c:pt>
                <c:pt idx="1656">
                  <c:v>98.7</c:v>
                </c:pt>
                <c:pt idx="1657">
                  <c:v>98.3</c:v>
                </c:pt>
                <c:pt idx="1658">
                  <c:v>96.7</c:v>
                </c:pt>
                <c:pt idx="1659">
                  <c:v>93.4</c:v>
                </c:pt>
                <c:pt idx="1660">
                  <c:v>93.4</c:v>
                </c:pt>
                <c:pt idx="1661">
                  <c:v>92.1</c:v>
                </c:pt>
                <c:pt idx="1662">
                  <c:v>92.55</c:v>
                </c:pt>
                <c:pt idx="1663">
                  <c:v>92.55</c:v>
                </c:pt>
                <c:pt idx="1664">
                  <c:v>93.3</c:v>
                </c:pt>
                <c:pt idx="1665">
                  <c:v>92.75</c:v>
                </c:pt>
                <c:pt idx="1666">
                  <c:v>92.75</c:v>
                </c:pt>
                <c:pt idx="1667">
                  <c:v>92.9</c:v>
                </c:pt>
                <c:pt idx="1670">
                  <c:v>93.15</c:v>
                </c:pt>
                <c:pt idx="1671">
                  <c:v>95.65</c:v>
                </c:pt>
                <c:pt idx="1672">
                  <c:v>96.65</c:v>
                </c:pt>
                <c:pt idx="1674">
                  <c:v>96.8</c:v>
                </c:pt>
                <c:pt idx="1675">
                  <c:v>100.35</c:v>
                </c:pt>
                <c:pt idx="1676">
                  <c:v>100.35</c:v>
                </c:pt>
                <c:pt idx="1677">
                  <c:v>99.65</c:v>
                </c:pt>
                <c:pt idx="1678">
                  <c:v>100.35</c:v>
                </c:pt>
                <c:pt idx="1679">
                  <c:v>101</c:v>
                </c:pt>
                <c:pt idx="1680">
                  <c:v>101.2</c:v>
                </c:pt>
                <c:pt idx="1681">
                  <c:v>101.2</c:v>
                </c:pt>
                <c:pt idx="1682">
                  <c:v>100</c:v>
                </c:pt>
                <c:pt idx="1683">
                  <c:v>99.85</c:v>
                </c:pt>
                <c:pt idx="1684">
                  <c:v>100.25</c:v>
                </c:pt>
                <c:pt idx="1685">
                  <c:v>102.65</c:v>
                </c:pt>
                <c:pt idx="1686">
                  <c:v>102.25</c:v>
                </c:pt>
                <c:pt idx="1687">
                  <c:v>102.45</c:v>
                </c:pt>
                <c:pt idx="1688">
                  <c:v>102.75</c:v>
                </c:pt>
                <c:pt idx="1689">
                  <c:v>103.65</c:v>
                </c:pt>
                <c:pt idx="1690">
                  <c:v>103.15</c:v>
                </c:pt>
                <c:pt idx="1691">
                  <c:v>102.25</c:v>
                </c:pt>
                <c:pt idx="1692">
                  <c:v>100.95</c:v>
                </c:pt>
                <c:pt idx="1693">
                  <c:v>100.95</c:v>
                </c:pt>
                <c:pt idx="1694">
                  <c:v>101.35</c:v>
                </c:pt>
                <c:pt idx="1695">
                  <c:v>101.25</c:v>
                </c:pt>
                <c:pt idx="1696">
                  <c:v>101.45</c:v>
                </c:pt>
                <c:pt idx="1697">
                  <c:v>101.9</c:v>
                </c:pt>
                <c:pt idx="1698">
                  <c:v>103.9</c:v>
                </c:pt>
                <c:pt idx="1699">
                  <c:v>104</c:v>
                </c:pt>
                <c:pt idx="1700">
                  <c:v>102.6</c:v>
                </c:pt>
                <c:pt idx="1701">
                  <c:v>101.75</c:v>
                </c:pt>
                <c:pt idx="1702">
                  <c:v>99.75</c:v>
                </c:pt>
                <c:pt idx="1703">
                  <c:v>99.75</c:v>
                </c:pt>
                <c:pt idx="1704">
                  <c:v>100.25</c:v>
                </c:pt>
                <c:pt idx="1705">
                  <c:v>100.45</c:v>
                </c:pt>
                <c:pt idx="1706">
                  <c:v>100.9</c:v>
                </c:pt>
                <c:pt idx="1707">
                  <c:v>101</c:v>
                </c:pt>
                <c:pt idx="1708">
                  <c:v>100</c:v>
                </c:pt>
                <c:pt idx="1709">
                  <c:v>100.1</c:v>
                </c:pt>
                <c:pt idx="1710">
                  <c:v>100.25</c:v>
                </c:pt>
                <c:pt idx="1711">
                  <c:v>99.35</c:v>
                </c:pt>
                <c:pt idx="1712">
                  <c:v>98.15</c:v>
                </c:pt>
                <c:pt idx="1713">
                  <c:v>98.95</c:v>
                </c:pt>
                <c:pt idx="1714">
                  <c:v>99.25</c:v>
                </c:pt>
                <c:pt idx="1715">
                  <c:v>100.65</c:v>
                </c:pt>
                <c:pt idx="1716">
                  <c:v>99.3</c:v>
                </c:pt>
                <c:pt idx="1717">
                  <c:v>98.6</c:v>
                </c:pt>
                <c:pt idx="1718">
                  <c:v>97.45</c:v>
                </c:pt>
                <c:pt idx="1719">
                  <c:v>101.65</c:v>
                </c:pt>
                <c:pt idx="1720">
                  <c:v>101.05</c:v>
                </c:pt>
                <c:pt idx="1721">
                  <c:v>100.1</c:v>
                </c:pt>
                <c:pt idx="1722">
                  <c:v>99.8</c:v>
                </c:pt>
                <c:pt idx="1723">
                  <c:v>99.05</c:v>
                </c:pt>
                <c:pt idx="1724">
                  <c:v>98.45</c:v>
                </c:pt>
                <c:pt idx="1725">
                  <c:v>98.45</c:v>
                </c:pt>
                <c:pt idx="1726">
                  <c:v>97.55</c:v>
                </c:pt>
                <c:pt idx="1727">
                  <c:v>97.55</c:v>
                </c:pt>
                <c:pt idx="1728">
                  <c:v>97.65</c:v>
                </c:pt>
                <c:pt idx="1729">
                  <c:v>98.85</c:v>
                </c:pt>
                <c:pt idx="1730">
                  <c:v>97.95</c:v>
                </c:pt>
                <c:pt idx="1731">
                  <c:v>98.05</c:v>
                </c:pt>
                <c:pt idx="1732">
                  <c:v>99.1</c:v>
                </c:pt>
                <c:pt idx="1733">
                  <c:v>99.1</c:v>
                </c:pt>
                <c:pt idx="1734">
                  <c:v>100.3</c:v>
                </c:pt>
                <c:pt idx="1735">
                  <c:v>102.2</c:v>
                </c:pt>
                <c:pt idx="1736">
                  <c:v>103.6</c:v>
                </c:pt>
                <c:pt idx="1737">
                  <c:v>103.3</c:v>
                </c:pt>
                <c:pt idx="1738">
                  <c:v>103.3</c:v>
                </c:pt>
                <c:pt idx="1739">
                  <c:v>102.8</c:v>
                </c:pt>
                <c:pt idx="1740">
                  <c:v>102.45</c:v>
                </c:pt>
                <c:pt idx="1741">
                  <c:v>99.5</c:v>
                </c:pt>
                <c:pt idx="1744">
                  <c:v>99.45</c:v>
                </c:pt>
                <c:pt idx="1745">
                  <c:v>98.5</c:v>
                </c:pt>
                <c:pt idx="1746">
                  <c:v>98.5</c:v>
                </c:pt>
                <c:pt idx="1747">
                  <c:v>99.8</c:v>
                </c:pt>
                <c:pt idx="1748">
                  <c:v>99.6</c:v>
                </c:pt>
                <c:pt idx="1749">
                  <c:v>97.3</c:v>
                </c:pt>
                <c:pt idx="1750">
                  <c:v>98.05</c:v>
                </c:pt>
                <c:pt idx="1751">
                  <c:v>99.7</c:v>
                </c:pt>
                <c:pt idx="1752">
                  <c:v>100.3</c:v>
                </c:pt>
                <c:pt idx="1753">
                  <c:v>100.35</c:v>
                </c:pt>
                <c:pt idx="1754">
                  <c:v>101.55</c:v>
                </c:pt>
                <c:pt idx="1755">
                  <c:v>100.45</c:v>
                </c:pt>
                <c:pt idx="1756">
                  <c:v>99.6</c:v>
                </c:pt>
                <c:pt idx="1757">
                  <c:v>100.8</c:v>
                </c:pt>
                <c:pt idx="1758">
                  <c:v>99.85</c:v>
                </c:pt>
                <c:pt idx="1759">
                  <c:v>97.85</c:v>
                </c:pt>
                <c:pt idx="1760">
                  <c:v>98</c:v>
                </c:pt>
                <c:pt idx="1761">
                  <c:v>97.95</c:v>
                </c:pt>
                <c:pt idx="1762">
                  <c:v>97.9</c:v>
                </c:pt>
                <c:pt idx="1764">
                  <c:v>94.2</c:v>
                </c:pt>
                <c:pt idx="1765">
                  <c:v>93.7</c:v>
                </c:pt>
                <c:pt idx="1766">
                  <c:v>93.35</c:v>
                </c:pt>
                <c:pt idx="1767">
                  <c:v>89.55</c:v>
                </c:pt>
                <c:pt idx="1768">
                  <c:v>87.45</c:v>
                </c:pt>
                <c:pt idx="1769">
                  <c:v>87.45</c:v>
                </c:pt>
                <c:pt idx="1770">
                  <c:v>87.7</c:v>
                </c:pt>
                <c:pt idx="1771">
                  <c:v>85.5</c:v>
                </c:pt>
                <c:pt idx="1772">
                  <c:v>85.4</c:v>
                </c:pt>
                <c:pt idx="1773">
                  <c:v>86.4</c:v>
                </c:pt>
                <c:pt idx="1774">
                  <c:v>86</c:v>
                </c:pt>
                <c:pt idx="1775">
                  <c:v>84</c:v>
                </c:pt>
                <c:pt idx="1776">
                  <c:v>81.400000000000006</c:v>
                </c:pt>
                <c:pt idx="1777">
                  <c:v>83.3</c:v>
                </c:pt>
                <c:pt idx="1778">
                  <c:v>83.1</c:v>
                </c:pt>
                <c:pt idx="1779">
                  <c:v>83.1</c:v>
                </c:pt>
                <c:pt idx="1780">
                  <c:v>82.9</c:v>
                </c:pt>
                <c:pt idx="1781">
                  <c:v>81.55</c:v>
                </c:pt>
                <c:pt idx="1782">
                  <c:v>81.8</c:v>
                </c:pt>
                <c:pt idx="1785">
                  <c:v>77.650000000000006</c:v>
                </c:pt>
                <c:pt idx="1786">
                  <c:v>80.650000000000006</c:v>
                </c:pt>
                <c:pt idx="1787">
                  <c:v>83.85</c:v>
                </c:pt>
                <c:pt idx="1788">
                  <c:v>82.65</c:v>
                </c:pt>
                <c:pt idx="1789">
                  <c:v>82.5</c:v>
                </c:pt>
                <c:pt idx="1790">
                  <c:v>82.85</c:v>
                </c:pt>
                <c:pt idx="1791">
                  <c:v>82.85</c:v>
                </c:pt>
                <c:pt idx="1792">
                  <c:v>83.05</c:v>
                </c:pt>
                <c:pt idx="1793">
                  <c:v>83.45</c:v>
                </c:pt>
                <c:pt idx="1794">
                  <c:v>84</c:v>
                </c:pt>
                <c:pt idx="1795">
                  <c:v>86.3</c:v>
                </c:pt>
                <c:pt idx="1796">
                  <c:v>84.6</c:v>
                </c:pt>
                <c:pt idx="1797">
                  <c:v>80</c:v>
                </c:pt>
                <c:pt idx="1798">
                  <c:v>81.3</c:v>
                </c:pt>
                <c:pt idx="1799">
                  <c:v>82.3</c:v>
                </c:pt>
                <c:pt idx="1800">
                  <c:v>80.5</c:v>
                </c:pt>
                <c:pt idx="1801">
                  <c:v>80.3</c:v>
                </c:pt>
                <c:pt idx="1802">
                  <c:v>81.2</c:v>
                </c:pt>
                <c:pt idx="1803">
                  <c:v>82.95</c:v>
                </c:pt>
                <c:pt idx="1804">
                  <c:v>83.95</c:v>
                </c:pt>
                <c:pt idx="1805">
                  <c:v>84.55</c:v>
                </c:pt>
                <c:pt idx="1806">
                  <c:v>84.55</c:v>
                </c:pt>
                <c:pt idx="1807">
                  <c:v>83.25</c:v>
                </c:pt>
                <c:pt idx="1808">
                  <c:v>83.25</c:v>
                </c:pt>
                <c:pt idx="1809">
                  <c:v>83.25</c:v>
                </c:pt>
                <c:pt idx="1810">
                  <c:v>83.45</c:v>
                </c:pt>
                <c:pt idx="1811">
                  <c:v>83.45</c:v>
                </c:pt>
                <c:pt idx="1812">
                  <c:v>82.85</c:v>
                </c:pt>
                <c:pt idx="1813">
                  <c:v>85.7</c:v>
                </c:pt>
                <c:pt idx="1814">
                  <c:v>85.95</c:v>
                </c:pt>
                <c:pt idx="1815">
                  <c:v>83.65</c:v>
                </c:pt>
                <c:pt idx="1816">
                  <c:v>84.65</c:v>
                </c:pt>
                <c:pt idx="1817">
                  <c:v>85.25</c:v>
                </c:pt>
                <c:pt idx="1818">
                  <c:v>85.5</c:v>
                </c:pt>
                <c:pt idx="1819">
                  <c:v>84.85</c:v>
                </c:pt>
                <c:pt idx="1820">
                  <c:v>83.8</c:v>
                </c:pt>
                <c:pt idx="1821">
                  <c:v>82.350000000000009</c:v>
                </c:pt>
                <c:pt idx="1822">
                  <c:v>83.45</c:v>
                </c:pt>
                <c:pt idx="1823">
                  <c:v>83.45</c:v>
                </c:pt>
                <c:pt idx="1824">
                  <c:v>83.2</c:v>
                </c:pt>
                <c:pt idx="1825">
                  <c:v>81.650000000000006</c:v>
                </c:pt>
                <c:pt idx="1826">
                  <c:v>80.95</c:v>
                </c:pt>
                <c:pt idx="1827">
                  <c:v>81.25</c:v>
                </c:pt>
                <c:pt idx="1828">
                  <c:v>83.95</c:v>
                </c:pt>
                <c:pt idx="1829">
                  <c:v>85.5</c:v>
                </c:pt>
                <c:pt idx="1830">
                  <c:v>85.4</c:v>
                </c:pt>
                <c:pt idx="1831">
                  <c:v>85.9</c:v>
                </c:pt>
                <c:pt idx="1832">
                  <c:v>85.8</c:v>
                </c:pt>
                <c:pt idx="1833">
                  <c:v>83.4</c:v>
                </c:pt>
                <c:pt idx="1834">
                  <c:v>82.2</c:v>
                </c:pt>
                <c:pt idx="1835">
                  <c:v>82.35</c:v>
                </c:pt>
                <c:pt idx="1836">
                  <c:v>83.25</c:v>
                </c:pt>
                <c:pt idx="1837">
                  <c:v>82.75</c:v>
                </c:pt>
                <c:pt idx="1838">
                  <c:v>83.45</c:v>
                </c:pt>
                <c:pt idx="1839">
                  <c:v>84.95</c:v>
                </c:pt>
                <c:pt idx="1840">
                  <c:v>86.9</c:v>
                </c:pt>
                <c:pt idx="1841">
                  <c:v>86.6</c:v>
                </c:pt>
                <c:pt idx="1842">
                  <c:v>86.4</c:v>
                </c:pt>
                <c:pt idx="1843">
                  <c:v>85.9</c:v>
                </c:pt>
                <c:pt idx="1844">
                  <c:v>85.4</c:v>
                </c:pt>
                <c:pt idx="1845">
                  <c:v>86.3</c:v>
                </c:pt>
                <c:pt idx="1846">
                  <c:v>86.5</c:v>
                </c:pt>
                <c:pt idx="1847">
                  <c:v>86.75</c:v>
                </c:pt>
                <c:pt idx="1848">
                  <c:v>86.75</c:v>
                </c:pt>
                <c:pt idx="1849">
                  <c:v>85.4</c:v>
                </c:pt>
                <c:pt idx="1850">
                  <c:v>85.1</c:v>
                </c:pt>
                <c:pt idx="1851">
                  <c:v>85.6</c:v>
                </c:pt>
                <c:pt idx="1852">
                  <c:v>85.85</c:v>
                </c:pt>
                <c:pt idx="1853">
                  <c:v>85.05</c:v>
                </c:pt>
                <c:pt idx="1854">
                  <c:v>84.4</c:v>
                </c:pt>
                <c:pt idx="1855">
                  <c:v>83</c:v>
                </c:pt>
                <c:pt idx="1856">
                  <c:v>83.05</c:v>
                </c:pt>
                <c:pt idx="1857">
                  <c:v>84.9</c:v>
                </c:pt>
                <c:pt idx="1858">
                  <c:v>84.45</c:v>
                </c:pt>
                <c:pt idx="1859">
                  <c:v>85.15</c:v>
                </c:pt>
                <c:pt idx="1860">
                  <c:v>85.25</c:v>
                </c:pt>
                <c:pt idx="1861">
                  <c:v>84.1</c:v>
                </c:pt>
                <c:pt idx="1862">
                  <c:v>82.3</c:v>
                </c:pt>
                <c:pt idx="1863">
                  <c:v>81.900000000000006</c:v>
                </c:pt>
                <c:pt idx="1864">
                  <c:v>81.900000000000006</c:v>
                </c:pt>
                <c:pt idx="1865">
                  <c:v>80.8</c:v>
                </c:pt>
                <c:pt idx="1866">
                  <c:v>81.3</c:v>
                </c:pt>
                <c:pt idx="1867">
                  <c:v>80.45</c:v>
                </c:pt>
                <c:pt idx="1868">
                  <c:v>80.849999999999994</c:v>
                </c:pt>
                <c:pt idx="1869">
                  <c:v>81.150000000000006</c:v>
                </c:pt>
                <c:pt idx="1870">
                  <c:v>81.349999999999994</c:v>
                </c:pt>
                <c:pt idx="1871">
                  <c:v>81.3</c:v>
                </c:pt>
                <c:pt idx="1872">
                  <c:v>80.8</c:v>
                </c:pt>
                <c:pt idx="1873">
                  <c:v>80.95</c:v>
                </c:pt>
                <c:pt idx="1874">
                  <c:v>81.150000000000006</c:v>
                </c:pt>
                <c:pt idx="1875">
                  <c:v>81.3</c:v>
                </c:pt>
                <c:pt idx="1876">
                  <c:v>79.849999999999994</c:v>
                </c:pt>
                <c:pt idx="1877">
                  <c:v>80.25</c:v>
                </c:pt>
                <c:pt idx="1878">
                  <c:v>81.25</c:v>
                </c:pt>
                <c:pt idx="1879">
                  <c:v>82.8</c:v>
                </c:pt>
                <c:pt idx="1880">
                  <c:v>85.3</c:v>
                </c:pt>
                <c:pt idx="1881">
                  <c:v>85.3</c:v>
                </c:pt>
                <c:pt idx="1882">
                  <c:v>84.75</c:v>
                </c:pt>
                <c:pt idx="1883">
                  <c:v>84.65</c:v>
                </c:pt>
                <c:pt idx="1884">
                  <c:v>83.1</c:v>
                </c:pt>
                <c:pt idx="1885">
                  <c:v>81.75</c:v>
                </c:pt>
                <c:pt idx="1886">
                  <c:v>81.95</c:v>
                </c:pt>
                <c:pt idx="1887">
                  <c:v>81.8</c:v>
                </c:pt>
                <c:pt idx="1888">
                  <c:v>81.95</c:v>
                </c:pt>
                <c:pt idx="1889">
                  <c:v>80.900000000000006</c:v>
                </c:pt>
                <c:pt idx="1890">
                  <c:v>80.3</c:v>
                </c:pt>
                <c:pt idx="1891">
                  <c:v>80.3</c:v>
                </c:pt>
                <c:pt idx="1892">
                  <c:v>80.3</c:v>
                </c:pt>
                <c:pt idx="1893">
                  <c:v>80.45</c:v>
                </c:pt>
                <c:pt idx="1894">
                  <c:v>80.05</c:v>
                </c:pt>
                <c:pt idx="1895">
                  <c:v>80.05</c:v>
                </c:pt>
                <c:pt idx="1896">
                  <c:v>79.400000000000006</c:v>
                </c:pt>
                <c:pt idx="1897">
                  <c:v>79.5</c:v>
                </c:pt>
                <c:pt idx="1898">
                  <c:v>80.45</c:v>
                </c:pt>
                <c:pt idx="1899">
                  <c:v>80.05</c:v>
                </c:pt>
                <c:pt idx="1900">
                  <c:v>80.45</c:v>
                </c:pt>
                <c:pt idx="1901">
                  <c:v>81.45</c:v>
                </c:pt>
                <c:pt idx="1902">
                  <c:v>81.7</c:v>
                </c:pt>
                <c:pt idx="1903">
                  <c:v>81.349999999999994</c:v>
                </c:pt>
                <c:pt idx="1904">
                  <c:v>81.75</c:v>
                </c:pt>
                <c:pt idx="1905">
                  <c:v>81.900000000000006</c:v>
                </c:pt>
                <c:pt idx="1906">
                  <c:v>81.900000000000006</c:v>
                </c:pt>
                <c:pt idx="1907">
                  <c:v>80.7</c:v>
                </c:pt>
                <c:pt idx="1908">
                  <c:v>81.650000000000006</c:v>
                </c:pt>
                <c:pt idx="1909">
                  <c:v>81.650000000000006</c:v>
                </c:pt>
                <c:pt idx="1910">
                  <c:v>81.650000000000006</c:v>
                </c:pt>
                <c:pt idx="1911">
                  <c:v>82.2</c:v>
                </c:pt>
                <c:pt idx="1912">
                  <c:v>82.75</c:v>
                </c:pt>
                <c:pt idx="1913">
                  <c:v>82.85</c:v>
                </c:pt>
                <c:pt idx="1914">
                  <c:v>81.849999999999994</c:v>
                </c:pt>
                <c:pt idx="1915">
                  <c:v>81.849999999999994</c:v>
                </c:pt>
                <c:pt idx="1916">
                  <c:v>82.35</c:v>
                </c:pt>
                <c:pt idx="1917">
                  <c:v>82.55</c:v>
                </c:pt>
                <c:pt idx="1918">
                  <c:v>82.4</c:v>
                </c:pt>
                <c:pt idx="1919">
                  <c:v>83.75</c:v>
                </c:pt>
                <c:pt idx="1920">
                  <c:v>83.9</c:v>
                </c:pt>
                <c:pt idx="1921">
                  <c:v>83.5</c:v>
                </c:pt>
                <c:pt idx="1922">
                  <c:v>83.7</c:v>
                </c:pt>
                <c:pt idx="1923">
                  <c:v>84.15</c:v>
                </c:pt>
                <c:pt idx="1924">
                  <c:v>84.15</c:v>
                </c:pt>
                <c:pt idx="1925">
                  <c:v>84.15</c:v>
                </c:pt>
                <c:pt idx="1926">
                  <c:v>84.1</c:v>
                </c:pt>
                <c:pt idx="1927">
                  <c:v>84.35</c:v>
                </c:pt>
                <c:pt idx="1930">
                  <c:v>84.8</c:v>
                </c:pt>
                <c:pt idx="1931">
                  <c:v>84</c:v>
                </c:pt>
                <c:pt idx="1932">
                  <c:v>82.95</c:v>
                </c:pt>
                <c:pt idx="1934">
                  <c:v>83.35</c:v>
                </c:pt>
                <c:pt idx="1935">
                  <c:v>83.45</c:v>
                </c:pt>
                <c:pt idx="1936">
                  <c:v>83.45</c:v>
                </c:pt>
                <c:pt idx="1937">
                  <c:v>83.15</c:v>
                </c:pt>
                <c:pt idx="1938">
                  <c:v>83.65</c:v>
                </c:pt>
                <c:pt idx="1939">
                  <c:v>83.35</c:v>
                </c:pt>
                <c:pt idx="1940">
                  <c:v>83.1</c:v>
                </c:pt>
                <c:pt idx="1941">
                  <c:v>83.35</c:v>
                </c:pt>
                <c:pt idx="1942">
                  <c:v>83.55</c:v>
                </c:pt>
                <c:pt idx="1943">
                  <c:v>83.55</c:v>
                </c:pt>
                <c:pt idx="1944">
                  <c:v>84.1</c:v>
                </c:pt>
                <c:pt idx="1945">
                  <c:v>85</c:v>
                </c:pt>
                <c:pt idx="1946">
                  <c:v>85.5</c:v>
                </c:pt>
                <c:pt idx="1947">
                  <c:v>86.15</c:v>
                </c:pt>
                <c:pt idx="1948">
                  <c:v>86.15</c:v>
                </c:pt>
                <c:pt idx="1949">
                  <c:v>87.5</c:v>
                </c:pt>
                <c:pt idx="1950">
                  <c:v>87.95</c:v>
                </c:pt>
                <c:pt idx="1951">
                  <c:v>89.5</c:v>
                </c:pt>
                <c:pt idx="1952">
                  <c:v>87.65</c:v>
                </c:pt>
                <c:pt idx="1953">
                  <c:v>88.05</c:v>
                </c:pt>
                <c:pt idx="1954">
                  <c:v>89.3</c:v>
                </c:pt>
                <c:pt idx="1955">
                  <c:v>90.35</c:v>
                </c:pt>
                <c:pt idx="1956">
                  <c:v>90.35</c:v>
                </c:pt>
                <c:pt idx="1957">
                  <c:v>90.35</c:v>
                </c:pt>
                <c:pt idx="1958">
                  <c:v>89.2</c:v>
                </c:pt>
                <c:pt idx="1959">
                  <c:v>88.9</c:v>
                </c:pt>
                <c:pt idx="1960">
                  <c:v>89.15</c:v>
                </c:pt>
                <c:pt idx="1961">
                  <c:v>89.05</c:v>
                </c:pt>
                <c:pt idx="1962">
                  <c:v>90.15</c:v>
                </c:pt>
                <c:pt idx="1963">
                  <c:v>90.3</c:v>
                </c:pt>
                <c:pt idx="1964">
                  <c:v>89.4</c:v>
                </c:pt>
                <c:pt idx="1965">
                  <c:v>88.9</c:v>
                </c:pt>
                <c:pt idx="1966">
                  <c:v>89.3</c:v>
                </c:pt>
                <c:pt idx="1967">
                  <c:v>89.8</c:v>
                </c:pt>
                <c:pt idx="1968">
                  <c:v>89.8</c:v>
                </c:pt>
                <c:pt idx="1969">
                  <c:v>90.7</c:v>
                </c:pt>
                <c:pt idx="1970">
                  <c:v>90.9</c:v>
                </c:pt>
                <c:pt idx="1971">
                  <c:v>89.9</c:v>
                </c:pt>
                <c:pt idx="1972">
                  <c:v>89.95</c:v>
                </c:pt>
                <c:pt idx="1973">
                  <c:v>88.8</c:v>
                </c:pt>
                <c:pt idx="1974">
                  <c:v>88.8</c:v>
                </c:pt>
                <c:pt idx="1975">
                  <c:v>90.5</c:v>
                </c:pt>
                <c:pt idx="1976">
                  <c:v>91.4</c:v>
                </c:pt>
                <c:pt idx="1977">
                  <c:v>91.65</c:v>
                </c:pt>
                <c:pt idx="1978">
                  <c:v>92.55</c:v>
                </c:pt>
                <c:pt idx="1979">
                  <c:v>93.3</c:v>
                </c:pt>
                <c:pt idx="1980">
                  <c:v>93.6</c:v>
                </c:pt>
                <c:pt idx="1981">
                  <c:v>93</c:v>
                </c:pt>
                <c:pt idx="1982">
                  <c:v>93.5</c:v>
                </c:pt>
                <c:pt idx="1983">
                  <c:v>93.45</c:v>
                </c:pt>
                <c:pt idx="1984">
                  <c:v>93.8</c:v>
                </c:pt>
                <c:pt idx="1985">
                  <c:v>95</c:v>
                </c:pt>
                <c:pt idx="1986">
                  <c:v>97.1</c:v>
                </c:pt>
                <c:pt idx="1987">
                  <c:v>98.85</c:v>
                </c:pt>
                <c:pt idx="1988">
                  <c:v>97.45</c:v>
                </c:pt>
                <c:pt idx="1989">
                  <c:v>97.55</c:v>
                </c:pt>
                <c:pt idx="1990">
                  <c:v>95.55</c:v>
                </c:pt>
                <c:pt idx="1991">
                  <c:v>94.75</c:v>
                </c:pt>
                <c:pt idx="1992">
                  <c:v>93.9</c:v>
                </c:pt>
                <c:pt idx="1993">
                  <c:v>93.15</c:v>
                </c:pt>
                <c:pt idx="1994">
                  <c:v>94.6</c:v>
                </c:pt>
                <c:pt idx="1995">
                  <c:v>94.8</c:v>
                </c:pt>
                <c:pt idx="1996">
                  <c:v>94.8</c:v>
                </c:pt>
                <c:pt idx="1997">
                  <c:v>94.8</c:v>
                </c:pt>
                <c:pt idx="1998">
                  <c:v>94</c:v>
                </c:pt>
                <c:pt idx="1999">
                  <c:v>95.5</c:v>
                </c:pt>
                <c:pt idx="2000">
                  <c:v>95.7</c:v>
                </c:pt>
                <c:pt idx="2001">
                  <c:v>94.85</c:v>
                </c:pt>
                <c:pt idx="2002">
                  <c:v>93.5</c:v>
                </c:pt>
                <c:pt idx="2003">
                  <c:v>92.15</c:v>
                </c:pt>
                <c:pt idx="2004">
                  <c:v>91.75</c:v>
                </c:pt>
                <c:pt idx="2005">
                  <c:v>92.6</c:v>
                </c:pt>
                <c:pt idx="2006">
                  <c:v>92.2</c:v>
                </c:pt>
                <c:pt idx="2007">
                  <c:v>93.1</c:v>
                </c:pt>
                <c:pt idx="2008">
                  <c:v>92.2</c:v>
                </c:pt>
                <c:pt idx="2009">
                  <c:v>91.65</c:v>
                </c:pt>
                <c:pt idx="2010">
                  <c:v>92.7</c:v>
                </c:pt>
                <c:pt idx="2011">
                  <c:v>91.75</c:v>
                </c:pt>
                <c:pt idx="2012">
                  <c:v>91.75</c:v>
                </c:pt>
                <c:pt idx="2013">
                  <c:v>92.5</c:v>
                </c:pt>
                <c:pt idx="2014">
                  <c:v>91.9</c:v>
                </c:pt>
                <c:pt idx="2015">
                  <c:v>90.6</c:v>
                </c:pt>
                <c:pt idx="2016">
                  <c:v>90.8</c:v>
                </c:pt>
                <c:pt idx="2017">
                  <c:v>91.8</c:v>
                </c:pt>
                <c:pt idx="2018">
                  <c:v>93.2</c:v>
                </c:pt>
                <c:pt idx="2019">
                  <c:v>94.9</c:v>
                </c:pt>
                <c:pt idx="2020">
                  <c:v>91.9</c:v>
                </c:pt>
                <c:pt idx="2021">
                  <c:v>93.5</c:v>
                </c:pt>
                <c:pt idx="2022">
                  <c:v>93.5</c:v>
                </c:pt>
                <c:pt idx="2023">
                  <c:v>94.8</c:v>
                </c:pt>
                <c:pt idx="2024">
                  <c:v>94.6</c:v>
                </c:pt>
                <c:pt idx="2025">
                  <c:v>95</c:v>
                </c:pt>
                <c:pt idx="2026">
                  <c:v>95.1</c:v>
                </c:pt>
                <c:pt idx="2027">
                  <c:v>93.65</c:v>
                </c:pt>
                <c:pt idx="2028">
                  <c:v>93.25</c:v>
                </c:pt>
                <c:pt idx="2029">
                  <c:v>94</c:v>
                </c:pt>
                <c:pt idx="2030">
                  <c:v>93.5</c:v>
                </c:pt>
                <c:pt idx="2031">
                  <c:v>93.4</c:v>
                </c:pt>
                <c:pt idx="2032">
                  <c:v>93.9</c:v>
                </c:pt>
                <c:pt idx="2033">
                  <c:v>93.4</c:v>
                </c:pt>
                <c:pt idx="2034">
                  <c:v>91.9</c:v>
                </c:pt>
                <c:pt idx="2035">
                  <c:v>91.5</c:v>
                </c:pt>
                <c:pt idx="2036">
                  <c:v>90.1</c:v>
                </c:pt>
                <c:pt idx="2037">
                  <c:v>90.1</c:v>
                </c:pt>
                <c:pt idx="2038">
                  <c:v>90.1</c:v>
                </c:pt>
                <c:pt idx="2039">
                  <c:v>90.1</c:v>
                </c:pt>
                <c:pt idx="2040">
                  <c:v>89.6</c:v>
                </c:pt>
                <c:pt idx="2041">
                  <c:v>89.4</c:v>
                </c:pt>
                <c:pt idx="2042" formatCode="0.00">
                  <c:v>88.8</c:v>
                </c:pt>
                <c:pt idx="2043" formatCode="0.00">
                  <c:v>91.5</c:v>
                </c:pt>
                <c:pt idx="2044" formatCode="0.00">
                  <c:v>93.1</c:v>
                </c:pt>
                <c:pt idx="2045" formatCode="0.00">
                  <c:v>92.7</c:v>
                </c:pt>
                <c:pt idx="2046" formatCode="0.00">
                  <c:v>92.7</c:v>
                </c:pt>
                <c:pt idx="2047" formatCode="0.00">
                  <c:v>93.2</c:v>
                </c:pt>
                <c:pt idx="2048" formatCode="0.00">
                  <c:v>93.9</c:v>
                </c:pt>
                <c:pt idx="2049" formatCode="0.00">
                  <c:v>93.1</c:v>
                </c:pt>
                <c:pt idx="2050" formatCode="0.00">
                  <c:v>96</c:v>
                </c:pt>
                <c:pt idx="2051" formatCode="0.00">
                  <c:v>96.4</c:v>
                </c:pt>
                <c:pt idx="2052" formatCode="0.00">
                  <c:v>96.65</c:v>
                </c:pt>
                <c:pt idx="2053" formatCode="0.00">
                  <c:v>96.05</c:v>
                </c:pt>
                <c:pt idx="2054" formatCode="0.00">
                  <c:v>94.4</c:v>
                </c:pt>
                <c:pt idx="2055" formatCode="0.00">
                  <c:v>93.6</c:v>
                </c:pt>
                <c:pt idx="2056" formatCode="0.00">
                  <c:v>92.35</c:v>
                </c:pt>
                <c:pt idx="2057" formatCode="0.00">
                  <c:v>91.85</c:v>
                </c:pt>
                <c:pt idx="2058" formatCode="0.00">
                  <c:v>90.65</c:v>
                </c:pt>
                <c:pt idx="2059" formatCode="0.00">
                  <c:v>92.25</c:v>
                </c:pt>
                <c:pt idx="2060" formatCode="0.00">
                  <c:v>91.1</c:v>
                </c:pt>
                <c:pt idx="2061" formatCode="0.00">
                  <c:v>91.3</c:v>
                </c:pt>
                <c:pt idx="2062" formatCode="0.00">
                  <c:v>91.3</c:v>
                </c:pt>
                <c:pt idx="2063" formatCode="0.00">
                  <c:v>92.7</c:v>
                </c:pt>
                <c:pt idx="2064" formatCode="0.00">
                  <c:v>92</c:v>
                </c:pt>
                <c:pt idx="2065" formatCode="0.00">
                  <c:v>93</c:v>
                </c:pt>
                <c:pt idx="2066" formatCode="0.00">
                  <c:v>93</c:v>
                </c:pt>
                <c:pt idx="2067" formatCode="0.00">
                  <c:v>92.25</c:v>
                </c:pt>
                <c:pt idx="2068" formatCode="0.00">
                  <c:v>92.55</c:v>
                </c:pt>
                <c:pt idx="2069" formatCode="0.00">
                  <c:v>93.3</c:v>
                </c:pt>
                <c:pt idx="2070" formatCode="0.00">
                  <c:v>93.95</c:v>
                </c:pt>
                <c:pt idx="2071" formatCode="0.00">
                  <c:v>92.15</c:v>
                </c:pt>
                <c:pt idx="2072" formatCode="0.00">
                  <c:v>92.45</c:v>
                </c:pt>
                <c:pt idx="2073" formatCode="0.00">
                  <c:v>92.45</c:v>
                </c:pt>
                <c:pt idx="2074" formatCode="0.00">
                  <c:v>91.8</c:v>
                </c:pt>
                <c:pt idx="2075" formatCode="0.00">
                  <c:v>91.15</c:v>
                </c:pt>
                <c:pt idx="2076" formatCode="0.00">
                  <c:v>92.15</c:v>
                </c:pt>
                <c:pt idx="2077" formatCode="0.00">
                  <c:v>93.5</c:v>
                </c:pt>
                <c:pt idx="2078" formatCode="0.00">
                  <c:v>93.5</c:v>
                </c:pt>
                <c:pt idx="2079">
                  <c:v>93.2</c:v>
                </c:pt>
                <c:pt idx="2080">
                  <c:v>93.2</c:v>
                </c:pt>
                <c:pt idx="2081">
                  <c:v>93.45</c:v>
                </c:pt>
                <c:pt idx="2082">
                  <c:v>92.55</c:v>
                </c:pt>
                <c:pt idx="2083">
                  <c:v>92.05</c:v>
                </c:pt>
                <c:pt idx="2084">
                  <c:v>92.5</c:v>
                </c:pt>
                <c:pt idx="2085">
                  <c:v>91.1</c:v>
                </c:pt>
                <c:pt idx="2086">
                  <c:v>91.15</c:v>
                </c:pt>
                <c:pt idx="2087">
                  <c:v>90.6</c:v>
                </c:pt>
                <c:pt idx="2088">
                  <c:v>90.8</c:v>
                </c:pt>
                <c:pt idx="2089">
                  <c:v>91.15</c:v>
                </c:pt>
                <c:pt idx="2090">
                  <c:v>93.45</c:v>
                </c:pt>
                <c:pt idx="2091">
                  <c:v>94.45</c:v>
                </c:pt>
                <c:pt idx="2092">
                  <c:v>94.05</c:v>
                </c:pt>
                <c:pt idx="2093">
                  <c:v>94.9</c:v>
                </c:pt>
                <c:pt idx="2094">
                  <c:v>96.4</c:v>
                </c:pt>
                <c:pt idx="2095">
                  <c:v>95.95</c:v>
                </c:pt>
                <c:pt idx="2096">
                  <c:v>96.1</c:v>
                </c:pt>
                <c:pt idx="2097">
                  <c:v>97.35</c:v>
                </c:pt>
                <c:pt idx="2098">
                  <c:v>97.15</c:v>
                </c:pt>
                <c:pt idx="2099">
                  <c:v>93.55</c:v>
                </c:pt>
                <c:pt idx="2100">
                  <c:v>89.85</c:v>
                </c:pt>
                <c:pt idx="2101">
                  <c:v>89.85</c:v>
                </c:pt>
                <c:pt idx="2102">
                  <c:v>90.5</c:v>
                </c:pt>
                <c:pt idx="2103">
                  <c:v>89.95</c:v>
                </c:pt>
                <c:pt idx="2104">
                  <c:v>89.55</c:v>
                </c:pt>
                <c:pt idx="2105">
                  <c:v>89.15</c:v>
                </c:pt>
                <c:pt idx="2106">
                  <c:v>89.4</c:v>
                </c:pt>
                <c:pt idx="2107">
                  <c:v>89.4</c:v>
                </c:pt>
                <c:pt idx="2108">
                  <c:v>88.75</c:v>
                </c:pt>
                <c:pt idx="2109">
                  <c:v>88.75</c:v>
                </c:pt>
                <c:pt idx="2110">
                  <c:v>88.35</c:v>
                </c:pt>
                <c:pt idx="2111">
                  <c:v>89.15</c:v>
                </c:pt>
                <c:pt idx="2112">
                  <c:v>89.4</c:v>
                </c:pt>
                <c:pt idx="2113">
                  <c:v>90</c:v>
                </c:pt>
                <c:pt idx="2114">
                  <c:v>89.85</c:v>
                </c:pt>
                <c:pt idx="2115">
                  <c:v>90.35</c:v>
                </c:pt>
                <c:pt idx="2116">
                  <c:v>90.3</c:v>
                </c:pt>
                <c:pt idx="2117">
                  <c:v>89.95</c:v>
                </c:pt>
                <c:pt idx="2118">
                  <c:v>90.3</c:v>
                </c:pt>
                <c:pt idx="2119">
                  <c:v>91.45</c:v>
                </c:pt>
                <c:pt idx="2120">
                  <c:v>90.75</c:v>
                </c:pt>
                <c:pt idx="2121">
                  <c:v>90.55</c:v>
                </c:pt>
                <c:pt idx="2122">
                  <c:v>90.3</c:v>
                </c:pt>
                <c:pt idx="2123">
                  <c:v>90.3</c:v>
                </c:pt>
                <c:pt idx="2124">
                  <c:v>90.55</c:v>
                </c:pt>
                <c:pt idx="2125">
                  <c:v>91.45</c:v>
                </c:pt>
                <c:pt idx="2126">
                  <c:v>92.65</c:v>
                </c:pt>
                <c:pt idx="2127">
                  <c:v>93.05</c:v>
                </c:pt>
                <c:pt idx="2128">
                  <c:v>92.4</c:v>
                </c:pt>
                <c:pt idx="2129">
                  <c:v>92.65</c:v>
                </c:pt>
                <c:pt idx="2130">
                  <c:v>93.15</c:v>
                </c:pt>
                <c:pt idx="2131">
                  <c:v>92.95</c:v>
                </c:pt>
                <c:pt idx="2132">
                  <c:v>89.95</c:v>
                </c:pt>
                <c:pt idx="2133">
                  <c:v>89.7</c:v>
                </c:pt>
                <c:pt idx="2134">
                  <c:v>89.4</c:v>
                </c:pt>
                <c:pt idx="2135">
                  <c:v>89.4</c:v>
                </c:pt>
                <c:pt idx="2136">
                  <c:v>89.45</c:v>
                </c:pt>
                <c:pt idx="2137">
                  <c:v>89.7</c:v>
                </c:pt>
                <c:pt idx="2138">
                  <c:v>89.75</c:v>
                </c:pt>
                <c:pt idx="2139">
                  <c:v>89.45</c:v>
                </c:pt>
                <c:pt idx="2140">
                  <c:v>89.95</c:v>
                </c:pt>
                <c:pt idx="2141">
                  <c:v>89.4</c:v>
                </c:pt>
                <c:pt idx="2142">
                  <c:v>89.4</c:v>
                </c:pt>
                <c:pt idx="2143">
                  <c:v>88.9</c:v>
                </c:pt>
                <c:pt idx="2144">
                  <c:v>87.45</c:v>
                </c:pt>
                <c:pt idx="2145">
                  <c:v>85.95</c:v>
                </c:pt>
                <c:pt idx="2146">
                  <c:v>85.95</c:v>
                </c:pt>
                <c:pt idx="2147">
                  <c:v>85.9</c:v>
                </c:pt>
                <c:pt idx="2148">
                  <c:v>85.7</c:v>
                </c:pt>
                <c:pt idx="2149">
                  <c:v>85.4</c:v>
                </c:pt>
                <c:pt idx="2150">
                  <c:v>84.9</c:v>
                </c:pt>
                <c:pt idx="2151">
                  <c:v>84.6</c:v>
                </c:pt>
                <c:pt idx="2152">
                  <c:v>84.25</c:v>
                </c:pt>
                <c:pt idx="2153">
                  <c:v>84.25</c:v>
                </c:pt>
                <c:pt idx="2154">
                  <c:v>85.3</c:v>
                </c:pt>
                <c:pt idx="2155">
                  <c:v>85.05</c:v>
                </c:pt>
                <c:pt idx="2156">
                  <c:v>84.95</c:v>
                </c:pt>
                <c:pt idx="2157">
                  <c:v>84.75</c:v>
                </c:pt>
                <c:pt idx="2158">
                  <c:v>84.55</c:v>
                </c:pt>
                <c:pt idx="2159">
                  <c:v>84.9</c:v>
                </c:pt>
                <c:pt idx="2160">
                  <c:v>83.9</c:v>
                </c:pt>
                <c:pt idx="2161">
                  <c:v>84.7</c:v>
                </c:pt>
                <c:pt idx="2162">
                  <c:v>84.1</c:v>
                </c:pt>
                <c:pt idx="2163">
                  <c:v>84.1</c:v>
                </c:pt>
                <c:pt idx="2164">
                  <c:v>84.5</c:v>
                </c:pt>
                <c:pt idx="2165">
                  <c:v>84.75</c:v>
                </c:pt>
                <c:pt idx="2166">
                  <c:v>83.75</c:v>
                </c:pt>
                <c:pt idx="2167">
                  <c:v>84.9</c:v>
                </c:pt>
                <c:pt idx="2168">
                  <c:v>85.6</c:v>
                </c:pt>
                <c:pt idx="2169">
                  <c:v>84.9</c:v>
                </c:pt>
                <c:pt idx="2170">
                  <c:v>84.9</c:v>
                </c:pt>
                <c:pt idx="2171">
                  <c:v>85.9</c:v>
                </c:pt>
                <c:pt idx="2172">
                  <c:v>85.15</c:v>
                </c:pt>
                <c:pt idx="2173">
                  <c:v>85.15</c:v>
                </c:pt>
                <c:pt idx="2174">
                  <c:v>85.55</c:v>
                </c:pt>
                <c:pt idx="2175">
                  <c:v>85.3</c:v>
                </c:pt>
                <c:pt idx="2176">
                  <c:v>86.8</c:v>
                </c:pt>
                <c:pt idx="2177">
                  <c:v>86.65</c:v>
                </c:pt>
                <c:pt idx="2178">
                  <c:v>86.8</c:v>
                </c:pt>
                <c:pt idx="2179">
                  <c:v>88.4</c:v>
                </c:pt>
                <c:pt idx="2180">
                  <c:v>88.8</c:v>
                </c:pt>
                <c:pt idx="2181">
                  <c:v>88.8</c:v>
                </c:pt>
                <c:pt idx="2182">
                  <c:v>88.85</c:v>
                </c:pt>
                <c:pt idx="2183">
                  <c:v>88.15</c:v>
                </c:pt>
                <c:pt idx="2184">
                  <c:v>88.15</c:v>
                </c:pt>
                <c:pt idx="2185">
                  <c:v>88.35</c:v>
                </c:pt>
                <c:pt idx="2186">
                  <c:v>88.25</c:v>
                </c:pt>
                <c:pt idx="2187">
                  <c:v>87.5</c:v>
                </c:pt>
                <c:pt idx="2189">
                  <c:v>88.25</c:v>
                </c:pt>
                <c:pt idx="2190">
                  <c:v>89.25</c:v>
                </c:pt>
                <c:pt idx="2191">
                  <c:v>89.7</c:v>
                </c:pt>
                <c:pt idx="2192">
                  <c:v>89.7</c:v>
                </c:pt>
                <c:pt idx="2193">
                  <c:v>89.1</c:v>
                </c:pt>
                <c:pt idx="2194">
                  <c:v>88.1</c:v>
                </c:pt>
                <c:pt idx="2195">
                  <c:v>88.8</c:v>
                </c:pt>
                <c:pt idx="2196">
                  <c:v>89.8</c:v>
                </c:pt>
                <c:pt idx="2197">
                  <c:v>88.4</c:v>
                </c:pt>
                <c:pt idx="2198">
                  <c:v>88.1</c:v>
                </c:pt>
                <c:pt idx="2199">
                  <c:v>88.05</c:v>
                </c:pt>
                <c:pt idx="2200">
                  <c:v>89.25</c:v>
                </c:pt>
                <c:pt idx="2201">
                  <c:v>89.45</c:v>
                </c:pt>
                <c:pt idx="2202">
                  <c:v>90.45</c:v>
                </c:pt>
                <c:pt idx="2203">
                  <c:v>92.6</c:v>
                </c:pt>
                <c:pt idx="2204">
                  <c:v>93.05</c:v>
                </c:pt>
                <c:pt idx="2205">
                  <c:v>94.45</c:v>
                </c:pt>
                <c:pt idx="2206">
                  <c:v>94.25</c:v>
                </c:pt>
                <c:pt idx="2207">
                  <c:v>93.75</c:v>
                </c:pt>
                <c:pt idx="2208">
                  <c:v>93.75</c:v>
                </c:pt>
                <c:pt idx="2209">
                  <c:v>91.05</c:v>
                </c:pt>
                <c:pt idx="2210">
                  <c:v>91.05</c:v>
                </c:pt>
                <c:pt idx="2211">
                  <c:v>92.25</c:v>
                </c:pt>
                <c:pt idx="2212">
                  <c:v>92.75</c:v>
                </c:pt>
                <c:pt idx="2213">
                  <c:v>92.65</c:v>
                </c:pt>
                <c:pt idx="2214">
                  <c:v>91.95</c:v>
                </c:pt>
                <c:pt idx="2215">
                  <c:v>92.3</c:v>
                </c:pt>
                <c:pt idx="2216">
                  <c:v>92.3</c:v>
                </c:pt>
                <c:pt idx="2217">
                  <c:v>93.05</c:v>
                </c:pt>
                <c:pt idx="2218">
                  <c:v>94.15</c:v>
                </c:pt>
                <c:pt idx="2219">
                  <c:v>94.15</c:v>
                </c:pt>
                <c:pt idx="2220">
                  <c:v>93.35</c:v>
                </c:pt>
                <c:pt idx="2221">
                  <c:v>95.1</c:v>
                </c:pt>
                <c:pt idx="2222">
                  <c:v>94.85</c:v>
                </c:pt>
                <c:pt idx="2223">
                  <c:v>93.35</c:v>
                </c:pt>
                <c:pt idx="2224">
                  <c:v>93.35</c:v>
                </c:pt>
                <c:pt idx="2225">
                  <c:v>95.75</c:v>
                </c:pt>
                <c:pt idx="2226">
                  <c:v>94.15</c:v>
                </c:pt>
                <c:pt idx="2227">
                  <c:v>93.9</c:v>
                </c:pt>
                <c:pt idx="2228">
                  <c:v>94.65</c:v>
                </c:pt>
                <c:pt idx="2229">
                  <c:v>95.65</c:v>
                </c:pt>
                <c:pt idx="2230">
                  <c:v>93.65</c:v>
                </c:pt>
                <c:pt idx="2231">
                  <c:v>92.65</c:v>
                </c:pt>
                <c:pt idx="2232">
                  <c:v>94.05</c:v>
                </c:pt>
                <c:pt idx="2233">
                  <c:v>93.3</c:v>
                </c:pt>
                <c:pt idx="2234">
                  <c:v>94.3</c:v>
                </c:pt>
                <c:pt idx="2235">
                  <c:v>95.15</c:v>
                </c:pt>
                <c:pt idx="2236">
                  <c:v>94.55</c:v>
                </c:pt>
                <c:pt idx="2237">
                  <c:v>97.55</c:v>
                </c:pt>
                <c:pt idx="2238">
                  <c:v>97.3</c:v>
                </c:pt>
                <c:pt idx="2239">
                  <c:v>97.35</c:v>
                </c:pt>
                <c:pt idx="2240">
                  <c:v>97.3</c:v>
                </c:pt>
                <c:pt idx="2241">
                  <c:v>97.8</c:v>
                </c:pt>
                <c:pt idx="2242">
                  <c:v>97.4</c:v>
                </c:pt>
                <c:pt idx="2243">
                  <c:v>97.9</c:v>
                </c:pt>
                <c:pt idx="2244">
                  <c:v>97.5</c:v>
                </c:pt>
                <c:pt idx="2245">
                  <c:v>98.25</c:v>
                </c:pt>
                <c:pt idx="2246">
                  <c:v>97.8</c:v>
                </c:pt>
                <c:pt idx="2247">
                  <c:v>97.35</c:v>
                </c:pt>
                <c:pt idx="2248">
                  <c:v>98.6</c:v>
                </c:pt>
                <c:pt idx="2249">
                  <c:v>95.8</c:v>
                </c:pt>
                <c:pt idx="2250">
                  <c:v>98.9</c:v>
                </c:pt>
                <c:pt idx="2251">
                  <c:v>96.4</c:v>
                </c:pt>
                <c:pt idx="2252">
                  <c:v>97.3</c:v>
                </c:pt>
                <c:pt idx="2253">
                  <c:v>98.1</c:v>
                </c:pt>
                <c:pt idx="2254">
                  <c:v>97.75</c:v>
                </c:pt>
                <c:pt idx="2255">
                  <c:v>96.05</c:v>
                </c:pt>
                <c:pt idx="2256">
                  <c:v>95.3</c:v>
                </c:pt>
                <c:pt idx="2257">
                  <c:v>94.7</c:v>
                </c:pt>
                <c:pt idx="2258">
                  <c:v>95.6</c:v>
                </c:pt>
                <c:pt idx="2259">
                  <c:v>93.85</c:v>
                </c:pt>
                <c:pt idx="2260">
                  <c:v>94.85</c:v>
                </c:pt>
                <c:pt idx="2261">
                  <c:v>93.5</c:v>
                </c:pt>
                <c:pt idx="2262">
                  <c:v>92.2</c:v>
                </c:pt>
                <c:pt idx="2263">
                  <c:v>92.2</c:v>
                </c:pt>
                <c:pt idx="2264">
                  <c:v>93.85</c:v>
                </c:pt>
                <c:pt idx="2265">
                  <c:v>92.85</c:v>
                </c:pt>
                <c:pt idx="2266">
                  <c:v>93.85</c:v>
                </c:pt>
                <c:pt idx="2268">
                  <c:v>93</c:v>
                </c:pt>
                <c:pt idx="2269">
                  <c:v>94</c:v>
                </c:pt>
                <c:pt idx="2270">
                  <c:v>93.7</c:v>
                </c:pt>
                <c:pt idx="2271">
                  <c:v>94.2</c:v>
                </c:pt>
                <c:pt idx="2272">
                  <c:v>94.2</c:v>
                </c:pt>
                <c:pt idx="2273">
                  <c:v>93.3</c:v>
                </c:pt>
                <c:pt idx="2274">
                  <c:v>95.1</c:v>
                </c:pt>
                <c:pt idx="2275">
                  <c:v>93.5</c:v>
                </c:pt>
                <c:pt idx="2276">
                  <c:v>93.5</c:v>
                </c:pt>
                <c:pt idx="2278">
                  <c:v>92.75</c:v>
                </c:pt>
                <c:pt idx="2279">
                  <c:v>95.2</c:v>
                </c:pt>
                <c:pt idx="2280">
                  <c:v>93.8</c:v>
                </c:pt>
                <c:pt idx="2281">
                  <c:v>94.3</c:v>
                </c:pt>
                <c:pt idx="2282">
                  <c:v>93.7</c:v>
                </c:pt>
                <c:pt idx="2283">
                  <c:v>93</c:v>
                </c:pt>
                <c:pt idx="2284">
                  <c:v>92.9</c:v>
                </c:pt>
                <c:pt idx="2285">
                  <c:v>92.7</c:v>
                </c:pt>
                <c:pt idx="2286">
                  <c:v>92.55</c:v>
                </c:pt>
                <c:pt idx="2287">
                  <c:v>92.45</c:v>
                </c:pt>
                <c:pt idx="2288">
                  <c:v>92.15</c:v>
                </c:pt>
                <c:pt idx="2289">
                  <c:v>92.15</c:v>
                </c:pt>
                <c:pt idx="2290">
                  <c:v>92.35</c:v>
                </c:pt>
                <c:pt idx="2291">
                  <c:v>90.85</c:v>
                </c:pt>
                <c:pt idx="2292">
                  <c:v>90.15</c:v>
                </c:pt>
                <c:pt idx="2293">
                  <c:v>89.5</c:v>
                </c:pt>
                <c:pt idx="2294">
                  <c:v>89.94</c:v>
                </c:pt>
                <c:pt idx="2295">
                  <c:v>90.7</c:v>
                </c:pt>
                <c:pt idx="2296">
                  <c:v>90.7</c:v>
                </c:pt>
                <c:pt idx="2297">
                  <c:v>91.05</c:v>
                </c:pt>
                <c:pt idx="2298">
                  <c:v>91.9</c:v>
                </c:pt>
                <c:pt idx="2299">
                  <c:v>90.65</c:v>
                </c:pt>
                <c:pt idx="2300">
                  <c:v>90.15</c:v>
                </c:pt>
                <c:pt idx="2301">
                  <c:v>89.55</c:v>
                </c:pt>
                <c:pt idx="2302">
                  <c:v>89.45</c:v>
                </c:pt>
                <c:pt idx="2303">
                  <c:v>91.15</c:v>
                </c:pt>
                <c:pt idx="2304">
                  <c:v>90.45</c:v>
                </c:pt>
                <c:pt idx="2305">
                  <c:v>90.45</c:v>
                </c:pt>
                <c:pt idx="2306">
                  <c:v>91.7</c:v>
                </c:pt>
                <c:pt idx="2307">
                  <c:v>91.7</c:v>
                </c:pt>
                <c:pt idx="2308">
                  <c:v>92.75</c:v>
                </c:pt>
                <c:pt idx="2309">
                  <c:v>93.7</c:v>
                </c:pt>
                <c:pt idx="2310">
                  <c:v>91.45</c:v>
                </c:pt>
                <c:pt idx="2311">
                  <c:v>91.45</c:v>
                </c:pt>
                <c:pt idx="2312">
                  <c:v>91.45</c:v>
                </c:pt>
                <c:pt idx="2313">
                  <c:v>90.6</c:v>
                </c:pt>
                <c:pt idx="2314">
                  <c:v>89.7</c:v>
                </c:pt>
                <c:pt idx="2315">
                  <c:v>89.3</c:v>
                </c:pt>
                <c:pt idx="2316">
                  <c:v>89.55</c:v>
                </c:pt>
                <c:pt idx="2317">
                  <c:v>88.4</c:v>
                </c:pt>
                <c:pt idx="2318">
                  <c:v>88.4</c:v>
                </c:pt>
                <c:pt idx="2319">
                  <c:v>87.4</c:v>
                </c:pt>
                <c:pt idx="2320">
                  <c:v>86.9</c:v>
                </c:pt>
                <c:pt idx="2321">
                  <c:v>86.9</c:v>
                </c:pt>
                <c:pt idx="2322">
                  <c:v>85.25</c:v>
                </c:pt>
                <c:pt idx="2323">
                  <c:v>85.25</c:v>
                </c:pt>
                <c:pt idx="2324">
                  <c:v>84.8</c:v>
                </c:pt>
                <c:pt idx="2325">
                  <c:v>83.85</c:v>
                </c:pt>
                <c:pt idx="2326">
                  <c:v>83.35</c:v>
                </c:pt>
                <c:pt idx="2327">
                  <c:v>83.55</c:v>
                </c:pt>
                <c:pt idx="2328">
                  <c:v>83.55</c:v>
                </c:pt>
                <c:pt idx="2329">
                  <c:v>83.05</c:v>
                </c:pt>
                <c:pt idx="2330">
                  <c:v>83.05</c:v>
                </c:pt>
                <c:pt idx="2331">
                  <c:v>83.05</c:v>
                </c:pt>
                <c:pt idx="2332">
                  <c:v>83.05</c:v>
                </c:pt>
                <c:pt idx="2333">
                  <c:v>83.15</c:v>
                </c:pt>
                <c:pt idx="2334">
                  <c:v>83.15</c:v>
                </c:pt>
                <c:pt idx="2335">
                  <c:v>81.150000000000006</c:v>
                </c:pt>
                <c:pt idx="2336">
                  <c:v>80.5</c:v>
                </c:pt>
                <c:pt idx="2337">
                  <c:v>81</c:v>
                </c:pt>
                <c:pt idx="2338">
                  <c:v>80.400000000000006</c:v>
                </c:pt>
                <c:pt idx="2339">
                  <c:v>79.599999999999994</c:v>
                </c:pt>
                <c:pt idx="2340">
                  <c:v>72.150000000000006</c:v>
                </c:pt>
                <c:pt idx="2341">
                  <c:v>72.650000000000006</c:v>
                </c:pt>
                <c:pt idx="2342">
                  <c:v>73.650000000000006</c:v>
                </c:pt>
                <c:pt idx="2343">
                  <c:v>73.650000000000006</c:v>
                </c:pt>
                <c:pt idx="2344">
                  <c:v>73.150000000000006</c:v>
                </c:pt>
                <c:pt idx="2345">
                  <c:v>73.400000000000006</c:v>
                </c:pt>
                <c:pt idx="2346">
                  <c:v>73.650000000000006</c:v>
                </c:pt>
                <c:pt idx="2347">
                  <c:v>73.900000000000006</c:v>
                </c:pt>
                <c:pt idx="2348">
                  <c:v>72.95</c:v>
                </c:pt>
                <c:pt idx="2349">
                  <c:v>74.3</c:v>
                </c:pt>
                <c:pt idx="2350">
                  <c:v>74.099999999999994</c:v>
                </c:pt>
                <c:pt idx="2351">
                  <c:v>73.599999999999994</c:v>
                </c:pt>
                <c:pt idx="2352">
                  <c:v>73.25</c:v>
                </c:pt>
                <c:pt idx="2353">
                  <c:v>73.5</c:v>
                </c:pt>
                <c:pt idx="2354">
                  <c:v>74.900000000000006</c:v>
                </c:pt>
                <c:pt idx="2355">
                  <c:v>74.900000000000006</c:v>
                </c:pt>
                <c:pt idx="2357">
                  <c:v>75.099999999999994</c:v>
                </c:pt>
                <c:pt idx="2358">
                  <c:v>75.75</c:v>
                </c:pt>
                <c:pt idx="2359">
                  <c:v>76.05</c:v>
                </c:pt>
                <c:pt idx="2360">
                  <c:v>75.3</c:v>
                </c:pt>
                <c:pt idx="2361">
                  <c:v>75.3</c:v>
                </c:pt>
                <c:pt idx="2362">
                  <c:v>75.3</c:v>
                </c:pt>
                <c:pt idx="2363">
                  <c:v>74.349999999999994</c:v>
                </c:pt>
                <c:pt idx="2364">
                  <c:v>74.95</c:v>
                </c:pt>
                <c:pt idx="2365">
                  <c:v>74.45</c:v>
                </c:pt>
                <c:pt idx="2366">
                  <c:v>73.2</c:v>
                </c:pt>
                <c:pt idx="2367">
                  <c:v>73.95</c:v>
                </c:pt>
                <c:pt idx="2368">
                  <c:v>74.150000000000006</c:v>
                </c:pt>
                <c:pt idx="2369">
                  <c:v>75.25</c:v>
                </c:pt>
                <c:pt idx="2370">
                  <c:v>75.849999999999994</c:v>
                </c:pt>
                <c:pt idx="2371">
                  <c:v>76.150000000000006</c:v>
                </c:pt>
                <c:pt idx="2372">
                  <c:v>74.3</c:v>
                </c:pt>
                <c:pt idx="2373">
                  <c:v>73.95</c:v>
                </c:pt>
                <c:pt idx="2374">
                  <c:v>74.05</c:v>
                </c:pt>
                <c:pt idx="2375">
                  <c:v>73.5</c:v>
                </c:pt>
                <c:pt idx="2376">
                  <c:v>72.849999999999994</c:v>
                </c:pt>
                <c:pt idx="2377">
                  <c:v>70.900000000000006</c:v>
                </c:pt>
                <c:pt idx="2378">
                  <c:v>71.25</c:v>
                </c:pt>
                <c:pt idx="2379">
                  <c:v>70.150000000000006</c:v>
                </c:pt>
                <c:pt idx="2380">
                  <c:v>70.150000000000006</c:v>
                </c:pt>
                <c:pt idx="2381">
                  <c:v>70.45</c:v>
                </c:pt>
                <c:pt idx="2382">
                  <c:v>69.95</c:v>
                </c:pt>
                <c:pt idx="2383">
                  <c:v>69.650000000000006</c:v>
                </c:pt>
                <c:pt idx="2384">
                  <c:v>70.2</c:v>
                </c:pt>
                <c:pt idx="2385">
                  <c:v>69.7</c:v>
                </c:pt>
                <c:pt idx="2386">
                  <c:v>70.150000000000006</c:v>
                </c:pt>
                <c:pt idx="2387">
                  <c:v>71.2</c:v>
                </c:pt>
                <c:pt idx="2388">
                  <c:v>71.45</c:v>
                </c:pt>
                <c:pt idx="2389">
                  <c:v>71.400000000000006</c:v>
                </c:pt>
                <c:pt idx="2390">
                  <c:v>71</c:v>
                </c:pt>
                <c:pt idx="2391">
                  <c:v>70.7</c:v>
                </c:pt>
                <c:pt idx="2392">
                  <c:v>71.2</c:v>
                </c:pt>
                <c:pt idx="2393">
                  <c:v>70.599999999999994</c:v>
                </c:pt>
                <c:pt idx="2394">
                  <c:v>70.3</c:v>
                </c:pt>
                <c:pt idx="2395">
                  <c:v>70.2</c:v>
                </c:pt>
                <c:pt idx="2396">
                  <c:v>70.05</c:v>
                </c:pt>
                <c:pt idx="2397">
                  <c:v>69.7</c:v>
                </c:pt>
                <c:pt idx="2398">
                  <c:v>69.95</c:v>
                </c:pt>
                <c:pt idx="2399">
                  <c:v>69.849999999999994</c:v>
                </c:pt>
                <c:pt idx="2400">
                  <c:v>69.8</c:v>
                </c:pt>
                <c:pt idx="2401">
                  <c:v>70.05</c:v>
                </c:pt>
                <c:pt idx="2402">
                  <c:v>70</c:v>
                </c:pt>
                <c:pt idx="2403">
                  <c:v>70.3</c:v>
                </c:pt>
                <c:pt idx="2404">
                  <c:v>70.45</c:v>
                </c:pt>
                <c:pt idx="2405">
                  <c:v>70</c:v>
                </c:pt>
                <c:pt idx="2406">
                  <c:v>70</c:v>
                </c:pt>
                <c:pt idx="2407">
                  <c:v>69.8</c:v>
                </c:pt>
                <c:pt idx="2408">
                  <c:v>68.849999999999994</c:v>
                </c:pt>
                <c:pt idx="2409">
                  <c:v>68.8</c:v>
                </c:pt>
                <c:pt idx="2410">
                  <c:v>69.2</c:v>
                </c:pt>
                <c:pt idx="2411">
                  <c:v>69.55</c:v>
                </c:pt>
                <c:pt idx="2412">
                  <c:v>68.349999999999994</c:v>
                </c:pt>
                <c:pt idx="2413">
                  <c:v>68.5</c:v>
                </c:pt>
                <c:pt idx="2414">
                  <c:v>67.400000000000006</c:v>
                </c:pt>
                <c:pt idx="2415">
                  <c:v>66</c:v>
                </c:pt>
                <c:pt idx="2416">
                  <c:v>66.599999999999994</c:v>
                </c:pt>
                <c:pt idx="2417">
                  <c:v>66.150000000000006</c:v>
                </c:pt>
                <c:pt idx="2418">
                  <c:v>66.8</c:v>
                </c:pt>
                <c:pt idx="2419">
                  <c:v>66.099999999999994</c:v>
                </c:pt>
                <c:pt idx="2420">
                  <c:v>65.900000000000006</c:v>
                </c:pt>
                <c:pt idx="2421">
                  <c:v>66.400000000000006</c:v>
                </c:pt>
                <c:pt idx="2422">
                  <c:v>65.95</c:v>
                </c:pt>
                <c:pt idx="2423">
                  <c:v>66.45</c:v>
                </c:pt>
                <c:pt idx="2424">
                  <c:v>66.849999999999994</c:v>
                </c:pt>
                <c:pt idx="2425">
                  <c:v>66.849999999999994</c:v>
                </c:pt>
                <c:pt idx="2426">
                  <c:v>66.849999999999994</c:v>
                </c:pt>
                <c:pt idx="2427">
                  <c:v>66</c:v>
                </c:pt>
                <c:pt idx="2428">
                  <c:v>66.349999999999994</c:v>
                </c:pt>
                <c:pt idx="2429">
                  <c:v>66.5</c:v>
                </c:pt>
                <c:pt idx="2430">
                  <c:v>67.05</c:v>
                </c:pt>
                <c:pt idx="2431">
                  <c:v>66.45</c:v>
                </c:pt>
                <c:pt idx="2432">
                  <c:v>67.3</c:v>
                </c:pt>
                <c:pt idx="2433">
                  <c:v>67.849999999999994</c:v>
                </c:pt>
                <c:pt idx="2434">
                  <c:v>67.599999999999994</c:v>
                </c:pt>
                <c:pt idx="2435">
                  <c:v>68.599999999999994</c:v>
                </c:pt>
                <c:pt idx="2436">
                  <c:v>68.599999999999994</c:v>
                </c:pt>
                <c:pt idx="2437">
                  <c:v>68.8</c:v>
                </c:pt>
                <c:pt idx="2438">
                  <c:v>68.349999999999994</c:v>
                </c:pt>
                <c:pt idx="2439">
                  <c:v>69.25</c:v>
                </c:pt>
                <c:pt idx="2440">
                  <c:v>69.349999999999994</c:v>
                </c:pt>
                <c:pt idx="2441">
                  <c:v>69.349999999999994</c:v>
                </c:pt>
                <c:pt idx="2442">
                  <c:v>70.25</c:v>
                </c:pt>
                <c:pt idx="2443">
                  <c:v>69.95</c:v>
                </c:pt>
                <c:pt idx="2445">
                  <c:v>69.849999999999994</c:v>
                </c:pt>
                <c:pt idx="2446">
                  <c:v>70.05</c:v>
                </c:pt>
                <c:pt idx="2447">
                  <c:v>70.05</c:v>
                </c:pt>
                <c:pt idx="2448">
                  <c:v>68.55</c:v>
                </c:pt>
                <c:pt idx="2449">
                  <c:v>67.849999999999994</c:v>
                </c:pt>
                <c:pt idx="2450">
                  <c:v>68.75</c:v>
                </c:pt>
                <c:pt idx="2451">
                  <c:v>68.25</c:v>
                </c:pt>
                <c:pt idx="2452">
                  <c:v>68.45</c:v>
                </c:pt>
                <c:pt idx="2453">
                  <c:v>68.45</c:v>
                </c:pt>
                <c:pt idx="2454">
                  <c:v>68.650000000000006</c:v>
                </c:pt>
                <c:pt idx="2455">
                  <c:v>67.650000000000006</c:v>
                </c:pt>
                <c:pt idx="2456">
                  <c:v>68.099999999999994</c:v>
                </c:pt>
                <c:pt idx="2457">
                  <c:v>67.099999999999994</c:v>
                </c:pt>
                <c:pt idx="2458">
                  <c:v>67.5</c:v>
                </c:pt>
                <c:pt idx="2459">
                  <c:v>67.25</c:v>
                </c:pt>
                <c:pt idx="2460">
                  <c:v>67.150000000000006</c:v>
                </c:pt>
                <c:pt idx="2461">
                  <c:v>65.849999999999994</c:v>
                </c:pt>
                <c:pt idx="2462">
                  <c:v>66</c:v>
                </c:pt>
                <c:pt idx="2463">
                  <c:v>65.8</c:v>
                </c:pt>
                <c:pt idx="2464">
                  <c:v>65.3</c:v>
                </c:pt>
                <c:pt idx="2465">
                  <c:v>66.5</c:v>
                </c:pt>
                <c:pt idx="2466">
                  <c:v>66.599999999999994</c:v>
                </c:pt>
                <c:pt idx="2467">
                  <c:v>67.3</c:v>
                </c:pt>
                <c:pt idx="2468">
                  <c:v>67.3</c:v>
                </c:pt>
                <c:pt idx="2469">
                  <c:v>67.05</c:v>
                </c:pt>
                <c:pt idx="2470">
                  <c:v>67.55</c:v>
                </c:pt>
                <c:pt idx="2471">
                  <c:v>68.900000000000006</c:v>
                </c:pt>
                <c:pt idx="2472">
                  <c:v>68.599999999999994</c:v>
                </c:pt>
                <c:pt idx="2473">
                  <c:v>69.05</c:v>
                </c:pt>
                <c:pt idx="2474">
                  <c:v>68.849999999999994</c:v>
                </c:pt>
                <c:pt idx="2475">
                  <c:v>69.45</c:v>
                </c:pt>
                <c:pt idx="2476">
                  <c:v>69.55</c:v>
                </c:pt>
                <c:pt idx="2477">
                  <c:v>69.05</c:v>
                </c:pt>
                <c:pt idx="2478">
                  <c:v>69.55</c:v>
                </c:pt>
                <c:pt idx="2479">
                  <c:v>69.849999999999994</c:v>
                </c:pt>
                <c:pt idx="2480">
                  <c:v>69.849999999999994</c:v>
                </c:pt>
                <c:pt idx="2481">
                  <c:v>70.849999999999994</c:v>
                </c:pt>
                <c:pt idx="2482">
                  <c:v>71.55</c:v>
                </c:pt>
                <c:pt idx="2483">
                  <c:v>71.05</c:v>
                </c:pt>
                <c:pt idx="2484">
                  <c:v>71.05</c:v>
                </c:pt>
                <c:pt idx="2485">
                  <c:v>70.55</c:v>
                </c:pt>
                <c:pt idx="2486">
                  <c:v>71.25</c:v>
                </c:pt>
                <c:pt idx="2487">
                  <c:v>71.75</c:v>
                </c:pt>
                <c:pt idx="2488">
                  <c:v>71.5</c:v>
                </c:pt>
                <c:pt idx="2489">
                  <c:v>71.25</c:v>
                </c:pt>
                <c:pt idx="2490">
                  <c:v>71.2</c:v>
                </c:pt>
                <c:pt idx="2491">
                  <c:v>70.25</c:v>
                </c:pt>
                <c:pt idx="2492">
                  <c:v>70.150000000000006</c:v>
                </c:pt>
                <c:pt idx="2493">
                  <c:v>69.849999999999994</c:v>
                </c:pt>
                <c:pt idx="2494">
                  <c:v>69.599999999999994</c:v>
                </c:pt>
                <c:pt idx="2495">
                  <c:v>68.849999999999994</c:v>
                </c:pt>
                <c:pt idx="2496">
                  <c:v>67.7</c:v>
                </c:pt>
                <c:pt idx="2497">
                  <c:v>67.25</c:v>
                </c:pt>
                <c:pt idx="2498">
                  <c:v>68.2</c:v>
                </c:pt>
                <c:pt idx="2499">
                  <c:v>67.5</c:v>
                </c:pt>
                <c:pt idx="2500">
                  <c:v>67.5</c:v>
                </c:pt>
                <c:pt idx="2501">
                  <c:v>67.2</c:v>
                </c:pt>
                <c:pt idx="2502">
                  <c:v>69.150000000000006</c:v>
                </c:pt>
                <c:pt idx="2503">
                  <c:v>69.650000000000006</c:v>
                </c:pt>
                <c:pt idx="2504">
                  <c:v>69.55</c:v>
                </c:pt>
                <c:pt idx="2505">
                  <c:v>70.650000000000006</c:v>
                </c:pt>
                <c:pt idx="2506">
                  <c:v>70.650000000000006</c:v>
                </c:pt>
                <c:pt idx="2507">
                  <c:v>69.95</c:v>
                </c:pt>
                <c:pt idx="2508">
                  <c:v>69.849999999999994</c:v>
                </c:pt>
                <c:pt idx="2509">
                  <c:v>70.349999999999994</c:v>
                </c:pt>
                <c:pt idx="2510">
                  <c:v>69.45</c:v>
                </c:pt>
                <c:pt idx="2511">
                  <c:v>69.95</c:v>
                </c:pt>
                <c:pt idx="2512">
                  <c:v>69.55</c:v>
                </c:pt>
                <c:pt idx="2514">
                  <c:v>72.150000000000006</c:v>
                </c:pt>
                <c:pt idx="2515">
                  <c:v>73.05</c:v>
                </c:pt>
                <c:pt idx="2516">
                  <c:v>73.3</c:v>
                </c:pt>
                <c:pt idx="2517">
                  <c:v>72.849999999999994</c:v>
                </c:pt>
                <c:pt idx="2518">
                  <c:v>71.849999999999994</c:v>
                </c:pt>
                <c:pt idx="2519">
                  <c:v>71.95</c:v>
                </c:pt>
                <c:pt idx="2520">
                  <c:v>71.55</c:v>
                </c:pt>
                <c:pt idx="2521">
                  <c:v>71.55</c:v>
                </c:pt>
                <c:pt idx="2522">
                  <c:v>71.150000000000006</c:v>
                </c:pt>
                <c:pt idx="2523">
                  <c:v>69.95</c:v>
                </c:pt>
                <c:pt idx="2524">
                  <c:v>70.05</c:v>
                </c:pt>
                <c:pt idx="2525">
                  <c:v>69.75</c:v>
                </c:pt>
                <c:pt idx="2526">
                  <c:v>69.75</c:v>
                </c:pt>
                <c:pt idx="2527">
                  <c:v>72.150000000000006</c:v>
                </c:pt>
                <c:pt idx="2528">
                  <c:v>73.150000000000006</c:v>
                </c:pt>
                <c:pt idx="2529">
                  <c:v>73.150000000000006</c:v>
                </c:pt>
                <c:pt idx="2530">
                  <c:v>73.25</c:v>
                </c:pt>
                <c:pt idx="2531">
                  <c:v>73.95</c:v>
                </c:pt>
                <c:pt idx="2532">
                  <c:v>74.7</c:v>
                </c:pt>
                <c:pt idx="2534">
                  <c:v>73.8</c:v>
                </c:pt>
                <c:pt idx="2535">
                  <c:v>73.8</c:v>
                </c:pt>
                <c:pt idx="2536">
                  <c:v>73.099999999999994</c:v>
                </c:pt>
                <c:pt idx="2537">
                  <c:v>72.849999999999994</c:v>
                </c:pt>
                <c:pt idx="2538">
                  <c:v>73.55</c:v>
                </c:pt>
                <c:pt idx="2539">
                  <c:v>72.95</c:v>
                </c:pt>
                <c:pt idx="2540">
                  <c:v>72.7</c:v>
                </c:pt>
                <c:pt idx="2541">
                  <c:v>73.349999999999994</c:v>
                </c:pt>
                <c:pt idx="2542">
                  <c:v>74</c:v>
                </c:pt>
                <c:pt idx="2543">
                  <c:v>74.25</c:v>
                </c:pt>
                <c:pt idx="2544">
                  <c:v>72.849999999999994</c:v>
                </c:pt>
                <c:pt idx="2545">
                  <c:v>72.45</c:v>
                </c:pt>
                <c:pt idx="2546">
                  <c:v>72.349999999999994</c:v>
                </c:pt>
                <c:pt idx="2547">
                  <c:v>71.849999999999994</c:v>
                </c:pt>
                <c:pt idx="2548">
                  <c:v>71.25</c:v>
                </c:pt>
                <c:pt idx="2549">
                  <c:v>71.25</c:v>
                </c:pt>
                <c:pt idx="2550">
                  <c:v>71.05</c:v>
                </c:pt>
                <c:pt idx="2551">
                  <c:v>72.3</c:v>
                </c:pt>
                <c:pt idx="2552">
                  <c:v>72.3</c:v>
                </c:pt>
                <c:pt idx="2553">
                  <c:v>71.900000000000006</c:v>
                </c:pt>
                <c:pt idx="2554">
                  <c:v>71.7</c:v>
                </c:pt>
                <c:pt idx="2555">
                  <c:v>73.2</c:v>
                </c:pt>
                <c:pt idx="2556">
                  <c:v>73.05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NB Futures</c:v>
                </c:pt>
              </c:strCache>
            </c:strRef>
          </c:tx>
          <c:spPr>
            <a:ln w="5715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Sheet1!$A$2:$A$2558</c:f>
              <c:numCache>
                <c:formatCode>m/d/yyyy</c:formatCode>
                <c:ptCount val="2557"/>
                <c:pt idx="0">
                  <c:v>38565</c:v>
                </c:pt>
                <c:pt idx="1">
                  <c:v>38566</c:v>
                </c:pt>
                <c:pt idx="2">
                  <c:v>38567</c:v>
                </c:pt>
                <c:pt idx="3">
                  <c:v>38568</c:v>
                </c:pt>
                <c:pt idx="4">
                  <c:v>38569</c:v>
                </c:pt>
                <c:pt idx="5">
                  <c:v>38572</c:v>
                </c:pt>
                <c:pt idx="6">
                  <c:v>38573</c:v>
                </c:pt>
                <c:pt idx="7">
                  <c:v>38574</c:v>
                </c:pt>
                <c:pt idx="8">
                  <c:v>38575</c:v>
                </c:pt>
                <c:pt idx="9">
                  <c:v>38576</c:v>
                </c:pt>
                <c:pt idx="10">
                  <c:v>38579</c:v>
                </c:pt>
                <c:pt idx="11">
                  <c:v>38580</c:v>
                </c:pt>
                <c:pt idx="12">
                  <c:v>38581</c:v>
                </c:pt>
                <c:pt idx="13">
                  <c:v>38582</c:v>
                </c:pt>
                <c:pt idx="14">
                  <c:v>38583</c:v>
                </c:pt>
                <c:pt idx="15">
                  <c:v>38586</c:v>
                </c:pt>
                <c:pt idx="16">
                  <c:v>38587</c:v>
                </c:pt>
                <c:pt idx="17">
                  <c:v>38588</c:v>
                </c:pt>
                <c:pt idx="18">
                  <c:v>38589</c:v>
                </c:pt>
                <c:pt idx="19">
                  <c:v>38590</c:v>
                </c:pt>
                <c:pt idx="20">
                  <c:v>38593</c:v>
                </c:pt>
                <c:pt idx="21">
                  <c:v>38594</c:v>
                </c:pt>
                <c:pt idx="22">
                  <c:v>38595</c:v>
                </c:pt>
                <c:pt idx="23">
                  <c:v>38596</c:v>
                </c:pt>
                <c:pt idx="24">
                  <c:v>38597</c:v>
                </c:pt>
                <c:pt idx="25">
                  <c:v>38600</c:v>
                </c:pt>
                <c:pt idx="26">
                  <c:v>38601</c:v>
                </c:pt>
                <c:pt idx="27">
                  <c:v>38602</c:v>
                </c:pt>
                <c:pt idx="28">
                  <c:v>38603</c:v>
                </c:pt>
                <c:pt idx="29">
                  <c:v>38604</c:v>
                </c:pt>
                <c:pt idx="30">
                  <c:v>38607</c:v>
                </c:pt>
                <c:pt idx="31">
                  <c:v>38608</c:v>
                </c:pt>
                <c:pt idx="32">
                  <c:v>38609</c:v>
                </c:pt>
                <c:pt idx="33">
                  <c:v>38610</c:v>
                </c:pt>
                <c:pt idx="34">
                  <c:v>38611</c:v>
                </c:pt>
                <c:pt idx="35">
                  <c:v>38614</c:v>
                </c:pt>
                <c:pt idx="36">
                  <c:v>38615</c:v>
                </c:pt>
                <c:pt idx="37">
                  <c:v>38616</c:v>
                </c:pt>
                <c:pt idx="38">
                  <c:v>38617</c:v>
                </c:pt>
                <c:pt idx="39">
                  <c:v>38618</c:v>
                </c:pt>
                <c:pt idx="40">
                  <c:v>38621</c:v>
                </c:pt>
                <c:pt idx="41">
                  <c:v>38622</c:v>
                </c:pt>
                <c:pt idx="42">
                  <c:v>38623</c:v>
                </c:pt>
                <c:pt idx="43">
                  <c:v>38624</c:v>
                </c:pt>
                <c:pt idx="44">
                  <c:v>38625</c:v>
                </c:pt>
                <c:pt idx="45">
                  <c:v>38628</c:v>
                </c:pt>
                <c:pt idx="46">
                  <c:v>38629</c:v>
                </c:pt>
                <c:pt idx="47">
                  <c:v>38630</c:v>
                </c:pt>
                <c:pt idx="48">
                  <c:v>38631</c:v>
                </c:pt>
                <c:pt idx="49">
                  <c:v>38632</c:v>
                </c:pt>
                <c:pt idx="50">
                  <c:v>38635</c:v>
                </c:pt>
                <c:pt idx="51">
                  <c:v>38636</c:v>
                </c:pt>
                <c:pt idx="52">
                  <c:v>38637</c:v>
                </c:pt>
                <c:pt idx="53">
                  <c:v>38638</c:v>
                </c:pt>
                <c:pt idx="54">
                  <c:v>38639</c:v>
                </c:pt>
                <c:pt idx="55">
                  <c:v>38642</c:v>
                </c:pt>
                <c:pt idx="56">
                  <c:v>38643</c:v>
                </c:pt>
                <c:pt idx="57">
                  <c:v>38644</c:v>
                </c:pt>
                <c:pt idx="58">
                  <c:v>38645</c:v>
                </c:pt>
                <c:pt idx="59">
                  <c:v>38646</c:v>
                </c:pt>
                <c:pt idx="60">
                  <c:v>38649</c:v>
                </c:pt>
                <c:pt idx="61">
                  <c:v>38650</c:v>
                </c:pt>
                <c:pt idx="62">
                  <c:v>38651</c:v>
                </c:pt>
                <c:pt idx="63">
                  <c:v>38652</c:v>
                </c:pt>
                <c:pt idx="64">
                  <c:v>38653</c:v>
                </c:pt>
                <c:pt idx="65">
                  <c:v>38656</c:v>
                </c:pt>
                <c:pt idx="66">
                  <c:v>38657</c:v>
                </c:pt>
                <c:pt idx="67">
                  <c:v>38658</c:v>
                </c:pt>
                <c:pt idx="68">
                  <c:v>38659</c:v>
                </c:pt>
                <c:pt idx="69">
                  <c:v>38660</c:v>
                </c:pt>
                <c:pt idx="70">
                  <c:v>38663</c:v>
                </c:pt>
                <c:pt idx="71">
                  <c:v>38664</c:v>
                </c:pt>
                <c:pt idx="72">
                  <c:v>38665</c:v>
                </c:pt>
                <c:pt idx="73">
                  <c:v>38666</c:v>
                </c:pt>
                <c:pt idx="74">
                  <c:v>38667</c:v>
                </c:pt>
                <c:pt idx="75">
                  <c:v>38670</c:v>
                </c:pt>
                <c:pt idx="76">
                  <c:v>38671</c:v>
                </c:pt>
                <c:pt idx="77">
                  <c:v>38672</c:v>
                </c:pt>
                <c:pt idx="78">
                  <c:v>38673</c:v>
                </c:pt>
                <c:pt idx="79">
                  <c:v>38674</c:v>
                </c:pt>
                <c:pt idx="80">
                  <c:v>38677</c:v>
                </c:pt>
                <c:pt idx="81">
                  <c:v>38678</c:v>
                </c:pt>
                <c:pt idx="82">
                  <c:v>38679</c:v>
                </c:pt>
                <c:pt idx="83">
                  <c:v>38680</c:v>
                </c:pt>
                <c:pt idx="84">
                  <c:v>38681</c:v>
                </c:pt>
                <c:pt idx="85">
                  <c:v>38684</c:v>
                </c:pt>
                <c:pt idx="86">
                  <c:v>38685</c:v>
                </c:pt>
                <c:pt idx="87">
                  <c:v>38686</c:v>
                </c:pt>
                <c:pt idx="88">
                  <c:v>38687</c:v>
                </c:pt>
                <c:pt idx="89">
                  <c:v>38688</c:v>
                </c:pt>
                <c:pt idx="90">
                  <c:v>38691</c:v>
                </c:pt>
                <c:pt idx="91">
                  <c:v>38692</c:v>
                </c:pt>
                <c:pt idx="92">
                  <c:v>38693</c:v>
                </c:pt>
                <c:pt idx="93">
                  <c:v>38694</c:v>
                </c:pt>
                <c:pt idx="94">
                  <c:v>38695</c:v>
                </c:pt>
                <c:pt idx="95">
                  <c:v>38698</c:v>
                </c:pt>
                <c:pt idx="96">
                  <c:v>38699</c:v>
                </c:pt>
                <c:pt idx="97">
                  <c:v>38700</c:v>
                </c:pt>
                <c:pt idx="98">
                  <c:v>38701</c:v>
                </c:pt>
                <c:pt idx="99">
                  <c:v>38702</c:v>
                </c:pt>
                <c:pt idx="100">
                  <c:v>38705</c:v>
                </c:pt>
                <c:pt idx="101">
                  <c:v>38706</c:v>
                </c:pt>
                <c:pt idx="102">
                  <c:v>38707</c:v>
                </c:pt>
                <c:pt idx="103">
                  <c:v>38708</c:v>
                </c:pt>
                <c:pt idx="104">
                  <c:v>38709</c:v>
                </c:pt>
                <c:pt idx="105">
                  <c:v>38712</c:v>
                </c:pt>
                <c:pt idx="106">
                  <c:v>38713</c:v>
                </c:pt>
                <c:pt idx="107">
                  <c:v>38714</c:v>
                </c:pt>
                <c:pt idx="108">
                  <c:v>38715</c:v>
                </c:pt>
                <c:pt idx="109">
                  <c:v>38716</c:v>
                </c:pt>
                <c:pt idx="110">
                  <c:v>38719</c:v>
                </c:pt>
                <c:pt idx="111">
                  <c:v>38720</c:v>
                </c:pt>
                <c:pt idx="112">
                  <c:v>38721</c:v>
                </c:pt>
                <c:pt idx="113">
                  <c:v>38722</c:v>
                </c:pt>
                <c:pt idx="114">
                  <c:v>38723</c:v>
                </c:pt>
                <c:pt idx="115">
                  <c:v>38726</c:v>
                </c:pt>
                <c:pt idx="116">
                  <c:v>38727</c:v>
                </c:pt>
                <c:pt idx="117">
                  <c:v>38728</c:v>
                </c:pt>
                <c:pt idx="118">
                  <c:v>38729</c:v>
                </c:pt>
                <c:pt idx="119">
                  <c:v>38730</c:v>
                </c:pt>
                <c:pt idx="120">
                  <c:v>38733</c:v>
                </c:pt>
                <c:pt idx="121">
                  <c:v>38734</c:v>
                </c:pt>
                <c:pt idx="122">
                  <c:v>38735</c:v>
                </c:pt>
                <c:pt idx="123">
                  <c:v>38736</c:v>
                </c:pt>
                <c:pt idx="124">
                  <c:v>38737</c:v>
                </c:pt>
                <c:pt idx="125">
                  <c:v>38740</c:v>
                </c:pt>
                <c:pt idx="126">
                  <c:v>38741</c:v>
                </c:pt>
                <c:pt idx="127">
                  <c:v>38742</c:v>
                </c:pt>
                <c:pt idx="128">
                  <c:v>38743</c:v>
                </c:pt>
                <c:pt idx="129">
                  <c:v>38744</c:v>
                </c:pt>
                <c:pt idx="130">
                  <c:v>38747</c:v>
                </c:pt>
                <c:pt idx="131">
                  <c:v>38748</c:v>
                </c:pt>
                <c:pt idx="132">
                  <c:v>38749</c:v>
                </c:pt>
                <c:pt idx="133">
                  <c:v>38750</c:v>
                </c:pt>
                <c:pt idx="134">
                  <c:v>38751</c:v>
                </c:pt>
                <c:pt idx="135">
                  <c:v>38754</c:v>
                </c:pt>
                <c:pt idx="136">
                  <c:v>38755</c:v>
                </c:pt>
                <c:pt idx="137">
                  <c:v>38756</c:v>
                </c:pt>
                <c:pt idx="138">
                  <c:v>38757</c:v>
                </c:pt>
                <c:pt idx="139">
                  <c:v>38760</c:v>
                </c:pt>
                <c:pt idx="140">
                  <c:v>38761</c:v>
                </c:pt>
                <c:pt idx="141">
                  <c:v>38762</c:v>
                </c:pt>
                <c:pt idx="142">
                  <c:v>38763</c:v>
                </c:pt>
                <c:pt idx="143">
                  <c:v>38764</c:v>
                </c:pt>
                <c:pt idx="144">
                  <c:v>38765</c:v>
                </c:pt>
                <c:pt idx="145">
                  <c:v>38768</c:v>
                </c:pt>
                <c:pt idx="146">
                  <c:v>38769</c:v>
                </c:pt>
                <c:pt idx="147">
                  <c:v>38770</c:v>
                </c:pt>
                <c:pt idx="148">
                  <c:v>38771</c:v>
                </c:pt>
                <c:pt idx="149">
                  <c:v>38772</c:v>
                </c:pt>
                <c:pt idx="150">
                  <c:v>38775</c:v>
                </c:pt>
                <c:pt idx="151">
                  <c:v>38776</c:v>
                </c:pt>
                <c:pt idx="152">
                  <c:v>38777</c:v>
                </c:pt>
                <c:pt idx="153">
                  <c:v>38778</c:v>
                </c:pt>
                <c:pt idx="154">
                  <c:v>38779</c:v>
                </c:pt>
                <c:pt idx="155">
                  <c:v>38782</c:v>
                </c:pt>
                <c:pt idx="156">
                  <c:v>38783</c:v>
                </c:pt>
                <c:pt idx="157">
                  <c:v>38784</c:v>
                </c:pt>
                <c:pt idx="158">
                  <c:v>38785</c:v>
                </c:pt>
                <c:pt idx="159">
                  <c:v>38786</c:v>
                </c:pt>
                <c:pt idx="160">
                  <c:v>38789</c:v>
                </c:pt>
                <c:pt idx="161">
                  <c:v>38790</c:v>
                </c:pt>
                <c:pt idx="162">
                  <c:v>38791</c:v>
                </c:pt>
                <c:pt idx="163">
                  <c:v>38792</c:v>
                </c:pt>
                <c:pt idx="164">
                  <c:v>38793</c:v>
                </c:pt>
                <c:pt idx="165">
                  <c:v>38796</c:v>
                </c:pt>
                <c:pt idx="166">
                  <c:v>38797</c:v>
                </c:pt>
                <c:pt idx="167">
                  <c:v>38798</c:v>
                </c:pt>
                <c:pt idx="168">
                  <c:v>38799</c:v>
                </c:pt>
                <c:pt idx="169">
                  <c:v>38800</c:v>
                </c:pt>
                <c:pt idx="170">
                  <c:v>38803</c:v>
                </c:pt>
                <c:pt idx="171">
                  <c:v>38804</c:v>
                </c:pt>
                <c:pt idx="172">
                  <c:v>38805</c:v>
                </c:pt>
                <c:pt idx="173">
                  <c:v>38806</c:v>
                </c:pt>
                <c:pt idx="174">
                  <c:v>38807</c:v>
                </c:pt>
                <c:pt idx="175">
                  <c:v>38810</c:v>
                </c:pt>
                <c:pt idx="176">
                  <c:v>38811</c:v>
                </c:pt>
                <c:pt idx="177">
                  <c:v>38812</c:v>
                </c:pt>
                <c:pt idx="178">
                  <c:v>38813</c:v>
                </c:pt>
                <c:pt idx="179">
                  <c:v>38814</c:v>
                </c:pt>
                <c:pt idx="180">
                  <c:v>38817</c:v>
                </c:pt>
                <c:pt idx="181">
                  <c:v>38818</c:v>
                </c:pt>
                <c:pt idx="182">
                  <c:v>38819</c:v>
                </c:pt>
                <c:pt idx="183">
                  <c:v>38820</c:v>
                </c:pt>
                <c:pt idx="184">
                  <c:v>38821</c:v>
                </c:pt>
                <c:pt idx="185">
                  <c:v>38824</c:v>
                </c:pt>
                <c:pt idx="186">
                  <c:v>38825</c:v>
                </c:pt>
                <c:pt idx="187">
                  <c:v>38826</c:v>
                </c:pt>
                <c:pt idx="188">
                  <c:v>38827</c:v>
                </c:pt>
                <c:pt idx="189">
                  <c:v>38828</c:v>
                </c:pt>
                <c:pt idx="190">
                  <c:v>38831</c:v>
                </c:pt>
                <c:pt idx="191">
                  <c:v>38832</c:v>
                </c:pt>
                <c:pt idx="192">
                  <c:v>38833</c:v>
                </c:pt>
                <c:pt idx="193">
                  <c:v>38834</c:v>
                </c:pt>
                <c:pt idx="194">
                  <c:v>38835</c:v>
                </c:pt>
                <c:pt idx="195">
                  <c:v>38836</c:v>
                </c:pt>
                <c:pt idx="196">
                  <c:v>38837</c:v>
                </c:pt>
                <c:pt idx="197">
                  <c:v>38838</c:v>
                </c:pt>
                <c:pt idx="198">
                  <c:v>38839</c:v>
                </c:pt>
                <c:pt idx="199">
                  <c:v>38840</c:v>
                </c:pt>
                <c:pt idx="200">
                  <c:v>38841</c:v>
                </c:pt>
                <c:pt idx="201">
                  <c:v>38842</c:v>
                </c:pt>
                <c:pt idx="202">
                  <c:v>38845</c:v>
                </c:pt>
                <c:pt idx="203">
                  <c:v>38846</c:v>
                </c:pt>
                <c:pt idx="204">
                  <c:v>38847</c:v>
                </c:pt>
                <c:pt idx="205">
                  <c:v>38848</c:v>
                </c:pt>
                <c:pt idx="206">
                  <c:v>38849</c:v>
                </c:pt>
                <c:pt idx="207">
                  <c:v>38852</c:v>
                </c:pt>
                <c:pt idx="208">
                  <c:v>38853</c:v>
                </c:pt>
                <c:pt idx="209">
                  <c:v>38854</c:v>
                </c:pt>
                <c:pt idx="210">
                  <c:v>38855</c:v>
                </c:pt>
                <c:pt idx="211">
                  <c:v>38856</c:v>
                </c:pt>
                <c:pt idx="212">
                  <c:v>38859</c:v>
                </c:pt>
                <c:pt idx="213">
                  <c:v>38860</c:v>
                </c:pt>
                <c:pt idx="214">
                  <c:v>38861</c:v>
                </c:pt>
                <c:pt idx="215">
                  <c:v>38862</c:v>
                </c:pt>
                <c:pt idx="216">
                  <c:v>38863</c:v>
                </c:pt>
                <c:pt idx="217">
                  <c:v>38866</c:v>
                </c:pt>
                <c:pt idx="218">
                  <c:v>38867</c:v>
                </c:pt>
                <c:pt idx="219">
                  <c:v>38868</c:v>
                </c:pt>
                <c:pt idx="220">
                  <c:v>38869</c:v>
                </c:pt>
                <c:pt idx="221">
                  <c:v>38870</c:v>
                </c:pt>
                <c:pt idx="222">
                  <c:v>38873</c:v>
                </c:pt>
                <c:pt idx="223">
                  <c:v>38874</c:v>
                </c:pt>
                <c:pt idx="224">
                  <c:v>38875</c:v>
                </c:pt>
                <c:pt idx="225">
                  <c:v>38876</c:v>
                </c:pt>
                <c:pt idx="226">
                  <c:v>38877</c:v>
                </c:pt>
                <c:pt idx="227">
                  <c:v>38880</c:v>
                </c:pt>
                <c:pt idx="228">
                  <c:v>38881</c:v>
                </c:pt>
                <c:pt idx="229">
                  <c:v>38882</c:v>
                </c:pt>
                <c:pt idx="230">
                  <c:v>38883</c:v>
                </c:pt>
                <c:pt idx="231">
                  <c:v>38884</c:v>
                </c:pt>
                <c:pt idx="232">
                  <c:v>38887</c:v>
                </c:pt>
                <c:pt idx="233">
                  <c:v>38888</c:v>
                </c:pt>
                <c:pt idx="234">
                  <c:v>38889</c:v>
                </c:pt>
                <c:pt idx="235">
                  <c:v>38890</c:v>
                </c:pt>
                <c:pt idx="236">
                  <c:v>38891</c:v>
                </c:pt>
                <c:pt idx="237">
                  <c:v>38894</c:v>
                </c:pt>
                <c:pt idx="238">
                  <c:v>38895</c:v>
                </c:pt>
                <c:pt idx="239">
                  <c:v>38896</c:v>
                </c:pt>
                <c:pt idx="240">
                  <c:v>38897</c:v>
                </c:pt>
                <c:pt idx="241">
                  <c:v>38898</c:v>
                </c:pt>
                <c:pt idx="242">
                  <c:v>38901</c:v>
                </c:pt>
                <c:pt idx="243">
                  <c:v>38902</c:v>
                </c:pt>
                <c:pt idx="244">
                  <c:v>38903</c:v>
                </c:pt>
                <c:pt idx="245">
                  <c:v>38904</c:v>
                </c:pt>
                <c:pt idx="246">
                  <c:v>38905</c:v>
                </c:pt>
                <c:pt idx="247">
                  <c:v>38908</c:v>
                </c:pt>
                <c:pt idx="248">
                  <c:v>38909</c:v>
                </c:pt>
                <c:pt idx="249">
                  <c:v>38910</c:v>
                </c:pt>
                <c:pt idx="250">
                  <c:v>38911</c:v>
                </c:pt>
                <c:pt idx="251">
                  <c:v>38912</c:v>
                </c:pt>
                <c:pt idx="252">
                  <c:v>38915</c:v>
                </c:pt>
                <c:pt idx="253">
                  <c:v>38916</c:v>
                </c:pt>
                <c:pt idx="254">
                  <c:v>38917</c:v>
                </c:pt>
                <c:pt idx="255">
                  <c:v>38918</c:v>
                </c:pt>
                <c:pt idx="256">
                  <c:v>38919</c:v>
                </c:pt>
                <c:pt idx="257">
                  <c:v>38922</c:v>
                </c:pt>
                <c:pt idx="258">
                  <c:v>38923</c:v>
                </c:pt>
                <c:pt idx="259">
                  <c:v>38924</c:v>
                </c:pt>
                <c:pt idx="260">
                  <c:v>38925</c:v>
                </c:pt>
                <c:pt idx="261">
                  <c:v>38926</c:v>
                </c:pt>
                <c:pt idx="262">
                  <c:v>38929</c:v>
                </c:pt>
                <c:pt idx="263">
                  <c:v>38930</c:v>
                </c:pt>
                <c:pt idx="264">
                  <c:v>38931</c:v>
                </c:pt>
                <c:pt idx="265">
                  <c:v>38932</c:v>
                </c:pt>
                <c:pt idx="266">
                  <c:v>38933</c:v>
                </c:pt>
                <c:pt idx="267">
                  <c:v>38936</c:v>
                </c:pt>
                <c:pt idx="268">
                  <c:v>38937</c:v>
                </c:pt>
                <c:pt idx="269">
                  <c:v>38938</c:v>
                </c:pt>
                <c:pt idx="270">
                  <c:v>38939</c:v>
                </c:pt>
                <c:pt idx="271">
                  <c:v>38940</c:v>
                </c:pt>
                <c:pt idx="272">
                  <c:v>38943</c:v>
                </c:pt>
                <c:pt idx="273">
                  <c:v>38944</c:v>
                </c:pt>
                <c:pt idx="274">
                  <c:v>38945</c:v>
                </c:pt>
                <c:pt idx="275">
                  <c:v>38946</c:v>
                </c:pt>
                <c:pt idx="276">
                  <c:v>38947</c:v>
                </c:pt>
                <c:pt idx="277">
                  <c:v>38950</c:v>
                </c:pt>
                <c:pt idx="278">
                  <c:v>38951</c:v>
                </c:pt>
                <c:pt idx="279">
                  <c:v>38952</c:v>
                </c:pt>
                <c:pt idx="280">
                  <c:v>38953</c:v>
                </c:pt>
                <c:pt idx="281">
                  <c:v>38954</c:v>
                </c:pt>
                <c:pt idx="282">
                  <c:v>38957</c:v>
                </c:pt>
                <c:pt idx="283">
                  <c:v>38958</c:v>
                </c:pt>
                <c:pt idx="284">
                  <c:v>38959</c:v>
                </c:pt>
                <c:pt idx="285">
                  <c:v>38960</c:v>
                </c:pt>
                <c:pt idx="286">
                  <c:v>38961</c:v>
                </c:pt>
                <c:pt idx="287">
                  <c:v>38964</c:v>
                </c:pt>
                <c:pt idx="288">
                  <c:v>38965</c:v>
                </c:pt>
                <c:pt idx="289">
                  <c:v>38966</c:v>
                </c:pt>
                <c:pt idx="290">
                  <c:v>38967</c:v>
                </c:pt>
                <c:pt idx="291">
                  <c:v>38968</c:v>
                </c:pt>
                <c:pt idx="292">
                  <c:v>38971</c:v>
                </c:pt>
                <c:pt idx="293">
                  <c:v>38972</c:v>
                </c:pt>
                <c:pt idx="294">
                  <c:v>38973</c:v>
                </c:pt>
                <c:pt idx="295">
                  <c:v>38974</c:v>
                </c:pt>
                <c:pt idx="296">
                  <c:v>38975</c:v>
                </c:pt>
                <c:pt idx="297">
                  <c:v>38978</c:v>
                </c:pt>
                <c:pt idx="298">
                  <c:v>38979</c:v>
                </c:pt>
                <c:pt idx="299">
                  <c:v>38980</c:v>
                </c:pt>
                <c:pt idx="300">
                  <c:v>38981</c:v>
                </c:pt>
                <c:pt idx="301">
                  <c:v>38982</c:v>
                </c:pt>
                <c:pt idx="302">
                  <c:v>38985</c:v>
                </c:pt>
                <c:pt idx="303">
                  <c:v>38986</c:v>
                </c:pt>
                <c:pt idx="304">
                  <c:v>38987</c:v>
                </c:pt>
                <c:pt idx="305">
                  <c:v>38988</c:v>
                </c:pt>
                <c:pt idx="306">
                  <c:v>38989</c:v>
                </c:pt>
                <c:pt idx="307">
                  <c:v>38990</c:v>
                </c:pt>
                <c:pt idx="308">
                  <c:v>38992</c:v>
                </c:pt>
                <c:pt idx="309">
                  <c:v>38993</c:v>
                </c:pt>
                <c:pt idx="310">
                  <c:v>38994</c:v>
                </c:pt>
                <c:pt idx="311">
                  <c:v>38995</c:v>
                </c:pt>
                <c:pt idx="312">
                  <c:v>38996</c:v>
                </c:pt>
                <c:pt idx="313">
                  <c:v>38999</c:v>
                </c:pt>
                <c:pt idx="314">
                  <c:v>39000</c:v>
                </c:pt>
                <c:pt idx="315">
                  <c:v>39001</c:v>
                </c:pt>
                <c:pt idx="316">
                  <c:v>39002</c:v>
                </c:pt>
                <c:pt idx="317">
                  <c:v>39003</c:v>
                </c:pt>
                <c:pt idx="318">
                  <c:v>39006</c:v>
                </c:pt>
                <c:pt idx="319">
                  <c:v>39007</c:v>
                </c:pt>
                <c:pt idx="320">
                  <c:v>39008</c:v>
                </c:pt>
                <c:pt idx="321">
                  <c:v>39009</c:v>
                </c:pt>
                <c:pt idx="322">
                  <c:v>39010</c:v>
                </c:pt>
                <c:pt idx="323">
                  <c:v>39013</c:v>
                </c:pt>
                <c:pt idx="324">
                  <c:v>39014</c:v>
                </c:pt>
                <c:pt idx="325">
                  <c:v>39015</c:v>
                </c:pt>
                <c:pt idx="326">
                  <c:v>39016</c:v>
                </c:pt>
                <c:pt idx="327">
                  <c:v>39017</c:v>
                </c:pt>
                <c:pt idx="328">
                  <c:v>39020</c:v>
                </c:pt>
                <c:pt idx="329">
                  <c:v>39021</c:v>
                </c:pt>
                <c:pt idx="330">
                  <c:v>39022</c:v>
                </c:pt>
                <c:pt idx="331">
                  <c:v>39023</c:v>
                </c:pt>
                <c:pt idx="332">
                  <c:v>39024</c:v>
                </c:pt>
                <c:pt idx="333">
                  <c:v>39027</c:v>
                </c:pt>
                <c:pt idx="334">
                  <c:v>39028</c:v>
                </c:pt>
                <c:pt idx="335">
                  <c:v>39029</c:v>
                </c:pt>
                <c:pt idx="336">
                  <c:v>39030</c:v>
                </c:pt>
                <c:pt idx="337">
                  <c:v>39031</c:v>
                </c:pt>
                <c:pt idx="338">
                  <c:v>39034</c:v>
                </c:pt>
                <c:pt idx="339">
                  <c:v>39035</c:v>
                </c:pt>
                <c:pt idx="340">
                  <c:v>39036</c:v>
                </c:pt>
                <c:pt idx="341">
                  <c:v>39037</c:v>
                </c:pt>
                <c:pt idx="342">
                  <c:v>39038</c:v>
                </c:pt>
                <c:pt idx="343">
                  <c:v>39041</c:v>
                </c:pt>
                <c:pt idx="344">
                  <c:v>39042</c:v>
                </c:pt>
                <c:pt idx="345">
                  <c:v>39043</c:v>
                </c:pt>
                <c:pt idx="346">
                  <c:v>39044</c:v>
                </c:pt>
                <c:pt idx="347">
                  <c:v>39045</c:v>
                </c:pt>
                <c:pt idx="348">
                  <c:v>39048</c:v>
                </c:pt>
                <c:pt idx="349">
                  <c:v>39049</c:v>
                </c:pt>
                <c:pt idx="350">
                  <c:v>39050</c:v>
                </c:pt>
                <c:pt idx="351">
                  <c:v>39051</c:v>
                </c:pt>
                <c:pt idx="352">
                  <c:v>39052</c:v>
                </c:pt>
                <c:pt idx="353">
                  <c:v>39055</c:v>
                </c:pt>
                <c:pt idx="354">
                  <c:v>39056</c:v>
                </c:pt>
                <c:pt idx="355">
                  <c:v>39057</c:v>
                </c:pt>
                <c:pt idx="356">
                  <c:v>39058</c:v>
                </c:pt>
                <c:pt idx="357">
                  <c:v>39059</c:v>
                </c:pt>
                <c:pt idx="358">
                  <c:v>39062</c:v>
                </c:pt>
                <c:pt idx="359">
                  <c:v>39063</c:v>
                </c:pt>
                <c:pt idx="360">
                  <c:v>39064</c:v>
                </c:pt>
                <c:pt idx="361">
                  <c:v>39065</c:v>
                </c:pt>
                <c:pt idx="362">
                  <c:v>39066</c:v>
                </c:pt>
                <c:pt idx="363">
                  <c:v>39069</c:v>
                </c:pt>
                <c:pt idx="364">
                  <c:v>39070</c:v>
                </c:pt>
                <c:pt idx="365">
                  <c:v>39071</c:v>
                </c:pt>
                <c:pt idx="366">
                  <c:v>39072</c:v>
                </c:pt>
                <c:pt idx="367">
                  <c:v>39073</c:v>
                </c:pt>
                <c:pt idx="368">
                  <c:v>39077</c:v>
                </c:pt>
                <c:pt idx="369">
                  <c:v>39078</c:v>
                </c:pt>
                <c:pt idx="370">
                  <c:v>39079</c:v>
                </c:pt>
                <c:pt idx="371">
                  <c:v>39080</c:v>
                </c:pt>
                <c:pt idx="372">
                  <c:v>39081</c:v>
                </c:pt>
                <c:pt idx="373">
                  <c:v>39082</c:v>
                </c:pt>
                <c:pt idx="374">
                  <c:v>39083</c:v>
                </c:pt>
                <c:pt idx="375">
                  <c:v>39084</c:v>
                </c:pt>
                <c:pt idx="376">
                  <c:v>39085</c:v>
                </c:pt>
                <c:pt idx="377">
                  <c:v>39086</c:v>
                </c:pt>
                <c:pt idx="378">
                  <c:v>39087</c:v>
                </c:pt>
                <c:pt idx="379">
                  <c:v>39090</c:v>
                </c:pt>
                <c:pt idx="380">
                  <c:v>39091</c:v>
                </c:pt>
                <c:pt idx="381">
                  <c:v>39092</c:v>
                </c:pt>
                <c:pt idx="382">
                  <c:v>39093</c:v>
                </c:pt>
                <c:pt idx="383">
                  <c:v>39094</c:v>
                </c:pt>
                <c:pt idx="384">
                  <c:v>39097</c:v>
                </c:pt>
                <c:pt idx="385">
                  <c:v>39098</c:v>
                </c:pt>
                <c:pt idx="386">
                  <c:v>39099</c:v>
                </c:pt>
                <c:pt idx="387">
                  <c:v>39100</c:v>
                </c:pt>
                <c:pt idx="388">
                  <c:v>39101</c:v>
                </c:pt>
                <c:pt idx="389">
                  <c:v>39104</c:v>
                </c:pt>
                <c:pt idx="390">
                  <c:v>39105</c:v>
                </c:pt>
                <c:pt idx="391">
                  <c:v>39106</c:v>
                </c:pt>
                <c:pt idx="392">
                  <c:v>39107</c:v>
                </c:pt>
                <c:pt idx="393">
                  <c:v>39108</c:v>
                </c:pt>
                <c:pt idx="394">
                  <c:v>39111</c:v>
                </c:pt>
                <c:pt idx="395">
                  <c:v>39112</c:v>
                </c:pt>
                <c:pt idx="396">
                  <c:v>39113</c:v>
                </c:pt>
                <c:pt idx="397">
                  <c:v>39114</c:v>
                </c:pt>
                <c:pt idx="398">
                  <c:v>39115</c:v>
                </c:pt>
                <c:pt idx="399">
                  <c:v>39118</c:v>
                </c:pt>
                <c:pt idx="400">
                  <c:v>39119</c:v>
                </c:pt>
                <c:pt idx="401">
                  <c:v>39120</c:v>
                </c:pt>
                <c:pt idx="402">
                  <c:v>39121</c:v>
                </c:pt>
                <c:pt idx="403">
                  <c:v>39122</c:v>
                </c:pt>
                <c:pt idx="404">
                  <c:v>39125</c:v>
                </c:pt>
                <c:pt idx="405">
                  <c:v>39126</c:v>
                </c:pt>
                <c:pt idx="406">
                  <c:v>39127</c:v>
                </c:pt>
                <c:pt idx="407">
                  <c:v>39128</c:v>
                </c:pt>
                <c:pt idx="408">
                  <c:v>39129</c:v>
                </c:pt>
                <c:pt idx="409">
                  <c:v>39132</c:v>
                </c:pt>
                <c:pt idx="410">
                  <c:v>39133</c:v>
                </c:pt>
                <c:pt idx="411">
                  <c:v>39134</c:v>
                </c:pt>
                <c:pt idx="412">
                  <c:v>39135</c:v>
                </c:pt>
                <c:pt idx="413">
                  <c:v>39136</c:v>
                </c:pt>
                <c:pt idx="414">
                  <c:v>39139</c:v>
                </c:pt>
                <c:pt idx="415">
                  <c:v>39140</c:v>
                </c:pt>
                <c:pt idx="416">
                  <c:v>39141</c:v>
                </c:pt>
                <c:pt idx="417">
                  <c:v>39142</c:v>
                </c:pt>
                <c:pt idx="418">
                  <c:v>39143</c:v>
                </c:pt>
                <c:pt idx="419">
                  <c:v>39146</c:v>
                </c:pt>
                <c:pt idx="420">
                  <c:v>39147</c:v>
                </c:pt>
                <c:pt idx="421">
                  <c:v>39148</c:v>
                </c:pt>
                <c:pt idx="422">
                  <c:v>39149</c:v>
                </c:pt>
                <c:pt idx="423">
                  <c:v>39150</c:v>
                </c:pt>
                <c:pt idx="424">
                  <c:v>39153</c:v>
                </c:pt>
                <c:pt idx="425">
                  <c:v>39154</c:v>
                </c:pt>
                <c:pt idx="426">
                  <c:v>39155</c:v>
                </c:pt>
                <c:pt idx="427">
                  <c:v>39156</c:v>
                </c:pt>
                <c:pt idx="428">
                  <c:v>39157</c:v>
                </c:pt>
                <c:pt idx="429">
                  <c:v>39160</c:v>
                </c:pt>
                <c:pt idx="430">
                  <c:v>39161</c:v>
                </c:pt>
                <c:pt idx="431">
                  <c:v>39162</c:v>
                </c:pt>
                <c:pt idx="432">
                  <c:v>39163</c:v>
                </c:pt>
                <c:pt idx="433">
                  <c:v>39164</c:v>
                </c:pt>
                <c:pt idx="434">
                  <c:v>39167</c:v>
                </c:pt>
                <c:pt idx="435">
                  <c:v>39168</c:v>
                </c:pt>
                <c:pt idx="436">
                  <c:v>39169</c:v>
                </c:pt>
                <c:pt idx="437">
                  <c:v>39170</c:v>
                </c:pt>
                <c:pt idx="438">
                  <c:v>39171</c:v>
                </c:pt>
                <c:pt idx="439">
                  <c:v>39174</c:v>
                </c:pt>
                <c:pt idx="440">
                  <c:v>39175</c:v>
                </c:pt>
                <c:pt idx="441">
                  <c:v>39176</c:v>
                </c:pt>
                <c:pt idx="442">
                  <c:v>39177</c:v>
                </c:pt>
                <c:pt idx="443">
                  <c:v>39178</c:v>
                </c:pt>
                <c:pt idx="444">
                  <c:v>39181</c:v>
                </c:pt>
                <c:pt idx="445">
                  <c:v>39182</c:v>
                </c:pt>
                <c:pt idx="446">
                  <c:v>39183</c:v>
                </c:pt>
                <c:pt idx="447">
                  <c:v>39184</c:v>
                </c:pt>
                <c:pt idx="448">
                  <c:v>39185</c:v>
                </c:pt>
                <c:pt idx="449">
                  <c:v>39188</c:v>
                </c:pt>
                <c:pt idx="450">
                  <c:v>39189</c:v>
                </c:pt>
                <c:pt idx="451">
                  <c:v>39190</c:v>
                </c:pt>
                <c:pt idx="452">
                  <c:v>39191</c:v>
                </c:pt>
                <c:pt idx="453">
                  <c:v>39192</c:v>
                </c:pt>
                <c:pt idx="454">
                  <c:v>39195</c:v>
                </c:pt>
                <c:pt idx="455">
                  <c:v>39196</c:v>
                </c:pt>
                <c:pt idx="456">
                  <c:v>39197</c:v>
                </c:pt>
                <c:pt idx="457">
                  <c:v>39198</c:v>
                </c:pt>
                <c:pt idx="458">
                  <c:v>39199</c:v>
                </c:pt>
                <c:pt idx="459">
                  <c:v>39202</c:v>
                </c:pt>
                <c:pt idx="460">
                  <c:v>39203</c:v>
                </c:pt>
                <c:pt idx="461">
                  <c:v>39204</c:v>
                </c:pt>
                <c:pt idx="462">
                  <c:v>39205</c:v>
                </c:pt>
                <c:pt idx="463">
                  <c:v>39206</c:v>
                </c:pt>
                <c:pt idx="464">
                  <c:v>39209</c:v>
                </c:pt>
                <c:pt idx="465">
                  <c:v>39210</c:v>
                </c:pt>
                <c:pt idx="466">
                  <c:v>39211</c:v>
                </c:pt>
                <c:pt idx="467">
                  <c:v>39212</c:v>
                </c:pt>
                <c:pt idx="468">
                  <c:v>39213</c:v>
                </c:pt>
                <c:pt idx="469">
                  <c:v>39216</c:v>
                </c:pt>
                <c:pt idx="470">
                  <c:v>39217</c:v>
                </c:pt>
                <c:pt idx="471">
                  <c:v>39218</c:v>
                </c:pt>
                <c:pt idx="472">
                  <c:v>39219</c:v>
                </c:pt>
                <c:pt idx="473">
                  <c:v>39220</c:v>
                </c:pt>
                <c:pt idx="474">
                  <c:v>39223</c:v>
                </c:pt>
                <c:pt idx="475">
                  <c:v>39224</c:v>
                </c:pt>
                <c:pt idx="476">
                  <c:v>39225</c:v>
                </c:pt>
                <c:pt idx="477">
                  <c:v>39226</c:v>
                </c:pt>
                <c:pt idx="478">
                  <c:v>39227</c:v>
                </c:pt>
                <c:pt idx="479">
                  <c:v>39230</c:v>
                </c:pt>
                <c:pt idx="480">
                  <c:v>39231</c:v>
                </c:pt>
                <c:pt idx="481">
                  <c:v>39232</c:v>
                </c:pt>
                <c:pt idx="482">
                  <c:v>39233</c:v>
                </c:pt>
                <c:pt idx="483">
                  <c:v>39234</c:v>
                </c:pt>
                <c:pt idx="484">
                  <c:v>39237</c:v>
                </c:pt>
                <c:pt idx="485">
                  <c:v>39238</c:v>
                </c:pt>
                <c:pt idx="486">
                  <c:v>39239</c:v>
                </c:pt>
                <c:pt idx="487">
                  <c:v>39240</c:v>
                </c:pt>
                <c:pt idx="488">
                  <c:v>39241</c:v>
                </c:pt>
                <c:pt idx="489">
                  <c:v>39244</c:v>
                </c:pt>
                <c:pt idx="490">
                  <c:v>39245</c:v>
                </c:pt>
                <c:pt idx="491">
                  <c:v>39246</c:v>
                </c:pt>
                <c:pt idx="492">
                  <c:v>39247</c:v>
                </c:pt>
                <c:pt idx="493">
                  <c:v>39248</c:v>
                </c:pt>
                <c:pt idx="494">
                  <c:v>39251</c:v>
                </c:pt>
                <c:pt idx="495">
                  <c:v>39252</c:v>
                </c:pt>
                <c:pt idx="496">
                  <c:v>39253</c:v>
                </c:pt>
                <c:pt idx="497">
                  <c:v>39254</c:v>
                </c:pt>
                <c:pt idx="498">
                  <c:v>39255</c:v>
                </c:pt>
                <c:pt idx="499">
                  <c:v>39258</c:v>
                </c:pt>
                <c:pt idx="500">
                  <c:v>39259</c:v>
                </c:pt>
                <c:pt idx="501">
                  <c:v>39260</c:v>
                </c:pt>
                <c:pt idx="502">
                  <c:v>39261</c:v>
                </c:pt>
                <c:pt idx="503">
                  <c:v>39262</c:v>
                </c:pt>
                <c:pt idx="504">
                  <c:v>39265</c:v>
                </c:pt>
                <c:pt idx="505">
                  <c:v>39266</c:v>
                </c:pt>
                <c:pt idx="506">
                  <c:v>39267</c:v>
                </c:pt>
                <c:pt idx="507">
                  <c:v>39268</c:v>
                </c:pt>
                <c:pt idx="508">
                  <c:v>39269</c:v>
                </c:pt>
                <c:pt idx="509">
                  <c:v>39272</c:v>
                </c:pt>
                <c:pt idx="510">
                  <c:v>39273</c:v>
                </c:pt>
                <c:pt idx="511">
                  <c:v>39274</c:v>
                </c:pt>
                <c:pt idx="512">
                  <c:v>39275</c:v>
                </c:pt>
                <c:pt idx="513">
                  <c:v>39276</c:v>
                </c:pt>
                <c:pt idx="514">
                  <c:v>39279</c:v>
                </c:pt>
                <c:pt idx="515">
                  <c:v>39280</c:v>
                </c:pt>
                <c:pt idx="516">
                  <c:v>39281</c:v>
                </c:pt>
                <c:pt idx="517">
                  <c:v>39282</c:v>
                </c:pt>
                <c:pt idx="518">
                  <c:v>39283</c:v>
                </c:pt>
                <c:pt idx="519">
                  <c:v>39286</c:v>
                </c:pt>
                <c:pt idx="520">
                  <c:v>39287</c:v>
                </c:pt>
                <c:pt idx="521">
                  <c:v>39288</c:v>
                </c:pt>
                <c:pt idx="522">
                  <c:v>39289</c:v>
                </c:pt>
                <c:pt idx="523">
                  <c:v>39290</c:v>
                </c:pt>
                <c:pt idx="524">
                  <c:v>39293</c:v>
                </c:pt>
                <c:pt idx="525">
                  <c:v>39294</c:v>
                </c:pt>
                <c:pt idx="526">
                  <c:v>39295</c:v>
                </c:pt>
                <c:pt idx="527">
                  <c:v>39296</c:v>
                </c:pt>
                <c:pt idx="528">
                  <c:v>39297</c:v>
                </c:pt>
                <c:pt idx="529">
                  <c:v>39300</c:v>
                </c:pt>
                <c:pt idx="530">
                  <c:v>39301</c:v>
                </c:pt>
                <c:pt idx="531">
                  <c:v>39302</c:v>
                </c:pt>
                <c:pt idx="532">
                  <c:v>39303</c:v>
                </c:pt>
                <c:pt idx="533">
                  <c:v>39304</c:v>
                </c:pt>
                <c:pt idx="534">
                  <c:v>39307</c:v>
                </c:pt>
                <c:pt idx="535">
                  <c:v>39308</c:v>
                </c:pt>
                <c:pt idx="536">
                  <c:v>39309</c:v>
                </c:pt>
                <c:pt idx="537">
                  <c:v>39310</c:v>
                </c:pt>
                <c:pt idx="538">
                  <c:v>39311</c:v>
                </c:pt>
                <c:pt idx="539">
                  <c:v>39314</c:v>
                </c:pt>
                <c:pt idx="540">
                  <c:v>39315</c:v>
                </c:pt>
                <c:pt idx="541">
                  <c:v>39316</c:v>
                </c:pt>
                <c:pt idx="542">
                  <c:v>39317</c:v>
                </c:pt>
                <c:pt idx="543">
                  <c:v>39318</c:v>
                </c:pt>
                <c:pt idx="544">
                  <c:v>39321</c:v>
                </c:pt>
                <c:pt idx="545">
                  <c:v>39322</c:v>
                </c:pt>
                <c:pt idx="546">
                  <c:v>39323</c:v>
                </c:pt>
                <c:pt idx="547">
                  <c:v>39324</c:v>
                </c:pt>
                <c:pt idx="548">
                  <c:v>39325</c:v>
                </c:pt>
                <c:pt idx="549">
                  <c:v>39328</c:v>
                </c:pt>
                <c:pt idx="550">
                  <c:v>39329</c:v>
                </c:pt>
                <c:pt idx="551">
                  <c:v>39330</c:v>
                </c:pt>
                <c:pt idx="552">
                  <c:v>39331</c:v>
                </c:pt>
                <c:pt idx="553">
                  <c:v>39332</c:v>
                </c:pt>
                <c:pt idx="554">
                  <c:v>39335</c:v>
                </c:pt>
                <c:pt idx="555">
                  <c:v>39336</c:v>
                </c:pt>
                <c:pt idx="556">
                  <c:v>39337</c:v>
                </c:pt>
                <c:pt idx="557">
                  <c:v>39338</c:v>
                </c:pt>
                <c:pt idx="558">
                  <c:v>39339</c:v>
                </c:pt>
                <c:pt idx="559">
                  <c:v>39342</c:v>
                </c:pt>
                <c:pt idx="560">
                  <c:v>39343</c:v>
                </c:pt>
                <c:pt idx="561">
                  <c:v>39344</c:v>
                </c:pt>
                <c:pt idx="562">
                  <c:v>39345</c:v>
                </c:pt>
                <c:pt idx="563">
                  <c:v>39346</c:v>
                </c:pt>
                <c:pt idx="564">
                  <c:v>39349</c:v>
                </c:pt>
                <c:pt idx="565">
                  <c:v>39350</c:v>
                </c:pt>
                <c:pt idx="566">
                  <c:v>39351</c:v>
                </c:pt>
                <c:pt idx="567">
                  <c:v>39352</c:v>
                </c:pt>
                <c:pt idx="568">
                  <c:v>39353</c:v>
                </c:pt>
                <c:pt idx="569">
                  <c:v>39356</c:v>
                </c:pt>
                <c:pt idx="570">
                  <c:v>39357</c:v>
                </c:pt>
                <c:pt idx="571">
                  <c:v>39358</c:v>
                </c:pt>
                <c:pt idx="572">
                  <c:v>39359</c:v>
                </c:pt>
                <c:pt idx="573">
                  <c:v>39360</c:v>
                </c:pt>
                <c:pt idx="574">
                  <c:v>39363</c:v>
                </c:pt>
                <c:pt idx="575">
                  <c:v>39364</c:v>
                </c:pt>
                <c:pt idx="576">
                  <c:v>39365</c:v>
                </c:pt>
                <c:pt idx="577">
                  <c:v>39366</c:v>
                </c:pt>
                <c:pt idx="578">
                  <c:v>39367</c:v>
                </c:pt>
                <c:pt idx="579">
                  <c:v>39370</c:v>
                </c:pt>
                <c:pt idx="580">
                  <c:v>39371</c:v>
                </c:pt>
                <c:pt idx="581">
                  <c:v>39372</c:v>
                </c:pt>
                <c:pt idx="582">
                  <c:v>39373</c:v>
                </c:pt>
                <c:pt idx="583">
                  <c:v>39374</c:v>
                </c:pt>
                <c:pt idx="584">
                  <c:v>39377</c:v>
                </c:pt>
                <c:pt idx="585">
                  <c:v>39378</c:v>
                </c:pt>
                <c:pt idx="586">
                  <c:v>39379</c:v>
                </c:pt>
                <c:pt idx="587">
                  <c:v>39380</c:v>
                </c:pt>
                <c:pt idx="588">
                  <c:v>39381</c:v>
                </c:pt>
                <c:pt idx="589">
                  <c:v>39384</c:v>
                </c:pt>
                <c:pt idx="590">
                  <c:v>39385</c:v>
                </c:pt>
                <c:pt idx="591">
                  <c:v>39386</c:v>
                </c:pt>
                <c:pt idx="592">
                  <c:v>39387</c:v>
                </c:pt>
                <c:pt idx="593">
                  <c:v>39388</c:v>
                </c:pt>
                <c:pt idx="594">
                  <c:v>39391</c:v>
                </c:pt>
                <c:pt idx="595">
                  <c:v>39392</c:v>
                </c:pt>
                <c:pt idx="596">
                  <c:v>39393</c:v>
                </c:pt>
                <c:pt idx="597">
                  <c:v>39394</c:v>
                </c:pt>
                <c:pt idx="598">
                  <c:v>39395</c:v>
                </c:pt>
                <c:pt idx="599">
                  <c:v>39398</c:v>
                </c:pt>
                <c:pt idx="600">
                  <c:v>39399</c:v>
                </c:pt>
                <c:pt idx="601">
                  <c:v>39400</c:v>
                </c:pt>
                <c:pt idx="602">
                  <c:v>39401</c:v>
                </c:pt>
                <c:pt idx="603">
                  <c:v>39402</c:v>
                </c:pt>
                <c:pt idx="604">
                  <c:v>39405</c:v>
                </c:pt>
                <c:pt idx="605">
                  <c:v>39406</c:v>
                </c:pt>
                <c:pt idx="606">
                  <c:v>39407</c:v>
                </c:pt>
                <c:pt idx="607">
                  <c:v>39408</c:v>
                </c:pt>
                <c:pt idx="608">
                  <c:v>39409</c:v>
                </c:pt>
                <c:pt idx="609">
                  <c:v>39412</c:v>
                </c:pt>
                <c:pt idx="610">
                  <c:v>39413</c:v>
                </c:pt>
                <c:pt idx="611">
                  <c:v>39414</c:v>
                </c:pt>
                <c:pt idx="612">
                  <c:v>39415</c:v>
                </c:pt>
                <c:pt idx="613">
                  <c:v>39416</c:v>
                </c:pt>
                <c:pt idx="614">
                  <c:v>39419</c:v>
                </c:pt>
                <c:pt idx="615">
                  <c:v>39420</c:v>
                </c:pt>
                <c:pt idx="616">
                  <c:v>39421</c:v>
                </c:pt>
                <c:pt idx="617">
                  <c:v>39422</c:v>
                </c:pt>
                <c:pt idx="618">
                  <c:v>39423</c:v>
                </c:pt>
                <c:pt idx="619">
                  <c:v>39426</c:v>
                </c:pt>
                <c:pt idx="620">
                  <c:v>39427</c:v>
                </c:pt>
                <c:pt idx="621">
                  <c:v>39428</c:v>
                </c:pt>
                <c:pt idx="622">
                  <c:v>39429</c:v>
                </c:pt>
                <c:pt idx="623">
                  <c:v>39430</c:v>
                </c:pt>
                <c:pt idx="624">
                  <c:v>39433</c:v>
                </c:pt>
                <c:pt idx="625">
                  <c:v>39434</c:v>
                </c:pt>
                <c:pt idx="626">
                  <c:v>39435</c:v>
                </c:pt>
                <c:pt idx="627">
                  <c:v>39436</c:v>
                </c:pt>
                <c:pt idx="628">
                  <c:v>39437</c:v>
                </c:pt>
                <c:pt idx="629">
                  <c:v>39440</c:v>
                </c:pt>
                <c:pt idx="630">
                  <c:v>39441</c:v>
                </c:pt>
                <c:pt idx="631">
                  <c:v>39442</c:v>
                </c:pt>
                <c:pt idx="632">
                  <c:v>39443</c:v>
                </c:pt>
                <c:pt idx="633">
                  <c:v>39444</c:v>
                </c:pt>
                <c:pt idx="634">
                  <c:v>39447</c:v>
                </c:pt>
                <c:pt idx="635">
                  <c:v>39448</c:v>
                </c:pt>
                <c:pt idx="636">
                  <c:v>39449</c:v>
                </c:pt>
                <c:pt idx="637">
                  <c:v>39450</c:v>
                </c:pt>
                <c:pt idx="638">
                  <c:v>39451</c:v>
                </c:pt>
                <c:pt idx="639">
                  <c:v>39454</c:v>
                </c:pt>
                <c:pt idx="640">
                  <c:v>39455</c:v>
                </c:pt>
                <c:pt idx="641">
                  <c:v>39456</c:v>
                </c:pt>
                <c:pt idx="642">
                  <c:v>39457</c:v>
                </c:pt>
                <c:pt idx="643">
                  <c:v>39458</c:v>
                </c:pt>
                <c:pt idx="644">
                  <c:v>39461</c:v>
                </c:pt>
                <c:pt idx="645">
                  <c:v>39462</c:v>
                </c:pt>
                <c:pt idx="646">
                  <c:v>39463</c:v>
                </c:pt>
                <c:pt idx="647">
                  <c:v>39464</c:v>
                </c:pt>
                <c:pt idx="648">
                  <c:v>39465</c:v>
                </c:pt>
                <c:pt idx="649">
                  <c:v>39469</c:v>
                </c:pt>
                <c:pt idx="650">
                  <c:v>39470</c:v>
                </c:pt>
                <c:pt idx="651">
                  <c:v>39471</c:v>
                </c:pt>
                <c:pt idx="652">
                  <c:v>39472</c:v>
                </c:pt>
                <c:pt idx="653">
                  <c:v>39475</c:v>
                </c:pt>
                <c:pt idx="654">
                  <c:v>39476</c:v>
                </c:pt>
                <c:pt idx="655">
                  <c:v>39477</c:v>
                </c:pt>
                <c:pt idx="656">
                  <c:v>39478</c:v>
                </c:pt>
                <c:pt idx="657">
                  <c:v>39479</c:v>
                </c:pt>
                <c:pt idx="658">
                  <c:v>39482</c:v>
                </c:pt>
                <c:pt idx="659">
                  <c:v>39483</c:v>
                </c:pt>
                <c:pt idx="660">
                  <c:v>39484</c:v>
                </c:pt>
                <c:pt idx="661">
                  <c:v>39485</c:v>
                </c:pt>
                <c:pt idx="662">
                  <c:v>39486</c:v>
                </c:pt>
                <c:pt idx="663">
                  <c:v>39489</c:v>
                </c:pt>
                <c:pt idx="664">
                  <c:v>39490</c:v>
                </c:pt>
                <c:pt idx="665">
                  <c:v>39491</c:v>
                </c:pt>
                <c:pt idx="666">
                  <c:v>39492</c:v>
                </c:pt>
                <c:pt idx="667">
                  <c:v>39493</c:v>
                </c:pt>
                <c:pt idx="668">
                  <c:v>39497</c:v>
                </c:pt>
                <c:pt idx="669">
                  <c:v>39498</c:v>
                </c:pt>
                <c:pt idx="670">
                  <c:v>39499</c:v>
                </c:pt>
                <c:pt idx="671">
                  <c:v>39500</c:v>
                </c:pt>
                <c:pt idx="672">
                  <c:v>39503</c:v>
                </c:pt>
                <c:pt idx="673">
                  <c:v>39504</c:v>
                </c:pt>
                <c:pt idx="674">
                  <c:v>39505</c:v>
                </c:pt>
                <c:pt idx="675">
                  <c:v>39506</c:v>
                </c:pt>
                <c:pt idx="676">
                  <c:v>39507</c:v>
                </c:pt>
                <c:pt idx="677">
                  <c:v>39510</c:v>
                </c:pt>
                <c:pt idx="678">
                  <c:v>39511</c:v>
                </c:pt>
                <c:pt idx="679">
                  <c:v>39512</c:v>
                </c:pt>
                <c:pt idx="680">
                  <c:v>39513</c:v>
                </c:pt>
                <c:pt idx="681">
                  <c:v>39514</c:v>
                </c:pt>
                <c:pt idx="682">
                  <c:v>39517</c:v>
                </c:pt>
                <c:pt idx="683">
                  <c:v>39518</c:v>
                </c:pt>
                <c:pt idx="684">
                  <c:v>39519</c:v>
                </c:pt>
                <c:pt idx="685">
                  <c:v>39520</c:v>
                </c:pt>
                <c:pt idx="686">
                  <c:v>39521</c:v>
                </c:pt>
                <c:pt idx="687">
                  <c:v>39524</c:v>
                </c:pt>
                <c:pt idx="688">
                  <c:v>39525</c:v>
                </c:pt>
                <c:pt idx="689">
                  <c:v>39526</c:v>
                </c:pt>
                <c:pt idx="690">
                  <c:v>39527</c:v>
                </c:pt>
                <c:pt idx="691">
                  <c:v>39531</c:v>
                </c:pt>
                <c:pt idx="692">
                  <c:v>39532</c:v>
                </c:pt>
                <c:pt idx="693">
                  <c:v>39533</c:v>
                </c:pt>
                <c:pt idx="694">
                  <c:v>39534</c:v>
                </c:pt>
                <c:pt idx="695">
                  <c:v>39535</c:v>
                </c:pt>
                <c:pt idx="696">
                  <c:v>39538</c:v>
                </c:pt>
                <c:pt idx="697">
                  <c:v>39539</c:v>
                </c:pt>
                <c:pt idx="698">
                  <c:v>39540</c:v>
                </c:pt>
                <c:pt idx="699">
                  <c:v>39541</c:v>
                </c:pt>
                <c:pt idx="700">
                  <c:v>39542</c:v>
                </c:pt>
                <c:pt idx="701">
                  <c:v>39545</c:v>
                </c:pt>
                <c:pt idx="702">
                  <c:v>39546</c:v>
                </c:pt>
                <c:pt idx="703">
                  <c:v>39547</c:v>
                </c:pt>
                <c:pt idx="704">
                  <c:v>39548</c:v>
                </c:pt>
                <c:pt idx="705">
                  <c:v>39549</c:v>
                </c:pt>
                <c:pt idx="706">
                  <c:v>39552</c:v>
                </c:pt>
                <c:pt idx="707">
                  <c:v>39553</c:v>
                </c:pt>
                <c:pt idx="708">
                  <c:v>39554</c:v>
                </c:pt>
                <c:pt idx="709">
                  <c:v>39555</c:v>
                </c:pt>
                <c:pt idx="710">
                  <c:v>39556</c:v>
                </c:pt>
                <c:pt idx="711">
                  <c:v>39559</c:v>
                </c:pt>
                <c:pt idx="712">
                  <c:v>39560</c:v>
                </c:pt>
                <c:pt idx="713">
                  <c:v>39561</c:v>
                </c:pt>
                <c:pt idx="714">
                  <c:v>39562</c:v>
                </c:pt>
                <c:pt idx="715">
                  <c:v>39563</c:v>
                </c:pt>
                <c:pt idx="716">
                  <c:v>39566</c:v>
                </c:pt>
                <c:pt idx="717">
                  <c:v>39567</c:v>
                </c:pt>
                <c:pt idx="718">
                  <c:v>39568</c:v>
                </c:pt>
                <c:pt idx="719">
                  <c:v>39569</c:v>
                </c:pt>
                <c:pt idx="720">
                  <c:v>39570</c:v>
                </c:pt>
                <c:pt idx="721">
                  <c:v>39573</c:v>
                </c:pt>
                <c:pt idx="722">
                  <c:v>39574</c:v>
                </c:pt>
                <c:pt idx="723">
                  <c:v>39575</c:v>
                </c:pt>
                <c:pt idx="724">
                  <c:v>39576</c:v>
                </c:pt>
                <c:pt idx="725">
                  <c:v>39577</c:v>
                </c:pt>
                <c:pt idx="726">
                  <c:v>39580</c:v>
                </c:pt>
                <c:pt idx="727">
                  <c:v>39581</c:v>
                </c:pt>
                <c:pt idx="728">
                  <c:v>39582</c:v>
                </c:pt>
                <c:pt idx="729">
                  <c:v>39583</c:v>
                </c:pt>
                <c:pt idx="730">
                  <c:v>39584</c:v>
                </c:pt>
                <c:pt idx="731">
                  <c:v>39587</c:v>
                </c:pt>
                <c:pt idx="732">
                  <c:v>39588</c:v>
                </c:pt>
                <c:pt idx="733">
                  <c:v>39589</c:v>
                </c:pt>
                <c:pt idx="734">
                  <c:v>39590</c:v>
                </c:pt>
                <c:pt idx="735">
                  <c:v>39591</c:v>
                </c:pt>
                <c:pt idx="736">
                  <c:v>39594</c:v>
                </c:pt>
                <c:pt idx="737">
                  <c:v>39595</c:v>
                </c:pt>
                <c:pt idx="738">
                  <c:v>39596</c:v>
                </c:pt>
                <c:pt idx="739">
                  <c:v>39597</c:v>
                </c:pt>
                <c:pt idx="740">
                  <c:v>39598</c:v>
                </c:pt>
                <c:pt idx="741">
                  <c:v>39601</c:v>
                </c:pt>
                <c:pt idx="742">
                  <c:v>39602</c:v>
                </c:pt>
                <c:pt idx="743">
                  <c:v>39603</c:v>
                </c:pt>
                <c:pt idx="744">
                  <c:v>39604</c:v>
                </c:pt>
                <c:pt idx="745">
                  <c:v>39605</c:v>
                </c:pt>
                <c:pt idx="746">
                  <c:v>39608</c:v>
                </c:pt>
                <c:pt idx="747">
                  <c:v>39609</c:v>
                </c:pt>
                <c:pt idx="748">
                  <c:v>39610</c:v>
                </c:pt>
                <c:pt idx="749">
                  <c:v>39611</c:v>
                </c:pt>
                <c:pt idx="750">
                  <c:v>39612</c:v>
                </c:pt>
                <c:pt idx="751">
                  <c:v>39615</c:v>
                </c:pt>
                <c:pt idx="752">
                  <c:v>39616</c:v>
                </c:pt>
                <c:pt idx="753">
                  <c:v>39617</c:v>
                </c:pt>
                <c:pt idx="754">
                  <c:v>39618</c:v>
                </c:pt>
                <c:pt idx="755">
                  <c:v>39619</c:v>
                </c:pt>
                <c:pt idx="756">
                  <c:v>39622</c:v>
                </c:pt>
                <c:pt idx="757">
                  <c:v>39623</c:v>
                </c:pt>
                <c:pt idx="758">
                  <c:v>39624</c:v>
                </c:pt>
                <c:pt idx="759">
                  <c:v>39625</c:v>
                </c:pt>
                <c:pt idx="760">
                  <c:v>39626</c:v>
                </c:pt>
                <c:pt idx="761">
                  <c:v>39629</c:v>
                </c:pt>
                <c:pt idx="762">
                  <c:v>39630</c:v>
                </c:pt>
                <c:pt idx="763">
                  <c:v>39631</c:v>
                </c:pt>
                <c:pt idx="764">
                  <c:v>39632</c:v>
                </c:pt>
                <c:pt idx="765">
                  <c:v>39633</c:v>
                </c:pt>
                <c:pt idx="766">
                  <c:v>39636</c:v>
                </c:pt>
                <c:pt idx="767">
                  <c:v>39637</c:v>
                </c:pt>
                <c:pt idx="768">
                  <c:v>39638</c:v>
                </c:pt>
                <c:pt idx="769">
                  <c:v>39639</c:v>
                </c:pt>
                <c:pt idx="770">
                  <c:v>39640</c:v>
                </c:pt>
                <c:pt idx="771">
                  <c:v>39643</c:v>
                </c:pt>
                <c:pt idx="772">
                  <c:v>39644</c:v>
                </c:pt>
                <c:pt idx="773">
                  <c:v>39645</c:v>
                </c:pt>
                <c:pt idx="774">
                  <c:v>39646</c:v>
                </c:pt>
                <c:pt idx="775">
                  <c:v>39647</c:v>
                </c:pt>
                <c:pt idx="776">
                  <c:v>39650</c:v>
                </c:pt>
                <c:pt idx="777">
                  <c:v>39651</c:v>
                </c:pt>
                <c:pt idx="778">
                  <c:v>39652</c:v>
                </c:pt>
                <c:pt idx="779">
                  <c:v>39653</c:v>
                </c:pt>
                <c:pt idx="780">
                  <c:v>39654</c:v>
                </c:pt>
                <c:pt idx="781">
                  <c:v>39657</c:v>
                </c:pt>
                <c:pt idx="782">
                  <c:v>39658</c:v>
                </c:pt>
                <c:pt idx="783">
                  <c:v>39659</c:v>
                </c:pt>
                <c:pt idx="784">
                  <c:v>39660</c:v>
                </c:pt>
                <c:pt idx="785">
                  <c:v>39661</c:v>
                </c:pt>
                <c:pt idx="786">
                  <c:v>39664</c:v>
                </c:pt>
                <c:pt idx="787">
                  <c:v>39665</c:v>
                </c:pt>
                <c:pt idx="788">
                  <c:v>39666</c:v>
                </c:pt>
                <c:pt idx="789">
                  <c:v>39667</c:v>
                </c:pt>
                <c:pt idx="790">
                  <c:v>39668</c:v>
                </c:pt>
                <c:pt idx="791">
                  <c:v>39671</c:v>
                </c:pt>
                <c:pt idx="792">
                  <c:v>39672</c:v>
                </c:pt>
                <c:pt idx="793">
                  <c:v>39673</c:v>
                </c:pt>
                <c:pt idx="794">
                  <c:v>39674</c:v>
                </c:pt>
                <c:pt idx="795">
                  <c:v>39675</c:v>
                </c:pt>
                <c:pt idx="796">
                  <c:v>39678</c:v>
                </c:pt>
                <c:pt idx="797">
                  <c:v>39679</c:v>
                </c:pt>
                <c:pt idx="798">
                  <c:v>39680</c:v>
                </c:pt>
                <c:pt idx="799">
                  <c:v>39681</c:v>
                </c:pt>
                <c:pt idx="800">
                  <c:v>39682</c:v>
                </c:pt>
                <c:pt idx="801">
                  <c:v>39685</c:v>
                </c:pt>
                <c:pt idx="802">
                  <c:v>39686</c:v>
                </c:pt>
                <c:pt idx="803">
                  <c:v>39687</c:v>
                </c:pt>
                <c:pt idx="804">
                  <c:v>39688</c:v>
                </c:pt>
                <c:pt idx="805">
                  <c:v>39689</c:v>
                </c:pt>
                <c:pt idx="806">
                  <c:v>39692</c:v>
                </c:pt>
                <c:pt idx="807">
                  <c:v>39693</c:v>
                </c:pt>
                <c:pt idx="808">
                  <c:v>39694</c:v>
                </c:pt>
                <c:pt idx="809">
                  <c:v>39695</c:v>
                </c:pt>
                <c:pt idx="810">
                  <c:v>39696</c:v>
                </c:pt>
                <c:pt idx="811">
                  <c:v>39699</c:v>
                </c:pt>
                <c:pt idx="812">
                  <c:v>39700</c:v>
                </c:pt>
                <c:pt idx="813">
                  <c:v>39701</c:v>
                </c:pt>
                <c:pt idx="814">
                  <c:v>39702</c:v>
                </c:pt>
                <c:pt idx="815">
                  <c:v>39703</c:v>
                </c:pt>
                <c:pt idx="816">
                  <c:v>39706</c:v>
                </c:pt>
                <c:pt idx="817">
                  <c:v>39707</c:v>
                </c:pt>
                <c:pt idx="818">
                  <c:v>39708</c:v>
                </c:pt>
                <c:pt idx="819">
                  <c:v>39709</c:v>
                </c:pt>
                <c:pt idx="820">
                  <c:v>39710</c:v>
                </c:pt>
                <c:pt idx="821">
                  <c:v>39713</c:v>
                </c:pt>
                <c:pt idx="822">
                  <c:v>39714</c:v>
                </c:pt>
                <c:pt idx="823">
                  <c:v>39715</c:v>
                </c:pt>
                <c:pt idx="824">
                  <c:v>39716</c:v>
                </c:pt>
                <c:pt idx="825">
                  <c:v>39717</c:v>
                </c:pt>
                <c:pt idx="826">
                  <c:v>39720</c:v>
                </c:pt>
                <c:pt idx="827">
                  <c:v>39721</c:v>
                </c:pt>
                <c:pt idx="828">
                  <c:v>39722</c:v>
                </c:pt>
                <c:pt idx="829">
                  <c:v>39723</c:v>
                </c:pt>
                <c:pt idx="830">
                  <c:v>39724</c:v>
                </c:pt>
                <c:pt idx="831">
                  <c:v>39727</c:v>
                </c:pt>
                <c:pt idx="832">
                  <c:v>39728</c:v>
                </c:pt>
                <c:pt idx="833">
                  <c:v>39729</c:v>
                </c:pt>
                <c:pt idx="834">
                  <c:v>39730</c:v>
                </c:pt>
                <c:pt idx="835">
                  <c:v>39731</c:v>
                </c:pt>
                <c:pt idx="836">
                  <c:v>39734</c:v>
                </c:pt>
                <c:pt idx="837">
                  <c:v>39735</c:v>
                </c:pt>
                <c:pt idx="838">
                  <c:v>39736</c:v>
                </c:pt>
                <c:pt idx="839">
                  <c:v>39737</c:v>
                </c:pt>
                <c:pt idx="840">
                  <c:v>39738</c:v>
                </c:pt>
                <c:pt idx="841">
                  <c:v>39741</c:v>
                </c:pt>
                <c:pt idx="842">
                  <c:v>39742</c:v>
                </c:pt>
                <c:pt idx="843">
                  <c:v>39743</c:v>
                </c:pt>
                <c:pt idx="844">
                  <c:v>39744</c:v>
                </c:pt>
                <c:pt idx="845">
                  <c:v>39745</c:v>
                </c:pt>
                <c:pt idx="846">
                  <c:v>39748</c:v>
                </c:pt>
                <c:pt idx="847">
                  <c:v>39749</c:v>
                </c:pt>
                <c:pt idx="848">
                  <c:v>39750</c:v>
                </c:pt>
                <c:pt idx="849">
                  <c:v>39751</c:v>
                </c:pt>
                <c:pt idx="850">
                  <c:v>39752</c:v>
                </c:pt>
                <c:pt idx="851">
                  <c:v>39755</c:v>
                </c:pt>
                <c:pt idx="852">
                  <c:v>39756</c:v>
                </c:pt>
                <c:pt idx="853">
                  <c:v>39757</c:v>
                </c:pt>
                <c:pt idx="854">
                  <c:v>39758</c:v>
                </c:pt>
                <c:pt idx="855">
                  <c:v>39759</c:v>
                </c:pt>
                <c:pt idx="856">
                  <c:v>39762</c:v>
                </c:pt>
                <c:pt idx="857">
                  <c:v>39763</c:v>
                </c:pt>
                <c:pt idx="858">
                  <c:v>39764</c:v>
                </c:pt>
                <c:pt idx="859">
                  <c:v>39765</c:v>
                </c:pt>
                <c:pt idx="860">
                  <c:v>39766</c:v>
                </c:pt>
                <c:pt idx="861">
                  <c:v>39769</c:v>
                </c:pt>
                <c:pt idx="862">
                  <c:v>39770</c:v>
                </c:pt>
                <c:pt idx="863">
                  <c:v>39771</c:v>
                </c:pt>
                <c:pt idx="864">
                  <c:v>39772</c:v>
                </c:pt>
                <c:pt idx="865">
                  <c:v>39773</c:v>
                </c:pt>
                <c:pt idx="866">
                  <c:v>39776</c:v>
                </c:pt>
                <c:pt idx="867">
                  <c:v>39777</c:v>
                </c:pt>
                <c:pt idx="868">
                  <c:v>39778</c:v>
                </c:pt>
                <c:pt idx="869">
                  <c:v>39779</c:v>
                </c:pt>
                <c:pt idx="870">
                  <c:v>39780</c:v>
                </c:pt>
                <c:pt idx="871">
                  <c:v>39783</c:v>
                </c:pt>
                <c:pt idx="872">
                  <c:v>39784</c:v>
                </c:pt>
                <c:pt idx="873">
                  <c:v>39785</c:v>
                </c:pt>
                <c:pt idx="874">
                  <c:v>39786</c:v>
                </c:pt>
                <c:pt idx="875">
                  <c:v>39787</c:v>
                </c:pt>
                <c:pt idx="876">
                  <c:v>39790</c:v>
                </c:pt>
                <c:pt idx="877">
                  <c:v>39791</c:v>
                </c:pt>
                <c:pt idx="878">
                  <c:v>39792</c:v>
                </c:pt>
                <c:pt idx="879">
                  <c:v>39793</c:v>
                </c:pt>
                <c:pt idx="880">
                  <c:v>39794</c:v>
                </c:pt>
                <c:pt idx="881">
                  <c:v>39797</c:v>
                </c:pt>
                <c:pt idx="882">
                  <c:v>39798</c:v>
                </c:pt>
                <c:pt idx="883">
                  <c:v>39799</c:v>
                </c:pt>
                <c:pt idx="884">
                  <c:v>39800</c:v>
                </c:pt>
                <c:pt idx="885">
                  <c:v>39801</c:v>
                </c:pt>
                <c:pt idx="886">
                  <c:v>39804</c:v>
                </c:pt>
                <c:pt idx="887">
                  <c:v>39805</c:v>
                </c:pt>
                <c:pt idx="888">
                  <c:v>39806</c:v>
                </c:pt>
                <c:pt idx="889">
                  <c:v>39807</c:v>
                </c:pt>
                <c:pt idx="890">
                  <c:v>39808</c:v>
                </c:pt>
                <c:pt idx="891">
                  <c:v>39811</c:v>
                </c:pt>
                <c:pt idx="892">
                  <c:v>39812</c:v>
                </c:pt>
                <c:pt idx="893">
                  <c:v>39813</c:v>
                </c:pt>
                <c:pt idx="894">
                  <c:v>39814</c:v>
                </c:pt>
                <c:pt idx="895">
                  <c:v>39815</c:v>
                </c:pt>
                <c:pt idx="896">
                  <c:v>39818</c:v>
                </c:pt>
                <c:pt idx="897">
                  <c:v>39819</c:v>
                </c:pt>
                <c:pt idx="898">
                  <c:v>39820</c:v>
                </c:pt>
                <c:pt idx="899">
                  <c:v>39821</c:v>
                </c:pt>
                <c:pt idx="900">
                  <c:v>39822</c:v>
                </c:pt>
                <c:pt idx="901">
                  <c:v>39825</c:v>
                </c:pt>
                <c:pt idx="902">
                  <c:v>39826</c:v>
                </c:pt>
                <c:pt idx="903">
                  <c:v>39827</c:v>
                </c:pt>
                <c:pt idx="904">
                  <c:v>39828</c:v>
                </c:pt>
                <c:pt idx="905">
                  <c:v>39829</c:v>
                </c:pt>
                <c:pt idx="906">
                  <c:v>39832</c:v>
                </c:pt>
                <c:pt idx="907">
                  <c:v>39833</c:v>
                </c:pt>
                <c:pt idx="908">
                  <c:v>39834</c:v>
                </c:pt>
                <c:pt idx="909">
                  <c:v>39835</c:v>
                </c:pt>
                <c:pt idx="910">
                  <c:v>39836</c:v>
                </c:pt>
                <c:pt idx="911">
                  <c:v>39839</c:v>
                </c:pt>
                <c:pt idx="912">
                  <c:v>39840</c:v>
                </c:pt>
                <c:pt idx="913">
                  <c:v>39841</c:v>
                </c:pt>
                <c:pt idx="914">
                  <c:v>39842</c:v>
                </c:pt>
                <c:pt idx="915">
                  <c:v>39843</c:v>
                </c:pt>
                <c:pt idx="916">
                  <c:v>39846</c:v>
                </c:pt>
                <c:pt idx="917">
                  <c:v>39847</c:v>
                </c:pt>
                <c:pt idx="918">
                  <c:v>39848</c:v>
                </c:pt>
                <c:pt idx="919">
                  <c:v>39849</c:v>
                </c:pt>
                <c:pt idx="920">
                  <c:v>39850</c:v>
                </c:pt>
                <c:pt idx="921">
                  <c:v>39853</c:v>
                </c:pt>
                <c:pt idx="922">
                  <c:v>39854</c:v>
                </c:pt>
                <c:pt idx="923">
                  <c:v>39855</c:v>
                </c:pt>
                <c:pt idx="924">
                  <c:v>39856</c:v>
                </c:pt>
                <c:pt idx="925">
                  <c:v>39857</c:v>
                </c:pt>
                <c:pt idx="926">
                  <c:v>39860</c:v>
                </c:pt>
                <c:pt idx="927">
                  <c:v>39861</c:v>
                </c:pt>
                <c:pt idx="928">
                  <c:v>39862</c:v>
                </c:pt>
                <c:pt idx="929">
                  <c:v>39863</c:v>
                </c:pt>
                <c:pt idx="930">
                  <c:v>39864</c:v>
                </c:pt>
                <c:pt idx="931">
                  <c:v>39867</c:v>
                </c:pt>
                <c:pt idx="932">
                  <c:v>39868</c:v>
                </c:pt>
                <c:pt idx="933">
                  <c:v>39869</c:v>
                </c:pt>
                <c:pt idx="934">
                  <c:v>39870</c:v>
                </c:pt>
                <c:pt idx="935">
                  <c:v>39871</c:v>
                </c:pt>
                <c:pt idx="936">
                  <c:v>39874</c:v>
                </c:pt>
                <c:pt idx="937">
                  <c:v>39875</c:v>
                </c:pt>
                <c:pt idx="938">
                  <c:v>39876</c:v>
                </c:pt>
                <c:pt idx="939">
                  <c:v>39877</c:v>
                </c:pt>
                <c:pt idx="940">
                  <c:v>39878</c:v>
                </c:pt>
                <c:pt idx="941">
                  <c:v>39881</c:v>
                </c:pt>
                <c:pt idx="942">
                  <c:v>39882</c:v>
                </c:pt>
                <c:pt idx="943">
                  <c:v>39883</c:v>
                </c:pt>
                <c:pt idx="944">
                  <c:v>39884</c:v>
                </c:pt>
                <c:pt idx="945">
                  <c:v>39885</c:v>
                </c:pt>
                <c:pt idx="946">
                  <c:v>39888</c:v>
                </c:pt>
                <c:pt idx="947">
                  <c:v>39889</c:v>
                </c:pt>
                <c:pt idx="948">
                  <c:v>39890</c:v>
                </c:pt>
                <c:pt idx="949">
                  <c:v>39891</c:v>
                </c:pt>
                <c:pt idx="950">
                  <c:v>39892</c:v>
                </c:pt>
                <c:pt idx="951">
                  <c:v>39895</c:v>
                </c:pt>
                <c:pt idx="952">
                  <c:v>39896</c:v>
                </c:pt>
                <c:pt idx="953">
                  <c:v>39897</c:v>
                </c:pt>
                <c:pt idx="954">
                  <c:v>39898</c:v>
                </c:pt>
                <c:pt idx="955">
                  <c:v>39899</c:v>
                </c:pt>
                <c:pt idx="956">
                  <c:v>39902</c:v>
                </c:pt>
                <c:pt idx="957">
                  <c:v>39903</c:v>
                </c:pt>
                <c:pt idx="958">
                  <c:v>39904</c:v>
                </c:pt>
                <c:pt idx="959">
                  <c:v>39905</c:v>
                </c:pt>
                <c:pt idx="960">
                  <c:v>39906</c:v>
                </c:pt>
                <c:pt idx="961">
                  <c:v>39909</c:v>
                </c:pt>
                <c:pt idx="962">
                  <c:v>39910</c:v>
                </c:pt>
                <c:pt idx="963">
                  <c:v>39911</c:v>
                </c:pt>
                <c:pt idx="964">
                  <c:v>39912</c:v>
                </c:pt>
                <c:pt idx="965">
                  <c:v>39913</c:v>
                </c:pt>
                <c:pt idx="966">
                  <c:v>39916</c:v>
                </c:pt>
                <c:pt idx="967">
                  <c:v>39917</c:v>
                </c:pt>
                <c:pt idx="968">
                  <c:v>39918</c:v>
                </c:pt>
                <c:pt idx="969">
                  <c:v>39919</c:v>
                </c:pt>
                <c:pt idx="970">
                  <c:v>39920</c:v>
                </c:pt>
                <c:pt idx="971">
                  <c:v>39923</c:v>
                </c:pt>
                <c:pt idx="972">
                  <c:v>39924</c:v>
                </c:pt>
                <c:pt idx="973">
                  <c:v>39925</c:v>
                </c:pt>
                <c:pt idx="974">
                  <c:v>39926</c:v>
                </c:pt>
                <c:pt idx="975">
                  <c:v>39927</c:v>
                </c:pt>
                <c:pt idx="976">
                  <c:v>39930</c:v>
                </c:pt>
                <c:pt idx="977">
                  <c:v>39931</c:v>
                </c:pt>
                <c:pt idx="978">
                  <c:v>39932</c:v>
                </c:pt>
                <c:pt idx="979">
                  <c:v>39933</c:v>
                </c:pt>
                <c:pt idx="980">
                  <c:v>39934</c:v>
                </c:pt>
                <c:pt idx="981">
                  <c:v>39937</c:v>
                </c:pt>
                <c:pt idx="982">
                  <c:v>39938</c:v>
                </c:pt>
                <c:pt idx="983">
                  <c:v>39939</c:v>
                </c:pt>
                <c:pt idx="984">
                  <c:v>39940</c:v>
                </c:pt>
                <c:pt idx="985">
                  <c:v>39941</c:v>
                </c:pt>
                <c:pt idx="986">
                  <c:v>39944</c:v>
                </c:pt>
                <c:pt idx="987">
                  <c:v>39945</c:v>
                </c:pt>
                <c:pt idx="988">
                  <c:v>39946</c:v>
                </c:pt>
                <c:pt idx="989">
                  <c:v>39947</c:v>
                </c:pt>
                <c:pt idx="990">
                  <c:v>39948</c:v>
                </c:pt>
                <c:pt idx="991">
                  <c:v>39951</c:v>
                </c:pt>
                <c:pt idx="992">
                  <c:v>39952</c:v>
                </c:pt>
                <c:pt idx="993">
                  <c:v>39953</c:v>
                </c:pt>
                <c:pt idx="994">
                  <c:v>39954</c:v>
                </c:pt>
                <c:pt idx="995">
                  <c:v>39955</c:v>
                </c:pt>
                <c:pt idx="996">
                  <c:v>39958</c:v>
                </c:pt>
                <c:pt idx="997">
                  <c:v>39959</c:v>
                </c:pt>
                <c:pt idx="998">
                  <c:v>39960</c:v>
                </c:pt>
                <c:pt idx="999">
                  <c:v>39961</c:v>
                </c:pt>
                <c:pt idx="1000">
                  <c:v>39962</c:v>
                </c:pt>
                <c:pt idx="1001">
                  <c:v>39965</c:v>
                </c:pt>
                <c:pt idx="1002">
                  <c:v>39966</c:v>
                </c:pt>
                <c:pt idx="1003">
                  <c:v>39967</c:v>
                </c:pt>
                <c:pt idx="1004">
                  <c:v>39968</c:v>
                </c:pt>
                <c:pt idx="1005">
                  <c:v>39969</c:v>
                </c:pt>
                <c:pt idx="1006">
                  <c:v>39972</c:v>
                </c:pt>
                <c:pt idx="1007">
                  <c:v>39973</c:v>
                </c:pt>
                <c:pt idx="1008">
                  <c:v>39974</c:v>
                </c:pt>
                <c:pt idx="1009">
                  <c:v>39975</c:v>
                </c:pt>
                <c:pt idx="1010">
                  <c:v>39976</c:v>
                </c:pt>
                <c:pt idx="1011">
                  <c:v>39979</c:v>
                </c:pt>
                <c:pt idx="1012">
                  <c:v>39980</c:v>
                </c:pt>
                <c:pt idx="1013">
                  <c:v>39981</c:v>
                </c:pt>
                <c:pt idx="1014">
                  <c:v>39982</c:v>
                </c:pt>
                <c:pt idx="1015">
                  <c:v>39983</c:v>
                </c:pt>
                <c:pt idx="1016">
                  <c:v>39986</c:v>
                </c:pt>
                <c:pt idx="1017">
                  <c:v>39987</c:v>
                </c:pt>
                <c:pt idx="1018">
                  <c:v>39988</c:v>
                </c:pt>
                <c:pt idx="1019">
                  <c:v>39989</c:v>
                </c:pt>
                <c:pt idx="1020">
                  <c:v>39990</c:v>
                </c:pt>
                <c:pt idx="1021">
                  <c:v>39993</c:v>
                </c:pt>
                <c:pt idx="1022">
                  <c:v>39994</c:v>
                </c:pt>
                <c:pt idx="1023">
                  <c:v>39995</c:v>
                </c:pt>
                <c:pt idx="1024">
                  <c:v>39996</c:v>
                </c:pt>
                <c:pt idx="1025">
                  <c:v>39997</c:v>
                </c:pt>
                <c:pt idx="1026">
                  <c:v>40000</c:v>
                </c:pt>
                <c:pt idx="1027">
                  <c:v>40001</c:v>
                </c:pt>
                <c:pt idx="1028">
                  <c:v>40002</c:v>
                </c:pt>
                <c:pt idx="1029">
                  <c:v>40003</c:v>
                </c:pt>
                <c:pt idx="1030">
                  <c:v>40004</c:v>
                </c:pt>
                <c:pt idx="1031">
                  <c:v>40007</c:v>
                </c:pt>
                <c:pt idx="1032">
                  <c:v>40008</c:v>
                </c:pt>
                <c:pt idx="1033">
                  <c:v>40009</c:v>
                </c:pt>
                <c:pt idx="1034">
                  <c:v>40010</c:v>
                </c:pt>
                <c:pt idx="1035">
                  <c:v>40011</c:v>
                </c:pt>
                <c:pt idx="1036">
                  <c:v>40014</c:v>
                </c:pt>
                <c:pt idx="1037">
                  <c:v>40015</c:v>
                </c:pt>
                <c:pt idx="1038">
                  <c:v>40016</c:v>
                </c:pt>
                <c:pt idx="1039">
                  <c:v>40017</c:v>
                </c:pt>
                <c:pt idx="1040">
                  <c:v>40018</c:v>
                </c:pt>
                <c:pt idx="1041">
                  <c:v>40021</c:v>
                </c:pt>
                <c:pt idx="1042">
                  <c:v>40022</c:v>
                </c:pt>
                <c:pt idx="1043">
                  <c:v>40023</c:v>
                </c:pt>
                <c:pt idx="1044">
                  <c:v>40024</c:v>
                </c:pt>
                <c:pt idx="1045">
                  <c:v>40025</c:v>
                </c:pt>
                <c:pt idx="1046">
                  <c:v>40028</c:v>
                </c:pt>
                <c:pt idx="1047">
                  <c:v>40029</c:v>
                </c:pt>
                <c:pt idx="1048">
                  <c:v>40030</c:v>
                </c:pt>
                <c:pt idx="1049">
                  <c:v>40031</c:v>
                </c:pt>
                <c:pt idx="1050">
                  <c:v>40032</c:v>
                </c:pt>
                <c:pt idx="1051">
                  <c:v>40035</c:v>
                </c:pt>
                <c:pt idx="1052">
                  <c:v>40036</c:v>
                </c:pt>
                <c:pt idx="1053">
                  <c:v>40037</c:v>
                </c:pt>
                <c:pt idx="1054">
                  <c:v>40038</c:v>
                </c:pt>
                <c:pt idx="1055">
                  <c:v>40039</c:v>
                </c:pt>
                <c:pt idx="1056">
                  <c:v>40042</c:v>
                </c:pt>
                <c:pt idx="1057">
                  <c:v>40043</c:v>
                </c:pt>
                <c:pt idx="1058">
                  <c:v>40044</c:v>
                </c:pt>
                <c:pt idx="1059">
                  <c:v>40045</c:v>
                </c:pt>
                <c:pt idx="1060">
                  <c:v>40046</c:v>
                </c:pt>
                <c:pt idx="1061">
                  <c:v>40049</c:v>
                </c:pt>
                <c:pt idx="1062">
                  <c:v>40050</c:v>
                </c:pt>
                <c:pt idx="1063">
                  <c:v>40051</c:v>
                </c:pt>
                <c:pt idx="1064">
                  <c:v>40052</c:v>
                </c:pt>
                <c:pt idx="1065">
                  <c:v>40053</c:v>
                </c:pt>
                <c:pt idx="1066">
                  <c:v>40056</c:v>
                </c:pt>
                <c:pt idx="1067">
                  <c:v>40057</c:v>
                </c:pt>
                <c:pt idx="1068">
                  <c:v>40058</c:v>
                </c:pt>
                <c:pt idx="1069">
                  <c:v>40059</c:v>
                </c:pt>
                <c:pt idx="1070">
                  <c:v>40060</c:v>
                </c:pt>
                <c:pt idx="1071">
                  <c:v>40063</c:v>
                </c:pt>
                <c:pt idx="1072">
                  <c:v>40064</c:v>
                </c:pt>
                <c:pt idx="1073">
                  <c:v>40065</c:v>
                </c:pt>
                <c:pt idx="1074">
                  <c:v>40066</c:v>
                </c:pt>
                <c:pt idx="1075">
                  <c:v>40067</c:v>
                </c:pt>
                <c:pt idx="1076">
                  <c:v>40070</c:v>
                </c:pt>
                <c:pt idx="1077">
                  <c:v>40071</c:v>
                </c:pt>
                <c:pt idx="1078">
                  <c:v>40072</c:v>
                </c:pt>
                <c:pt idx="1079">
                  <c:v>40073</c:v>
                </c:pt>
                <c:pt idx="1080">
                  <c:v>40074</c:v>
                </c:pt>
                <c:pt idx="1081">
                  <c:v>40077</c:v>
                </c:pt>
                <c:pt idx="1082">
                  <c:v>40078</c:v>
                </c:pt>
                <c:pt idx="1083">
                  <c:v>40079</c:v>
                </c:pt>
                <c:pt idx="1084">
                  <c:v>40080</c:v>
                </c:pt>
                <c:pt idx="1085">
                  <c:v>40081</c:v>
                </c:pt>
                <c:pt idx="1086">
                  <c:v>40084</c:v>
                </c:pt>
                <c:pt idx="1087">
                  <c:v>40085</c:v>
                </c:pt>
                <c:pt idx="1088">
                  <c:v>40086</c:v>
                </c:pt>
                <c:pt idx="1089">
                  <c:v>40087</c:v>
                </c:pt>
                <c:pt idx="1090">
                  <c:v>40088</c:v>
                </c:pt>
                <c:pt idx="1091">
                  <c:v>40091</c:v>
                </c:pt>
                <c:pt idx="1092">
                  <c:v>40092</c:v>
                </c:pt>
                <c:pt idx="1093">
                  <c:v>40093</c:v>
                </c:pt>
                <c:pt idx="1094">
                  <c:v>40094</c:v>
                </c:pt>
                <c:pt idx="1095">
                  <c:v>40095</c:v>
                </c:pt>
                <c:pt idx="1096">
                  <c:v>40098</c:v>
                </c:pt>
                <c:pt idx="1097">
                  <c:v>40099</c:v>
                </c:pt>
                <c:pt idx="1098">
                  <c:v>40100</c:v>
                </c:pt>
                <c:pt idx="1099">
                  <c:v>40101</c:v>
                </c:pt>
                <c:pt idx="1100">
                  <c:v>40102</c:v>
                </c:pt>
                <c:pt idx="1101">
                  <c:v>40105</c:v>
                </c:pt>
                <c:pt idx="1102">
                  <c:v>40106</c:v>
                </c:pt>
                <c:pt idx="1103">
                  <c:v>40107</c:v>
                </c:pt>
                <c:pt idx="1104">
                  <c:v>40108</c:v>
                </c:pt>
                <c:pt idx="1105">
                  <c:v>40109</c:v>
                </c:pt>
                <c:pt idx="1106">
                  <c:v>40112</c:v>
                </c:pt>
                <c:pt idx="1107">
                  <c:v>40113</c:v>
                </c:pt>
                <c:pt idx="1108">
                  <c:v>40114</c:v>
                </c:pt>
                <c:pt idx="1109">
                  <c:v>40115</c:v>
                </c:pt>
                <c:pt idx="1110">
                  <c:v>40116</c:v>
                </c:pt>
                <c:pt idx="1111">
                  <c:v>40119</c:v>
                </c:pt>
                <c:pt idx="1112">
                  <c:v>40120</c:v>
                </c:pt>
                <c:pt idx="1113">
                  <c:v>40121</c:v>
                </c:pt>
                <c:pt idx="1114">
                  <c:v>40122</c:v>
                </c:pt>
                <c:pt idx="1115">
                  <c:v>40123</c:v>
                </c:pt>
                <c:pt idx="1116">
                  <c:v>40126</c:v>
                </c:pt>
                <c:pt idx="1117">
                  <c:v>40127</c:v>
                </c:pt>
                <c:pt idx="1118">
                  <c:v>40128</c:v>
                </c:pt>
                <c:pt idx="1119">
                  <c:v>40129</c:v>
                </c:pt>
                <c:pt idx="1120">
                  <c:v>40130</c:v>
                </c:pt>
                <c:pt idx="1121">
                  <c:v>40133</c:v>
                </c:pt>
                <c:pt idx="1122">
                  <c:v>40134</c:v>
                </c:pt>
                <c:pt idx="1123">
                  <c:v>40135</c:v>
                </c:pt>
                <c:pt idx="1124">
                  <c:v>40136</c:v>
                </c:pt>
                <c:pt idx="1125">
                  <c:v>40137</c:v>
                </c:pt>
                <c:pt idx="1126">
                  <c:v>40140</c:v>
                </c:pt>
                <c:pt idx="1127">
                  <c:v>40141</c:v>
                </c:pt>
                <c:pt idx="1128">
                  <c:v>40142</c:v>
                </c:pt>
                <c:pt idx="1129">
                  <c:v>40143</c:v>
                </c:pt>
                <c:pt idx="1130">
                  <c:v>40144</c:v>
                </c:pt>
                <c:pt idx="1131">
                  <c:v>40147</c:v>
                </c:pt>
                <c:pt idx="1132">
                  <c:v>40148</c:v>
                </c:pt>
                <c:pt idx="1133">
                  <c:v>40149</c:v>
                </c:pt>
                <c:pt idx="1134">
                  <c:v>40150</c:v>
                </c:pt>
                <c:pt idx="1135">
                  <c:v>40151</c:v>
                </c:pt>
                <c:pt idx="1136">
                  <c:v>40154</c:v>
                </c:pt>
                <c:pt idx="1137">
                  <c:v>40155</c:v>
                </c:pt>
                <c:pt idx="1138">
                  <c:v>40156</c:v>
                </c:pt>
                <c:pt idx="1139">
                  <c:v>40157</c:v>
                </c:pt>
                <c:pt idx="1140">
                  <c:v>40158</c:v>
                </c:pt>
                <c:pt idx="1141">
                  <c:v>40161</c:v>
                </c:pt>
                <c:pt idx="1142">
                  <c:v>40162</c:v>
                </c:pt>
                <c:pt idx="1143">
                  <c:v>40163</c:v>
                </c:pt>
                <c:pt idx="1144">
                  <c:v>40164</c:v>
                </c:pt>
                <c:pt idx="1145">
                  <c:v>40165</c:v>
                </c:pt>
                <c:pt idx="1146">
                  <c:v>40168</c:v>
                </c:pt>
                <c:pt idx="1147">
                  <c:v>40169</c:v>
                </c:pt>
                <c:pt idx="1148">
                  <c:v>40170</c:v>
                </c:pt>
                <c:pt idx="1149">
                  <c:v>40171</c:v>
                </c:pt>
                <c:pt idx="1150">
                  <c:v>40176</c:v>
                </c:pt>
                <c:pt idx="1151">
                  <c:v>40177</c:v>
                </c:pt>
                <c:pt idx="1152">
                  <c:v>40178</c:v>
                </c:pt>
                <c:pt idx="1153">
                  <c:v>40182</c:v>
                </c:pt>
                <c:pt idx="1154">
                  <c:v>40183</c:v>
                </c:pt>
                <c:pt idx="1155">
                  <c:v>40184</c:v>
                </c:pt>
                <c:pt idx="1156">
                  <c:v>40185</c:v>
                </c:pt>
                <c:pt idx="1157">
                  <c:v>40186</c:v>
                </c:pt>
                <c:pt idx="1158">
                  <c:v>40189</c:v>
                </c:pt>
                <c:pt idx="1159">
                  <c:v>40190</c:v>
                </c:pt>
                <c:pt idx="1160">
                  <c:v>40191</c:v>
                </c:pt>
                <c:pt idx="1161">
                  <c:v>40192</c:v>
                </c:pt>
                <c:pt idx="1162">
                  <c:v>40193</c:v>
                </c:pt>
                <c:pt idx="1163">
                  <c:v>40196</c:v>
                </c:pt>
                <c:pt idx="1164">
                  <c:v>40197</c:v>
                </c:pt>
                <c:pt idx="1165">
                  <c:v>40198</c:v>
                </c:pt>
                <c:pt idx="1166">
                  <c:v>40199</c:v>
                </c:pt>
                <c:pt idx="1167">
                  <c:v>40200</c:v>
                </c:pt>
                <c:pt idx="1168">
                  <c:v>40203</c:v>
                </c:pt>
                <c:pt idx="1169">
                  <c:v>40204</c:v>
                </c:pt>
                <c:pt idx="1170">
                  <c:v>40205</c:v>
                </c:pt>
                <c:pt idx="1171">
                  <c:v>40206</c:v>
                </c:pt>
                <c:pt idx="1172">
                  <c:v>40207</c:v>
                </c:pt>
                <c:pt idx="1173">
                  <c:v>40210</c:v>
                </c:pt>
                <c:pt idx="1174">
                  <c:v>40211</c:v>
                </c:pt>
                <c:pt idx="1175">
                  <c:v>40212</c:v>
                </c:pt>
                <c:pt idx="1176">
                  <c:v>40213</c:v>
                </c:pt>
                <c:pt idx="1177">
                  <c:v>40214</c:v>
                </c:pt>
                <c:pt idx="1178">
                  <c:v>40217</c:v>
                </c:pt>
                <c:pt idx="1179">
                  <c:v>40218</c:v>
                </c:pt>
                <c:pt idx="1180">
                  <c:v>40219</c:v>
                </c:pt>
                <c:pt idx="1181">
                  <c:v>40220</c:v>
                </c:pt>
                <c:pt idx="1182">
                  <c:v>40221</c:v>
                </c:pt>
                <c:pt idx="1183">
                  <c:v>40224</c:v>
                </c:pt>
                <c:pt idx="1184">
                  <c:v>40225</c:v>
                </c:pt>
                <c:pt idx="1185">
                  <c:v>40226</c:v>
                </c:pt>
                <c:pt idx="1186">
                  <c:v>40227</c:v>
                </c:pt>
                <c:pt idx="1187">
                  <c:v>40228</c:v>
                </c:pt>
                <c:pt idx="1188">
                  <c:v>40231</c:v>
                </c:pt>
                <c:pt idx="1189">
                  <c:v>40232</c:v>
                </c:pt>
                <c:pt idx="1190">
                  <c:v>40233</c:v>
                </c:pt>
                <c:pt idx="1191">
                  <c:v>40234</c:v>
                </c:pt>
                <c:pt idx="1192">
                  <c:v>40235</c:v>
                </c:pt>
                <c:pt idx="1193">
                  <c:v>40238</c:v>
                </c:pt>
                <c:pt idx="1194">
                  <c:v>40239</c:v>
                </c:pt>
                <c:pt idx="1195">
                  <c:v>40240</c:v>
                </c:pt>
                <c:pt idx="1196">
                  <c:v>40241</c:v>
                </c:pt>
                <c:pt idx="1197">
                  <c:v>40242</c:v>
                </c:pt>
                <c:pt idx="1198">
                  <c:v>40245</c:v>
                </c:pt>
                <c:pt idx="1199">
                  <c:v>40246</c:v>
                </c:pt>
                <c:pt idx="1200">
                  <c:v>40247</c:v>
                </c:pt>
                <c:pt idx="1201">
                  <c:v>40248</c:v>
                </c:pt>
                <c:pt idx="1202">
                  <c:v>40249</c:v>
                </c:pt>
                <c:pt idx="1203">
                  <c:v>40252</c:v>
                </c:pt>
                <c:pt idx="1204">
                  <c:v>40253</c:v>
                </c:pt>
                <c:pt idx="1205">
                  <c:v>40254</c:v>
                </c:pt>
                <c:pt idx="1206">
                  <c:v>40255</c:v>
                </c:pt>
                <c:pt idx="1207">
                  <c:v>40256</c:v>
                </c:pt>
                <c:pt idx="1208">
                  <c:v>40259</c:v>
                </c:pt>
                <c:pt idx="1209">
                  <c:v>40260</c:v>
                </c:pt>
                <c:pt idx="1210">
                  <c:v>40261</c:v>
                </c:pt>
                <c:pt idx="1211">
                  <c:v>40262</c:v>
                </c:pt>
                <c:pt idx="1212">
                  <c:v>40263</c:v>
                </c:pt>
                <c:pt idx="1213">
                  <c:v>40266</c:v>
                </c:pt>
                <c:pt idx="1214">
                  <c:v>40267</c:v>
                </c:pt>
                <c:pt idx="1215">
                  <c:v>40268</c:v>
                </c:pt>
                <c:pt idx="1216">
                  <c:v>40269</c:v>
                </c:pt>
                <c:pt idx="1217">
                  <c:v>40270</c:v>
                </c:pt>
                <c:pt idx="1218">
                  <c:v>40273</c:v>
                </c:pt>
                <c:pt idx="1219">
                  <c:v>40274</c:v>
                </c:pt>
                <c:pt idx="1220">
                  <c:v>40275</c:v>
                </c:pt>
                <c:pt idx="1221">
                  <c:v>40276</c:v>
                </c:pt>
                <c:pt idx="1222">
                  <c:v>40277</c:v>
                </c:pt>
                <c:pt idx="1223">
                  <c:v>40280</c:v>
                </c:pt>
                <c:pt idx="1224">
                  <c:v>40281</c:v>
                </c:pt>
                <c:pt idx="1225">
                  <c:v>40282</c:v>
                </c:pt>
                <c:pt idx="1226">
                  <c:v>40283</c:v>
                </c:pt>
                <c:pt idx="1227">
                  <c:v>40284</c:v>
                </c:pt>
                <c:pt idx="1228">
                  <c:v>40287</c:v>
                </c:pt>
                <c:pt idx="1229">
                  <c:v>40288</c:v>
                </c:pt>
                <c:pt idx="1230">
                  <c:v>40289</c:v>
                </c:pt>
                <c:pt idx="1231">
                  <c:v>40290</c:v>
                </c:pt>
                <c:pt idx="1232">
                  <c:v>40291</c:v>
                </c:pt>
                <c:pt idx="1233">
                  <c:v>40294</c:v>
                </c:pt>
                <c:pt idx="1234">
                  <c:v>40295</c:v>
                </c:pt>
                <c:pt idx="1235">
                  <c:v>40296</c:v>
                </c:pt>
                <c:pt idx="1236">
                  <c:v>40297</c:v>
                </c:pt>
                <c:pt idx="1237">
                  <c:v>40298</c:v>
                </c:pt>
                <c:pt idx="1238">
                  <c:v>40301</c:v>
                </c:pt>
                <c:pt idx="1239">
                  <c:v>40302</c:v>
                </c:pt>
                <c:pt idx="1240">
                  <c:v>40303</c:v>
                </c:pt>
                <c:pt idx="1241">
                  <c:v>40304</c:v>
                </c:pt>
                <c:pt idx="1242">
                  <c:v>40305</c:v>
                </c:pt>
                <c:pt idx="1243">
                  <c:v>40308</c:v>
                </c:pt>
                <c:pt idx="1244">
                  <c:v>40309</c:v>
                </c:pt>
                <c:pt idx="1245">
                  <c:v>40310</c:v>
                </c:pt>
                <c:pt idx="1246">
                  <c:v>40311</c:v>
                </c:pt>
                <c:pt idx="1247">
                  <c:v>40312</c:v>
                </c:pt>
                <c:pt idx="1248">
                  <c:v>40315</c:v>
                </c:pt>
                <c:pt idx="1249">
                  <c:v>40316</c:v>
                </c:pt>
                <c:pt idx="1250">
                  <c:v>40317</c:v>
                </c:pt>
                <c:pt idx="1251">
                  <c:v>40318</c:v>
                </c:pt>
                <c:pt idx="1252">
                  <c:v>40319</c:v>
                </c:pt>
                <c:pt idx="1253">
                  <c:v>40322</c:v>
                </c:pt>
                <c:pt idx="1254">
                  <c:v>40323</c:v>
                </c:pt>
                <c:pt idx="1255">
                  <c:v>40324</c:v>
                </c:pt>
                <c:pt idx="1256">
                  <c:v>40325</c:v>
                </c:pt>
                <c:pt idx="1257">
                  <c:v>40326</c:v>
                </c:pt>
                <c:pt idx="1258">
                  <c:v>40329</c:v>
                </c:pt>
                <c:pt idx="1259">
                  <c:v>40330</c:v>
                </c:pt>
                <c:pt idx="1260">
                  <c:v>40331</c:v>
                </c:pt>
                <c:pt idx="1261">
                  <c:v>40332</c:v>
                </c:pt>
                <c:pt idx="1262">
                  <c:v>40333</c:v>
                </c:pt>
                <c:pt idx="1263">
                  <c:v>40336</c:v>
                </c:pt>
                <c:pt idx="1264">
                  <c:v>40337</c:v>
                </c:pt>
                <c:pt idx="1265">
                  <c:v>40338</c:v>
                </c:pt>
                <c:pt idx="1266">
                  <c:v>40339</c:v>
                </c:pt>
                <c:pt idx="1267">
                  <c:v>40340</c:v>
                </c:pt>
                <c:pt idx="1268">
                  <c:v>40343</c:v>
                </c:pt>
                <c:pt idx="1269">
                  <c:v>40344</c:v>
                </c:pt>
                <c:pt idx="1270">
                  <c:v>40345</c:v>
                </c:pt>
                <c:pt idx="1271">
                  <c:v>40346</c:v>
                </c:pt>
                <c:pt idx="1272">
                  <c:v>40347</c:v>
                </c:pt>
                <c:pt idx="1273">
                  <c:v>40350</c:v>
                </c:pt>
                <c:pt idx="1274">
                  <c:v>40351</c:v>
                </c:pt>
                <c:pt idx="1275">
                  <c:v>40352</c:v>
                </c:pt>
                <c:pt idx="1276">
                  <c:v>40353</c:v>
                </c:pt>
                <c:pt idx="1277">
                  <c:v>40354</c:v>
                </c:pt>
                <c:pt idx="1278">
                  <c:v>40357</c:v>
                </c:pt>
                <c:pt idx="1279">
                  <c:v>40358</c:v>
                </c:pt>
                <c:pt idx="1280">
                  <c:v>40359</c:v>
                </c:pt>
                <c:pt idx="1281">
                  <c:v>40360</c:v>
                </c:pt>
                <c:pt idx="1282">
                  <c:v>40361</c:v>
                </c:pt>
                <c:pt idx="1283">
                  <c:v>40364</c:v>
                </c:pt>
                <c:pt idx="1284">
                  <c:v>40365</c:v>
                </c:pt>
                <c:pt idx="1285">
                  <c:v>40366</c:v>
                </c:pt>
                <c:pt idx="1286">
                  <c:v>40367</c:v>
                </c:pt>
                <c:pt idx="1287">
                  <c:v>40368</c:v>
                </c:pt>
                <c:pt idx="1288">
                  <c:v>40371</c:v>
                </c:pt>
                <c:pt idx="1289">
                  <c:v>40372</c:v>
                </c:pt>
                <c:pt idx="1290">
                  <c:v>40373</c:v>
                </c:pt>
                <c:pt idx="1291">
                  <c:v>40374</c:v>
                </c:pt>
                <c:pt idx="1292">
                  <c:v>40375</c:v>
                </c:pt>
                <c:pt idx="1293">
                  <c:v>40378</c:v>
                </c:pt>
                <c:pt idx="1294">
                  <c:v>40379</c:v>
                </c:pt>
                <c:pt idx="1295">
                  <c:v>40380</c:v>
                </c:pt>
                <c:pt idx="1296">
                  <c:v>40381</c:v>
                </c:pt>
                <c:pt idx="1297">
                  <c:v>40382</c:v>
                </c:pt>
                <c:pt idx="1298">
                  <c:v>40385</c:v>
                </c:pt>
                <c:pt idx="1299">
                  <c:v>40386</c:v>
                </c:pt>
                <c:pt idx="1300">
                  <c:v>40387</c:v>
                </c:pt>
                <c:pt idx="1301">
                  <c:v>40388</c:v>
                </c:pt>
                <c:pt idx="1302">
                  <c:v>40389</c:v>
                </c:pt>
                <c:pt idx="1303">
                  <c:v>40392</c:v>
                </c:pt>
                <c:pt idx="1304">
                  <c:v>40393</c:v>
                </c:pt>
                <c:pt idx="1305">
                  <c:v>40394</c:v>
                </c:pt>
                <c:pt idx="1306">
                  <c:v>40395</c:v>
                </c:pt>
                <c:pt idx="1307">
                  <c:v>40396</c:v>
                </c:pt>
                <c:pt idx="1308">
                  <c:v>40399</c:v>
                </c:pt>
                <c:pt idx="1309">
                  <c:v>40400</c:v>
                </c:pt>
                <c:pt idx="1310">
                  <c:v>40401</c:v>
                </c:pt>
                <c:pt idx="1311">
                  <c:v>40402</c:v>
                </c:pt>
                <c:pt idx="1312">
                  <c:v>40403</c:v>
                </c:pt>
                <c:pt idx="1313">
                  <c:v>40406</c:v>
                </c:pt>
                <c:pt idx="1314">
                  <c:v>40407</c:v>
                </c:pt>
                <c:pt idx="1315">
                  <c:v>40408</c:v>
                </c:pt>
                <c:pt idx="1316">
                  <c:v>40409</c:v>
                </c:pt>
                <c:pt idx="1317">
                  <c:v>40410</c:v>
                </c:pt>
                <c:pt idx="1318">
                  <c:v>40413</c:v>
                </c:pt>
                <c:pt idx="1319">
                  <c:v>40414</c:v>
                </c:pt>
                <c:pt idx="1320">
                  <c:v>40415</c:v>
                </c:pt>
                <c:pt idx="1321">
                  <c:v>40416</c:v>
                </c:pt>
                <c:pt idx="1322">
                  <c:v>40417</c:v>
                </c:pt>
                <c:pt idx="1323">
                  <c:v>40420</c:v>
                </c:pt>
                <c:pt idx="1324">
                  <c:v>40421</c:v>
                </c:pt>
                <c:pt idx="1325">
                  <c:v>40422</c:v>
                </c:pt>
                <c:pt idx="1326">
                  <c:v>40423</c:v>
                </c:pt>
                <c:pt idx="1327">
                  <c:v>40424</c:v>
                </c:pt>
                <c:pt idx="1328">
                  <c:v>40427</c:v>
                </c:pt>
                <c:pt idx="1329">
                  <c:v>40428</c:v>
                </c:pt>
                <c:pt idx="1330">
                  <c:v>40429</c:v>
                </c:pt>
                <c:pt idx="1331">
                  <c:v>40430</c:v>
                </c:pt>
                <c:pt idx="1332">
                  <c:v>40431</c:v>
                </c:pt>
                <c:pt idx="1333">
                  <c:v>40434</c:v>
                </c:pt>
                <c:pt idx="1334">
                  <c:v>40435</c:v>
                </c:pt>
                <c:pt idx="1335">
                  <c:v>40436</c:v>
                </c:pt>
                <c:pt idx="1336">
                  <c:v>40437</c:v>
                </c:pt>
                <c:pt idx="1337">
                  <c:v>40438</c:v>
                </c:pt>
                <c:pt idx="1338">
                  <c:v>40441</c:v>
                </c:pt>
                <c:pt idx="1339">
                  <c:v>40442</c:v>
                </c:pt>
                <c:pt idx="1340">
                  <c:v>40443</c:v>
                </c:pt>
                <c:pt idx="1341">
                  <c:v>40444</c:v>
                </c:pt>
                <c:pt idx="1342">
                  <c:v>40445</c:v>
                </c:pt>
                <c:pt idx="1343">
                  <c:v>40448</c:v>
                </c:pt>
                <c:pt idx="1344">
                  <c:v>40449</c:v>
                </c:pt>
                <c:pt idx="1345">
                  <c:v>40450</c:v>
                </c:pt>
                <c:pt idx="1346">
                  <c:v>40451</c:v>
                </c:pt>
                <c:pt idx="1347">
                  <c:v>40452</c:v>
                </c:pt>
                <c:pt idx="1348">
                  <c:v>40455</c:v>
                </c:pt>
                <c:pt idx="1349">
                  <c:v>40456</c:v>
                </c:pt>
                <c:pt idx="1350">
                  <c:v>40457</c:v>
                </c:pt>
                <c:pt idx="1351">
                  <c:v>40458</c:v>
                </c:pt>
                <c:pt idx="1352">
                  <c:v>40459</c:v>
                </c:pt>
                <c:pt idx="1353">
                  <c:v>40462</c:v>
                </c:pt>
                <c:pt idx="1354">
                  <c:v>40463</c:v>
                </c:pt>
                <c:pt idx="1355">
                  <c:v>40464</c:v>
                </c:pt>
                <c:pt idx="1356">
                  <c:v>40465</c:v>
                </c:pt>
                <c:pt idx="1357">
                  <c:v>40466</c:v>
                </c:pt>
                <c:pt idx="1358">
                  <c:v>40469</c:v>
                </c:pt>
                <c:pt idx="1359">
                  <c:v>40470</c:v>
                </c:pt>
                <c:pt idx="1360">
                  <c:v>40471</c:v>
                </c:pt>
                <c:pt idx="1361">
                  <c:v>40472</c:v>
                </c:pt>
                <c:pt idx="1362">
                  <c:v>40473</c:v>
                </c:pt>
                <c:pt idx="1363">
                  <c:v>40476</c:v>
                </c:pt>
                <c:pt idx="1364">
                  <c:v>40477</c:v>
                </c:pt>
                <c:pt idx="1365">
                  <c:v>40478</c:v>
                </c:pt>
                <c:pt idx="1366">
                  <c:v>40479</c:v>
                </c:pt>
                <c:pt idx="1367">
                  <c:v>40480</c:v>
                </c:pt>
                <c:pt idx="1368">
                  <c:v>40483</c:v>
                </c:pt>
                <c:pt idx="1369">
                  <c:v>40484</c:v>
                </c:pt>
                <c:pt idx="1370">
                  <c:v>40485</c:v>
                </c:pt>
                <c:pt idx="1371">
                  <c:v>40486</c:v>
                </c:pt>
                <c:pt idx="1372">
                  <c:v>40487</c:v>
                </c:pt>
                <c:pt idx="1373">
                  <c:v>40490</c:v>
                </c:pt>
                <c:pt idx="1374">
                  <c:v>40491</c:v>
                </c:pt>
                <c:pt idx="1375">
                  <c:v>40492</c:v>
                </c:pt>
                <c:pt idx="1376">
                  <c:v>40493</c:v>
                </c:pt>
                <c:pt idx="1377">
                  <c:v>40494</c:v>
                </c:pt>
                <c:pt idx="1378">
                  <c:v>40497</c:v>
                </c:pt>
                <c:pt idx="1379">
                  <c:v>40498</c:v>
                </c:pt>
                <c:pt idx="1380">
                  <c:v>40499</c:v>
                </c:pt>
                <c:pt idx="1381">
                  <c:v>40500</c:v>
                </c:pt>
                <c:pt idx="1382">
                  <c:v>40501</c:v>
                </c:pt>
                <c:pt idx="1383">
                  <c:v>40504</c:v>
                </c:pt>
                <c:pt idx="1384">
                  <c:v>40505</c:v>
                </c:pt>
                <c:pt idx="1385">
                  <c:v>40506</c:v>
                </c:pt>
                <c:pt idx="1386">
                  <c:v>40507</c:v>
                </c:pt>
                <c:pt idx="1387">
                  <c:v>40508</c:v>
                </c:pt>
                <c:pt idx="1388">
                  <c:v>40511</c:v>
                </c:pt>
                <c:pt idx="1389">
                  <c:v>40512</c:v>
                </c:pt>
                <c:pt idx="1390">
                  <c:v>40513</c:v>
                </c:pt>
                <c:pt idx="1391">
                  <c:v>40514</c:v>
                </c:pt>
                <c:pt idx="1392">
                  <c:v>40515</c:v>
                </c:pt>
                <c:pt idx="1393">
                  <c:v>40518</c:v>
                </c:pt>
                <c:pt idx="1394">
                  <c:v>40519</c:v>
                </c:pt>
                <c:pt idx="1395">
                  <c:v>40520</c:v>
                </c:pt>
                <c:pt idx="1396">
                  <c:v>40521</c:v>
                </c:pt>
                <c:pt idx="1397">
                  <c:v>40522</c:v>
                </c:pt>
                <c:pt idx="1398">
                  <c:v>40525</c:v>
                </c:pt>
                <c:pt idx="1399">
                  <c:v>40526</c:v>
                </c:pt>
                <c:pt idx="1400">
                  <c:v>40527</c:v>
                </c:pt>
                <c:pt idx="1401">
                  <c:v>40528</c:v>
                </c:pt>
                <c:pt idx="1402">
                  <c:v>40529</c:v>
                </c:pt>
                <c:pt idx="1403">
                  <c:v>40532</c:v>
                </c:pt>
                <c:pt idx="1404">
                  <c:v>40533</c:v>
                </c:pt>
                <c:pt idx="1405">
                  <c:v>40534</c:v>
                </c:pt>
                <c:pt idx="1406">
                  <c:v>40535</c:v>
                </c:pt>
                <c:pt idx="1407">
                  <c:v>40536</c:v>
                </c:pt>
                <c:pt idx="1408">
                  <c:v>40539</c:v>
                </c:pt>
                <c:pt idx="1409">
                  <c:v>40540</c:v>
                </c:pt>
                <c:pt idx="1410">
                  <c:v>40541</c:v>
                </c:pt>
                <c:pt idx="1411">
                  <c:v>40542</c:v>
                </c:pt>
                <c:pt idx="1412">
                  <c:v>40543</c:v>
                </c:pt>
                <c:pt idx="1413">
                  <c:v>40546</c:v>
                </c:pt>
                <c:pt idx="1414">
                  <c:v>40547</c:v>
                </c:pt>
                <c:pt idx="1415">
                  <c:v>40548</c:v>
                </c:pt>
                <c:pt idx="1416">
                  <c:v>40549</c:v>
                </c:pt>
                <c:pt idx="1417">
                  <c:v>40550</c:v>
                </c:pt>
                <c:pt idx="1418">
                  <c:v>40553</c:v>
                </c:pt>
                <c:pt idx="1419">
                  <c:v>40554</c:v>
                </c:pt>
                <c:pt idx="1420">
                  <c:v>40555</c:v>
                </c:pt>
                <c:pt idx="1421">
                  <c:v>40556</c:v>
                </c:pt>
                <c:pt idx="1422">
                  <c:v>40557</c:v>
                </c:pt>
                <c:pt idx="1423">
                  <c:v>40560</c:v>
                </c:pt>
                <c:pt idx="1424">
                  <c:v>40561</c:v>
                </c:pt>
                <c:pt idx="1425">
                  <c:v>40562</c:v>
                </c:pt>
                <c:pt idx="1426">
                  <c:v>40563</c:v>
                </c:pt>
                <c:pt idx="1427">
                  <c:v>40564</c:v>
                </c:pt>
                <c:pt idx="1428">
                  <c:v>40567</c:v>
                </c:pt>
                <c:pt idx="1429">
                  <c:v>40568</c:v>
                </c:pt>
                <c:pt idx="1430">
                  <c:v>40569</c:v>
                </c:pt>
                <c:pt idx="1431">
                  <c:v>40570</c:v>
                </c:pt>
                <c:pt idx="1432">
                  <c:v>40571</c:v>
                </c:pt>
                <c:pt idx="1433">
                  <c:v>40574</c:v>
                </c:pt>
                <c:pt idx="1434">
                  <c:v>40575</c:v>
                </c:pt>
                <c:pt idx="1435">
                  <c:v>40576</c:v>
                </c:pt>
                <c:pt idx="1436">
                  <c:v>40577</c:v>
                </c:pt>
                <c:pt idx="1437">
                  <c:v>40578</c:v>
                </c:pt>
                <c:pt idx="1438">
                  <c:v>40581</c:v>
                </c:pt>
                <c:pt idx="1439">
                  <c:v>40582</c:v>
                </c:pt>
                <c:pt idx="1440">
                  <c:v>40583</c:v>
                </c:pt>
                <c:pt idx="1441">
                  <c:v>40584</c:v>
                </c:pt>
                <c:pt idx="1442">
                  <c:v>40585</c:v>
                </c:pt>
                <c:pt idx="1443">
                  <c:v>40588</c:v>
                </c:pt>
                <c:pt idx="1444">
                  <c:v>40589</c:v>
                </c:pt>
                <c:pt idx="1445">
                  <c:v>40590</c:v>
                </c:pt>
                <c:pt idx="1446">
                  <c:v>40591</c:v>
                </c:pt>
                <c:pt idx="1447">
                  <c:v>40592</c:v>
                </c:pt>
                <c:pt idx="1448">
                  <c:v>40595</c:v>
                </c:pt>
                <c:pt idx="1449">
                  <c:v>40596</c:v>
                </c:pt>
                <c:pt idx="1450">
                  <c:v>40597</c:v>
                </c:pt>
                <c:pt idx="1451">
                  <c:v>40598</c:v>
                </c:pt>
                <c:pt idx="1452">
                  <c:v>40599</c:v>
                </c:pt>
                <c:pt idx="1453">
                  <c:v>40602</c:v>
                </c:pt>
                <c:pt idx="1454">
                  <c:v>40603</c:v>
                </c:pt>
                <c:pt idx="1455">
                  <c:v>40604</c:v>
                </c:pt>
                <c:pt idx="1456">
                  <c:v>40605</c:v>
                </c:pt>
                <c:pt idx="1457">
                  <c:v>40606</c:v>
                </c:pt>
                <c:pt idx="1458">
                  <c:v>40609</c:v>
                </c:pt>
                <c:pt idx="1459">
                  <c:v>40610</c:v>
                </c:pt>
                <c:pt idx="1460">
                  <c:v>40611</c:v>
                </c:pt>
                <c:pt idx="1461">
                  <c:v>40612</c:v>
                </c:pt>
                <c:pt idx="1462">
                  <c:v>40613</c:v>
                </c:pt>
                <c:pt idx="1463">
                  <c:v>40616</c:v>
                </c:pt>
                <c:pt idx="1464">
                  <c:v>40617</c:v>
                </c:pt>
                <c:pt idx="1465">
                  <c:v>40618</c:v>
                </c:pt>
                <c:pt idx="1466">
                  <c:v>40619</c:v>
                </c:pt>
                <c:pt idx="1467">
                  <c:v>40620</c:v>
                </c:pt>
                <c:pt idx="1468">
                  <c:v>40623</c:v>
                </c:pt>
                <c:pt idx="1469">
                  <c:v>40624</c:v>
                </c:pt>
                <c:pt idx="1470">
                  <c:v>40625</c:v>
                </c:pt>
                <c:pt idx="1471">
                  <c:v>40626</c:v>
                </c:pt>
                <c:pt idx="1472">
                  <c:v>40627</c:v>
                </c:pt>
                <c:pt idx="1473">
                  <c:v>40630</c:v>
                </c:pt>
                <c:pt idx="1474">
                  <c:v>40631</c:v>
                </c:pt>
                <c:pt idx="1475">
                  <c:v>40632</c:v>
                </c:pt>
                <c:pt idx="1476">
                  <c:v>40633</c:v>
                </c:pt>
                <c:pt idx="1477">
                  <c:v>40634</c:v>
                </c:pt>
                <c:pt idx="1478">
                  <c:v>40637</c:v>
                </c:pt>
                <c:pt idx="1479">
                  <c:v>40638</c:v>
                </c:pt>
                <c:pt idx="1480">
                  <c:v>40639</c:v>
                </c:pt>
                <c:pt idx="1481">
                  <c:v>40640</c:v>
                </c:pt>
                <c:pt idx="1482">
                  <c:v>40641</c:v>
                </c:pt>
                <c:pt idx="1483">
                  <c:v>40644</c:v>
                </c:pt>
                <c:pt idx="1484">
                  <c:v>40645</c:v>
                </c:pt>
                <c:pt idx="1485">
                  <c:v>40646</c:v>
                </c:pt>
                <c:pt idx="1486">
                  <c:v>40647</c:v>
                </c:pt>
                <c:pt idx="1487">
                  <c:v>40648</c:v>
                </c:pt>
                <c:pt idx="1488">
                  <c:v>40651</c:v>
                </c:pt>
                <c:pt idx="1489">
                  <c:v>40652</c:v>
                </c:pt>
                <c:pt idx="1490">
                  <c:v>40653</c:v>
                </c:pt>
                <c:pt idx="1491">
                  <c:v>40654</c:v>
                </c:pt>
                <c:pt idx="1492">
                  <c:v>40655</c:v>
                </c:pt>
                <c:pt idx="1493">
                  <c:v>40658</c:v>
                </c:pt>
                <c:pt idx="1494">
                  <c:v>40659</c:v>
                </c:pt>
                <c:pt idx="1495">
                  <c:v>40660</c:v>
                </c:pt>
                <c:pt idx="1496">
                  <c:v>40661</c:v>
                </c:pt>
                <c:pt idx="1497">
                  <c:v>40662</c:v>
                </c:pt>
                <c:pt idx="1498">
                  <c:v>40665</c:v>
                </c:pt>
                <c:pt idx="1499">
                  <c:v>40666</c:v>
                </c:pt>
                <c:pt idx="1500">
                  <c:v>40667</c:v>
                </c:pt>
                <c:pt idx="1501">
                  <c:v>40668</c:v>
                </c:pt>
                <c:pt idx="1502">
                  <c:v>40669</c:v>
                </c:pt>
                <c:pt idx="1503">
                  <c:v>40672</c:v>
                </c:pt>
                <c:pt idx="1504">
                  <c:v>40673</c:v>
                </c:pt>
                <c:pt idx="1505">
                  <c:v>40674</c:v>
                </c:pt>
                <c:pt idx="1506">
                  <c:v>40675</c:v>
                </c:pt>
                <c:pt idx="1507">
                  <c:v>40676</c:v>
                </c:pt>
                <c:pt idx="1508">
                  <c:v>40679</c:v>
                </c:pt>
                <c:pt idx="1509">
                  <c:v>40680</c:v>
                </c:pt>
                <c:pt idx="1510">
                  <c:v>40681</c:v>
                </c:pt>
                <c:pt idx="1511">
                  <c:v>40682</c:v>
                </c:pt>
                <c:pt idx="1512">
                  <c:v>40683</c:v>
                </c:pt>
                <c:pt idx="1513">
                  <c:v>40686</c:v>
                </c:pt>
                <c:pt idx="1514">
                  <c:v>40687</c:v>
                </c:pt>
                <c:pt idx="1515">
                  <c:v>40688</c:v>
                </c:pt>
                <c:pt idx="1516">
                  <c:v>40689</c:v>
                </c:pt>
                <c:pt idx="1517">
                  <c:v>40690</c:v>
                </c:pt>
                <c:pt idx="1518">
                  <c:v>40693</c:v>
                </c:pt>
                <c:pt idx="1519">
                  <c:v>40694</c:v>
                </c:pt>
                <c:pt idx="1520">
                  <c:v>40695</c:v>
                </c:pt>
                <c:pt idx="1521">
                  <c:v>40696</c:v>
                </c:pt>
                <c:pt idx="1522">
                  <c:v>40697</c:v>
                </c:pt>
                <c:pt idx="1523">
                  <c:v>40700</c:v>
                </c:pt>
                <c:pt idx="1524">
                  <c:v>40701</c:v>
                </c:pt>
                <c:pt idx="1525">
                  <c:v>40702</c:v>
                </c:pt>
                <c:pt idx="1526">
                  <c:v>40703</c:v>
                </c:pt>
                <c:pt idx="1527">
                  <c:v>40704</c:v>
                </c:pt>
                <c:pt idx="1528">
                  <c:v>40707</c:v>
                </c:pt>
                <c:pt idx="1529">
                  <c:v>40708</c:v>
                </c:pt>
                <c:pt idx="1530">
                  <c:v>40709</c:v>
                </c:pt>
                <c:pt idx="1531">
                  <c:v>40710</c:v>
                </c:pt>
                <c:pt idx="1532">
                  <c:v>40711</c:v>
                </c:pt>
                <c:pt idx="1533">
                  <c:v>40714</c:v>
                </c:pt>
                <c:pt idx="1534">
                  <c:v>40715</c:v>
                </c:pt>
                <c:pt idx="1535">
                  <c:v>40716</c:v>
                </c:pt>
                <c:pt idx="1536">
                  <c:v>40717</c:v>
                </c:pt>
                <c:pt idx="1537">
                  <c:v>40718</c:v>
                </c:pt>
                <c:pt idx="1538">
                  <c:v>40721</c:v>
                </c:pt>
                <c:pt idx="1539">
                  <c:v>40722</c:v>
                </c:pt>
                <c:pt idx="1540">
                  <c:v>40723</c:v>
                </c:pt>
                <c:pt idx="1541">
                  <c:v>40724</c:v>
                </c:pt>
                <c:pt idx="1542">
                  <c:v>40725</c:v>
                </c:pt>
                <c:pt idx="1543">
                  <c:v>40728</c:v>
                </c:pt>
                <c:pt idx="1544">
                  <c:v>40729</c:v>
                </c:pt>
                <c:pt idx="1545">
                  <c:v>40730</c:v>
                </c:pt>
                <c:pt idx="1546">
                  <c:v>40731</c:v>
                </c:pt>
                <c:pt idx="1547">
                  <c:v>40732</c:v>
                </c:pt>
                <c:pt idx="1548">
                  <c:v>40735</c:v>
                </c:pt>
                <c:pt idx="1549">
                  <c:v>40736</c:v>
                </c:pt>
                <c:pt idx="1550">
                  <c:v>40737</c:v>
                </c:pt>
                <c:pt idx="1551">
                  <c:v>40738</c:v>
                </c:pt>
                <c:pt idx="1552">
                  <c:v>40739</c:v>
                </c:pt>
                <c:pt idx="1553">
                  <c:v>40742</c:v>
                </c:pt>
                <c:pt idx="1554">
                  <c:v>40743</c:v>
                </c:pt>
                <c:pt idx="1555">
                  <c:v>40744</c:v>
                </c:pt>
                <c:pt idx="1556">
                  <c:v>40745</c:v>
                </c:pt>
                <c:pt idx="1557">
                  <c:v>40746</c:v>
                </c:pt>
                <c:pt idx="1558">
                  <c:v>40749</c:v>
                </c:pt>
                <c:pt idx="1559">
                  <c:v>40750</c:v>
                </c:pt>
                <c:pt idx="1560">
                  <c:v>40751</c:v>
                </c:pt>
                <c:pt idx="1561">
                  <c:v>40752</c:v>
                </c:pt>
                <c:pt idx="1562">
                  <c:v>40753</c:v>
                </c:pt>
                <c:pt idx="1563">
                  <c:v>40756</c:v>
                </c:pt>
                <c:pt idx="1564">
                  <c:v>40757</c:v>
                </c:pt>
                <c:pt idx="1565">
                  <c:v>40758</c:v>
                </c:pt>
                <c:pt idx="1566">
                  <c:v>40759</c:v>
                </c:pt>
                <c:pt idx="1567">
                  <c:v>40760</c:v>
                </c:pt>
                <c:pt idx="1568">
                  <c:v>40763</c:v>
                </c:pt>
                <c:pt idx="1569">
                  <c:v>40764</c:v>
                </c:pt>
                <c:pt idx="1570">
                  <c:v>40765</c:v>
                </c:pt>
                <c:pt idx="1571">
                  <c:v>40766</c:v>
                </c:pt>
                <c:pt idx="1572">
                  <c:v>40767</c:v>
                </c:pt>
                <c:pt idx="1573">
                  <c:v>40770</c:v>
                </c:pt>
                <c:pt idx="1574">
                  <c:v>40771</c:v>
                </c:pt>
                <c:pt idx="1575">
                  <c:v>40772</c:v>
                </c:pt>
                <c:pt idx="1576">
                  <c:v>40773</c:v>
                </c:pt>
                <c:pt idx="1577">
                  <c:v>40774</c:v>
                </c:pt>
                <c:pt idx="1578">
                  <c:v>40777</c:v>
                </c:pt>
                <c:pt idx="1579">
                  <c:v>40778</c:v>
                </c:pt>
                <c:pt idx="1580">
                  <c:v>40779</c:v>
                </c:pt>
                <c:pt idx="1581">
                  <c:v>40780</c:v>
                </c:pt>
                <c:pt idx="1582">
                  <c:v>40781</c:v>
                </c:pt>
                <c:pt idx="1583">
                  <c:v>40784</c:v>
                </c:pt>
                <c:pt idx="1584">
                  <c:v>40785</c:v>
                </c:pt>
                <c:pt idx="1585">
                  <c:v>40786</c:v>
                </c:pt>
                <c:pt idx="1586">
                  <c:v>40787</c:v>
                </c:pt>
                <c:pt idx="1587">
                  <c:v>40788</c:v>
                </c:pt>
                <c:pt idx="1588">
                  <c:v>40791</c:v>
                </c:pt>
                <c:pt idx="1589">
                  <c:v>40792</c:v>
                </c:pt>
                <c:pt idx="1590">
                  <c:v>40793</c:v>
                </c:pt>
                <c:pt idx="1591">
                  <c:v>40794</c:v>
                </c:pt>
                <c:pt idx="1592">
                  <c:v>40795</c:v>
                </c:pt>
                <c:pt idx="1593">
                  <c:v>40798</c:v>
                </c:pt>
                <c:pt idx="1594">
                  <c:v>40799</c:v>
                </c:pt>
                <c:pt idx="1595">
                  <c:v>40800</c:v>
                </c:pt>
                <c:pt idx="1596">
                  <c:v>40801</c:v>
                </c:pt>
                <c:pt idx="1597">
                  <c:v>40802</c:v>
                </c:pt>
                <c:pt idx="1598">
                  <c:v>40805</c:v>
                </c:pt>
                <c:pt idx="1599">
                  <c:v>40806</c:v>
                </c:pt>
                <c:pt idx="1600">
                  <c:v>40807</c:v>
                </c:pt>
                <c:pt idx="1601">
                  <c:v>40808</c:v>
                </c:pt>
                <c:pt idx="1602">
                  <c:v>40809</c:v>
                </c:pt>
                <c:pt idx="1603">
                  <c:v>40812</c:v>
                </c:pt>
                <c:pt idx="1604">
                  <c:v>40813</c:v>
                </c:pt>
                <c:pt idx="1605">
                  <c:v>40814</c:v>
                </c:pt>
                <c:pt idx="1606">
                  <c:v>40815</c:v>
                </c:pt>
                <c:pt idx="1607">
                  <c:v>40816</c:v>
                </c:pt>
                <c:pt idx="1608">
                  <c:v>40819</c:v>
                </c:pt>
                <c:pt idx="1609">
                  <c:v>40820</c:v>
                </c:pt>
                <c:pt idx="1610">
                  <c:v>40821</c:v>
                </c:pt>
                <c:pt idx="1611">
                  <c:v>40822</c:v>
                </c:pt>
                <c:pt idx="1612">
                  <c:v>40823</c:v>
                </c:pt>
                <c:pt idx="1613">
                  <c:v>40826</c:v>
                </c:pt>
                <c:pt idx="1614">
                  <c:v>40827</c:v>
                </c:pt>
                <c:pt idx="1615">
                  <c:v>40828</c:v>
                </c:pt>
                <c:pt idx="1616">
                  <c:v>40829</c:v>
                </c:pt>
                <c:pt idx="1617">
                  <c:v>40830</c:v>
                </c:pt>
                <c:pt idx="1618">
                  <c:v>40833</c:v>
                </c:pt>
                <c:pt idx="1619">
                  <c:v>40834</c:v>
                </c:pt>
                <c:pt idx="1620">
                  <c:v>40835</c:v>
                </c:pt>
                <c:pt idx="1621">
                  <c:v>40836</c:v>
                </c:pt>
                <c:pt idx="1622">
                  <c:v>40837</c:v>
                </c:pt>
                <c:pt idx="1623">
                  <c:v>40840</c:v>
                </c:pt>
                <c:pt idx="1624">
                  <c:v>40841</c:v>
                </c:pt>
                <c:pt idx="1625">
                  <c:v>40842</c:v>
                </c:pt>
                <c:pt idx="1626">
                  <c:v>40843</c:v>
                </c:pt>
                <c:pt idx="1627">
                  <c:v>40844</c:v>
                </c:pt>
                <c:pt idx="1628">
                  <c:v>40847</c:v>
                </c:pt>
                <c:pt idx="1629">
                  <c:v>40848</c:v>
                </c:pt>
                <c:pt idx="1630">
                  <c:v>40849</c:v>
                </c:pt>
                <c:pt idx="1631">
                  <c:v>40850</c:v>
                </c:pt>
                <c:pt idx="1632">
                  <c:v>40851</c:v>
                </c:pt>
                <c:pt idx="1633">
                  <c:v>40854</c:v>
                </c:pt>
                <c:pt idx="1634">
                  <c:v>40855</c:v>
                </c:pt>
                <c:pt idx="1635">
                  <c:v>40856</c:v>
                </c:pt>
                <c:pt idx="1636">
                  <c:v>40857</c:v>
                </c:pt>
                <c:pt idx="1637">
                  <c:v>40858</c:v>
                </c:pt>
                <c:pt idx="1638">
                  <c:v>40861</c:v>
                </c:pt>
                <c:pt idx="1639">
                  <c:v>40862</c:v>
                </c:pt>
                <c:pt idx="1640">
                  <c:v>40863</c:v>
                </c:pt>
                <c:pt idx="1641">
                  <c:v>40864</c:v>
                </c:pt>
                <c:pt idx="1642">
                  <c:v>40865</c:v>
                </c:pt>
                <c:pt idx="1643">
                  <c:v>40868</c:v>
                </c:pt>
                <c:pt idx="1644">
                  <c:v>40869</c:v>
                </c:pt>
                <c:pt idx="1645">
                  <c:v>40870</c:v>
                </c:pt>
                <c:pt idx="1646">
                  <c:v>40871</c:v>
                </c:pt>
                <c:pt idx="1647">
                  <c:v>40872</c:v>
                </c:pt>
                <c:pt idx="1648">
                  <c:v>40875</c:v>
                </c:pt>
                <c:pt idx="1649">
                  <c:v>40876</c:v>
                </c:pt>
                <c:pt idx="1650">
                  <c:v>40877</c:v>
                </c:pt>
                <c:pt idx="1651">
                  <c:v>40878</c:v>
                </c:pt>
                <c:pt idx="1652">
                  <c:v>40879</c:v>
                </c:pt>
                <c:pt idx="1653">
                  <c:v>40882</c:v>
                </c:pt>
                <c:pt idx="1654">
                  <c:v>40883</c:v>
                </c:pt>
                <c:pt idx="1655">
                  <c:v>40884</c:v>
                </c:pt>
                <c:pt idx="1656">
                  <c:v>40885</c:v>
                </c:pt>
                <c:pt idx="1657">
                  <c:v>40886</c:v>
                </c:pt>
                <c:pt idx="1658">
                  <c:v>40889</c:v>
                </c:pt>
                <c:pt idx="1659">
                  <c:v>40890</c:v>
                </c:pt>
                <c:pt idx="1660">
                  <c:v>40891</c:v>
                </c:pt>
                <c:pt idx="1661">
                  <c:v>40892</c:v>
                </c:pt>
                <c:pt idx="1662">
                  <c:v>40893</c:v>
                </c:pt>
                <c:pt idx="1663">
                  <c:v>40896</c:v>
                </c:pt>
                <c:pt idx="1664">
                  <c:v>40897</c:v>
                </c:pt>
                <c:pt idx="1665">
                  <c:v>40898</c:v>
                </c:pt>
                <c:pt idx="1666">
                  <c:v>40899</c:v>
                </c:pt>
                <c:pt idx="1667">
                  <c:v>40900</c:v>
                </c:pt>
                <c:pt idx="1668">
                  <c:v>40903</c:v>
                </c:pt>
                <c:pt idx="1669">
                  <c:v>40904</c:v>
                </c:pt>
                <c:pt idx="1670">
                  <c:v>40905</c:v>
                </c:pt>
                <c:pt idx="1671">
                  <c:v>40906</c:v>
                </c:pt>
                <c:pt idx="1672">
                  <c:v>40907</c:v>
                </c:pt>
                <c:pt idx="1673">
                  <c:v>40910</c:v>
                </c:pt>
                <c:pt idx="1674">
                  <c:v>40911</c:v>
                </c:pt>
                <c:pt idx="1675">
                  <c:v>40912</c:v>
                </c:pt>
                <c:pt idx="1676">
                  <c:v>40913</c:v>
                </c:pt>
                <c:pt idx="1677">
                  <c:v>40914</c:v>
                </c:pt>
                <c:pt idx="1678">
                  <c:v>40917</c:v>
                </c:pt>
                <c:pt idx="1679">
                  <c:v>40918</c:v>
                </c:pt>
                <c:pt idx="1680">
                  <c:v>40919</c:v>
                </c:pt>
                <c:pt idx="1681">
                  <c:v>40920</c:v>
                </c:pt>
                <c:pt idx="1682">
                  <c:v>40921</c:v>
                </c:pt>
                <c:pt idx="1683">
                  <c:v>40924</c:v>
                </c:pt>
                <c:pt idx="1684">
                  <c:v>40925</c:v>
                </c:pt>
                <c:pt idx="1685">
                  <c:v>40926</c:v>
                </c:pt>
                <c:pt idx="1686">
                  <c:v>40927</c:v>
                </c:pt>
                <c:pt idx="1687">
                  <c:v>40928</c:v>
                </c:pt>
                <c:pt idx="1688">
                  <c:v>40931</c:v>
                </c:pt>
                <c:pt idx="1689">
                  <c:v>40932</c:v>
                </c:pt>
                <c:pt idx="1690">
                  <c:v>40933</c:v>
                </c:pt>
                <c:pt idx="1691">
                  <c:v>40934</c:v>
                </c:pt>
                <c:pt idx="1692">
                  <c:v>40935</c:v>
                </c:pt>
                <c:pt idx="1693">
                  <c:v>40938</c:v>
                </c:pt>
                <c:pt idx="1694">
                  <c:v>40939</c:v>
                </c:pt>
                <c:pt idx="1695">
                  <c:v>40940</c:v>
                </c:pt>
                <c:pt idx="1696">
                  <c:v>40941</c:v>
                </c:pt>
                <c:pt idx="1697">
                  <c:v>40942</c:v>
                </c:pt>
                <c:pt idx="1698">
                  <c:v>40945</c:v>
                </c:pt>
                <c:pt idx="1699">
                  <c:v>40946</c:v>
                </c:pt>
                <c:pt idx="1700">
                  <c:v>40947</c:v>
                </c:pt>
                <c:pt idx="1701">
                  <c:v>40948</c:v>
                </c:pt>
                <c:pt idx="1702">
                  <c:v>40949</c:v>
                </c:pt>
                <c:pt idx="1703">
                  <c:v>40952</c:v>
                </c:pt>
                <c:pt idx="1704">
                  <c:v>40953</c:v>
                </c:pt>
                <c:pt idx="1705">
                  <c:v>40954</c:v>
                </c:pt>
                <c:pt idx="1706">
                  <c:v>40955</c:v>
                </c:pt>
                <c:pt idx="1707">
                  <c:v>40956</c:v>
                </c:pt>
                <c:pt idx="1708">
                  <c:v>40959</c:v>
                </c:pt>
                <c:pt idx="1709">
                  <c:v>40960</c:v>
                </c:pt>
                <c:pt idx="1710">
                  <c:v>40961</c:v>
                </c:pt>
                <c:pt idx="1711">
                  <c:v>40962</c:v>
                </c:pt>
                <c:pt idx="1712">
                  <c:v>40963</c:v>
                </c:pt>
                <c:pt idx="1713">
                  <c:v>40966</c:v>
                </c:pt>
                <c:pt idx="1714">
                  <c:v>40967</c:v>
                </c:pt>
                <c:pt idx="1715">
                  <c:v>40968</c:v>
                </c:pt>
                <c:pt idx="1716">
                  <c:v>40969</c:v>
                </c:pt>
                <c:pt idx="1717">
                  <c:v>40970</c:v>
                </c:pt>
                <c:pt idx="1718">
                  <c:v>40973</c:v>
                </c:pt>
                <c:pt idx="1719">
                  <c:v>40974</c:v>
                </c:pt>
                <c:pt idx="1720">
                  <c:v>40975</c:v>
                </c:pt>
                <c:pt idx="1721">
                  <c:v>40976</c:v>
                </c:pt>
                <c:pt idx="1722">
                  <c:v>40977</c:v>
                </c:pt>
                <c:pt idx="1723">
                  <c:v>40980</c:v>
                </c:pt>
                <c:pt idx="1724">
                  <c:v>40981</c:v>
                </c:pt>
                <c:pt idx="1725">
                  <c:v>40982</c:v>
                </c:pt>
                <c:pt idx="1726">
                  <c:v>40983</c:v>
                </c:pt>
                <c:pt idx="1727">
                  <c:v>40984</c:v>
                </c:pt>
                <c:pt idx="1728">
                  <c:v>40987</c:v>
                </c:pt>
                <c:pt idx="1729">
                  <c:v>40988</c:v>
                </c:pt>
                <c:pt idx="1730">
                  <c:v>40989</c:v>
                </c:pt>
                <c:pt idx="1731">
                  <c:v>40990</c:v>
                </c:pt>
                <c:pt idx="1732">
                  <c:v>40991</c:v>
                </c:pt>
                <c:pt idx="1733">
                  <c:v>40994</c:v>
                </c:pt>
                <c:pt idx="1734">
                  <c:v>40995</c:v>
                </c:pt>
                <c:pt idx="1735">
                  <c:v>40996</c:v>
                </c:pt>
                <c:pt idx="1736">
                  <c:v>40997</c:v>
                </c:pt>
                <c:pt idx="1737">
                  <c:v>40998</c:v>
                </c:pt>
                <c:pt idx="1738">
                  <c:v>41001</c:v>
                </c:pt>
                <c:pt idx="1739">
                  <c:v>41002</c:v>
                </c:pt>
                <c:pt idx="1740">
                  <c:v>41003</c:v>
                </c:pt>
                <c:pt idx="1741">
                  <c:v>41004</c:v>
                </c:pt>
                <c:pt idx="1742">
                  <c:v>41005</c:v>
                </c:pt>
                <c:pt idx="1743">
                  <c:v>41008</c:v>
                </c:pt>
                <c:pt idx="1744">
                  <c:v>41009</c:v>
                </c:pt>
                <c:pt idx="1745">
                  <c:v>41010</c:v>
                </c:pt>
                <c:pt idx="1746">
                  <c:v>41011</c:v>
                </c:pt>
                <c:pt idx="1747">
                  <c:v>41012</c:v>
                </c:pt>
                <c:pt idx="1748">
                  <c:v>41015</c:v>
                </c:pt>
                <c:pt idx="1749">
                  <c:v>41016</c:v>
                </c:pt>
                <c:pt idx="1750">
                  <c:v>41017</c:v>
                </c:pt>
                <c:pt idx="1751">
                  <c:v>41018</c:v>
                </c:pt>
                <c:pt idx="1752">
                  <c:v>41019</c:v>
                </c:pt>
                <c:pt idx="1753">
                  <c:v>41022</c:v>
                </c:pt>
                <c:pt idx="1754">
                  <c:v>41023</c:v>
                </c:pt>
                <c:pt idx="1755">
                  <c:v>41024</c:v>
                </c:pt>
                <c:pt idx="1756">
                  <c:v>41025</c:v>
                </c:pt>
                <c:pt idx="1757">
                  <c:v>41026</c:v>
                </c:pt>
                <c:pt idx="1758">
                  <c:v>41029</c:v>
                </c:pt>
                <c:pt idx="1759">
                  <c:v>41030</c:v>
                </c:pt>
                <c:pt idx="1760">
                  <c:v>41031</c:v>
                </c:pt>
                <c:pt idx="1761">
                  <c:v>41032</c:v>
                </c:pt>
                <c:pt idx="1762">
                  <c:v>41033</c:v>
                </c:pt>
                <c:pt idx="1763">
                  <c:v>41036</c:v>
                </c:pt>
                <c:pt idx="1764">
                  <c:v>41037</c:v>
                </c:pt>
                <c:pt idx="1765">
                  <c:v>41038</c:v>
                </c:pt>
                <c:pt idx="1766">
                  <c:v>41039</c:v>
                </c:pt>
                <c:pt idx="1767">
                  <c:v>41040</c:v>
                </c:pt>
                <c:pt idx="1768">
                  <c:v>41043</c:v>
                </c:pt>
                <c:pt idx="1769">
                  <c:v>41044</c:v>
                </c:pt>
                <c:pt idx="1770">
                  <c:v>41045</c:v>
                </c:pt>
                <c:pt idx="1771">
                  <c:v>41046</c:v>
                </c:pt>
                <c:pt idx="1772">
                  <c:v>41047</c:v>
                </c:pt>
                <c:pt idx="1773">
                  <c:v>41050</c:v>
                </c:pt>
                <c:pt idx="1774">
                  <c:v>41051</c:v>
                </c:pt>
                <c:pt idx="1775">
                  <c:v>41052</c:v>
                </c:pt>
                <c:pt idx="1776">
                  <c:v>41053</c:v>
                </c:pt>
                <c:pt idx="1777">
                  <c:v>41054</c:v>
                </c:pt>
                <c:pt idx="1778">
                  <c:v>41057</c:v>
                </c:pt>
                <c:pt idx="1779">
                  <c:v>41058</c:v>
                </c:pt>
                <c:pt idx="1780">
                  <c:v>41059</c:v>
                </c:pt>
                <c:pt idx="1781">
                  <c:v>41060</c:v>
                </c:pt>
                <c:pt idx="1782">
                  <c:v>41061</c:v>
                </c:pt>
                <c:pt idx="1783">
                  <c:v>41064</c:v>
                </c:pt>
                <c:pt idx="1784">
                  <c:v>41065</c:v>
                </c:pt>
                <c:pt idx="1785">
                  <c:v>41066</c:v>
                </c:pt>
                <c:pt idx="1786">
                  <c:v>41067</c:v>
                </c:pt>
                <c:pt idx="1787">
                  <c:v>41068</c:v>
                </c:pt>
                <c:pt idx="1788">
                  <c:v>41071</c:v>
                </c:pt>
                <c:pt idx="1789">
                  <c:v>41072</c:v>
                </c:pt>
                <c:pt idx="1790">
                  <c:v>41073</c:v>
                </c:pt>
                <c:pt idx="1791">
                  <c:v>41074</c:v>
                </c:pt>
                <c:pt idx="1792">
                  <c:v>41075</c:v>
                </c:pt>
                <c:pt idx="1793">
                  <c:v>41078</c:v>
                </c:pt>
                <c:pt idx="1794">
                  <c:v>41079</c:v>
                </c:pt>
                <c:pt idx="1795">
                  <c:v>41080</c:v>
                </c:pt>
                <c:pt idx="1796">
                  <c:v>41081</c:v>
                </c:pt>
                <c:pt idx="1797">
                  <c:v>41082</c:v>
                </c:pt>
                <c:pt idx="1798">
                  <c:v>41085</c:v>
                </c:pt>
                <c:pt idx="1799">
                  <c:v>41086</c:v>
                </c:pt>
                <c:pt idx="1800">
                  <c:v>41087</c:v>
                </c:pt>
                <c:pt idx="1801">
                  <c:v>41088</c:v>
                </c:pt>
                <c:pt idx="1802">
                  <c:v>41089</c:v>
                </c:pt>
                <c:pt idx="1803">
                  <c:v>41092</c:v>
                </c:pt>
                <c:pt idx="1804">
                  <c:v>41093</c:v>
                </c:pt>
                <c:pt idx="1805">
                  <c:v>41094</c:v>
                </c:pt>
                <c:pt idx="1806">
                  <c:v>41095</c:v>
                </c:pt>
                <c:pt idx="1807">
                  <c:v>41096</c:v>
                </c:pt>
                <c:pt idx="1808">
                  <c:v>41099</c:v>
                </c:pt>
                <c:pt idx="1809">
                  <c:v>41100</c:v>
                </c:pt>
                <c:pt idx="1810">
                  <c:v>41101</c:v>
                </c:pt>
                <c:pt idx="1811">
                  <c:v>41102</c:v>
                </c:pt>
                <c:pt idx="1812">
                  <c:v>41103</c:v>
                </c:pt>
                <c:pt idx="1813">
                  <c:v>41106</c:v>
                </c:pt>
                <c:pt idx="1814">
                  <c:v>41107</c:v>
                </c:pt>
                <c:pt idx="1815">
                  <c:v>41108</c:v>
                </c:pt>
                <c:pt idx="1816">
                  <c:v>41109</c:v>
                </c:pt>
                <c:pt idx="1817">
                  <c:v>41110</c:v>
                </c:pt>
                <c:pt idx="1818">
                  <c:v>41113</c:v>
                </c:pt>
                <c:pt idx="1819">
                  <c:v>41114</c:v>
                </c:pt>
                <c:pt idx="1820">
                  <c:v>41115</c:v>
                </c:pt>
                <c:pt idx="1821">
                  <c:v>41116</c:v>
                </c:pt>
                <c:pt idx="1822">
                  <c:v>41117</c:v>
                </c:pt>
                <c:pt idx="1823">
                  <c:v>41120</c:v>
                </c:pt>
                <c:pt idx="1824">
                  <c:v>41121</c:v>
                </c:pt>
                <c:pt idx="1825">
                  <c:v>41122</c:v>
                </c:pt>
                <c:pt idx="1826">
                  <c:v>41123</c:v>
                </c:pt>
                <c:pt idx="1827">
                  <c:v>41124</c:v>
                </c:pt>
                <c:pt idx="1828">
                  <c:v>41127</c:v>
                </c:pt>
                <c:pt idx="1829">
                  <c:v>41128</c:v>
                </c:pt>
                <c:pt idx="1830">
                  <c:v>41129</c:v>
                </c:pt>
                <c:pt idx="1831">
                  <c:v>41130</c:v>
                </c:pt>
                <c:pt idx="1832">
                  <c:v>41131</c:v>
                </c:pt>
                <c:pt idx="1833">
                  <c:v>41134</c:v>
                </c:pt>
                <c:pt idx="1834">
                  <c:v>41135</c:v>
                </c:pt>
                <c:pt idx="1835">
                  <c:v>41136</c:v>
                </c:pt>
                <c:pt idx="1836">
                  <c:v>41137</c:v>
                </c:pt>
                <c:pt idx="1837">
                  <c:v>41138</c:v>
                </c:pt>
                <c:pt idx="1838">
                  <c:v>41141</c:v>
                </c:pt>
                <c:pt idx="1839">
                  <c:v>41142</c:v>
                </c:pt>
                <c:pt idx="1840">
                  <c:v>41143</c:v>
                </c:pt>
                <c:pt idx="1841">
                  <c:v>41144</c:v>
                </c:pt>
                <c:pt idx="1842">
                  <c:v>41145</c:v>
                </c:pt>
                <c:pt idx="1843">
                  <c:v>41149</c:v>
                </c:pt>
                <c:pt idx="1844">
                  <c:v>41150</c:v>
                </c:pt>
                <c:pt idx="1845">
                  <c:v>41151</c:v>
                </c:pt>
                <c:pt idx="1846">
                  <c:v>41152</c:v>
                </c:pt>
                <c:pt idx="1847">
                  <c:v>41155</c:v>
                </c:pt>
                <c:pt idx="1848">
                  <c:v>41156</c:v>
                </c:pt>
                <c:pt idx="1849">
                  <c:v>41157</c:v>
                </c:pt>
                <c:pt idx="1850">
                  <c:v>41158</c:v>
                </c:pt>
                <c:pt idx="1851">
                  <c:v>41159</c:v>
                </c:pt>
                <c:pt idx="1852">
                  <c:v>41162</c:v>
                </c:pt>
                <c:pt idx="1853">
                  <c:v>41163</c:v>
                </c:pt>
                <c:pt idx="1854">
                  <c:v>41164</c:v>
                </c:pt>
                <c:pt idx="1855">
                  <c:v>41165</c:v>
                </c:pt>
                <c:pt idx="1856">
                  <c:v>41166</c:v>
                </c:pt>
                <c:pt idx="1857">
                  <c:v>41169</c:v>
                </c:pt>
                <c:pt idx="1858">
                  <c:v>41170</c:v>
                </c:pt>
                <c:pt idx="1859">
                  <c:v>41171</c:v>
                </c:pt>
                <c:pt idx="1860">
                  <c:v>41172</c:v>
                </c:pt>
                <c:pt idx="1861">
                  <c:v>41173</c:v>
                </c:pt>
                <c:pt idx="1862">
                  <c:v>41176</c:v>
                </c:pt>
                <c:pt idx="1863">
                  <c:v>41177</c:v>
                </c:pt>
                <c:pt idx="1864">
                  <c:v>41178</c:v>
                </c:pt>
                <c:pt idx="1865">
                  <c:v>41179</c:v>
                </c:pt>
                <c:pt idx="1866">
                  <c:v>41180</c:v>
                </c:pt>
                <c:pt idx="1867">
                  <c:v>41183</c:v>
                </c:pt>
                <c:pt idx="1868">
                  <c:v>41184</c:v>
                </c:pt>
                <c:pt idx="1869">
                  <c:v>41185</c:v>
                </c:pt>
                <c:pt idx="1870">
                  <c:v>41186</c:v>
                </c:pt>
                <c:pt idx="1871">
                  <c:v>41187</c:v>
                </c:pt>
                <c:pt idx="1872">
                  <c:v>41190</c:v>
                </c:pt>
                <c:pt idx="1873">
                  <c:v>41191</c:v>
                </c:pt>
                <c:pt idx="1874">
                  <c:v>41192</c:v>
                </c:pt>
                <c:pt idx="1875">
                  <c:v>41193</c:v>
                </c:pt>
                <c:pt idx="1876">
                  <c:v>41194</c:v>
                </c:pt>
                <c:pt idx="1877">
                  <c:v>41197</c:v>
                </c:pt>
                <c:pt idx="1878">
                  <c:v>41198</c:v>
                </c:pt>
                <c:pt idx="1879">
                  <c:v>41199</c:v>
                </c:pt>
                <c:pt idx="1880">
                  <c:v>41200</c:v>
                </c:pt>
                <c:pt idx="1881">
                  <c:v>41201</c:v>
                </c:pt>
                <c:pt idx="1882">
                  <c:v>41204</c:v>
                </c:pt>
                <c:pt idx="1883">
                  <c:v>41205</c:v>
                </c:pt>
                <c:pt idx="1884">
                  <c:v>41206</c:v>
                </c:pt>
                <c:pt idx="1885">
                  <c:v>41207</c:v>
                </c:pt>
                <c:pt idx="1886">
                  <c:v>41208</c:v>
                </c:pt>
                <c:pt idx="1887">
                  <c:v>41211</c:v>
                </c:pt>
                <c:pt idx="1888">
                  <c:v>41212</c:v>
                </c:pt>
                <c:pt idx="1889">
                  <c:v>41213</c:v>
                </c:pt>
                <c:pt idx="1890">
                  <c:v>41214</c:v>
                </c:pt>
                <c:pt idx="1891">
                  <c:v>41215</c:v>
                </c:pt>
                <c:pt idx="1892">
                  <c:v>41218</c:v>
                </c:pt>
                <c:pt idx="1893">
                  <c:v>41219</c:v>
                </c:pt>
                <c:pt idx="1894">
                  <c:v>41220</c:v>
                </c:pt>
                <c:pt idx="1895">
                  <c:v>41221</c:v>
                </c:pt>
                <c:pt idx="1896">
                  <c:v>41222</c:v>
                </c:pt>
                <c:pt idx="1897">
                  <c:v>41225</c:v>
                </c:pt>
                <c:pt idx="1898">
                  <c:v>41226</c:v>
                </c:pt>
                <c:pt idx="1899">
                  <c:v>41227</c:v>
                </c:pt>
                <c:pt idx="1900">
                  <c:v>41228</c:v>
                </c:pt>
                <c:pt idx="1901">
                  <c:v>41229</c:v>
                </c:pt>
                <c:pt idx="1902">
                  <c:v>41232</c:v>
                </c:pt>
                <c:pt idx="1903">
                  <c:v>41233</c:v>
                </c:pt>
                <c:pt idx="1904">
                  <c:v>41234</c:v>
                </c:pt>
                <c:pt idx="1905">
                  <c:v>41235</c:v>
                </c:pt>
                <c:pt idx="1906">
                  <c:v>41236</c:v>
                </c:pt>
                <c:pt idx="1907">
                  <c:v>41239</c:v>
                </c:pt>
                <c:pt idx="1908">
                  <c:v>41240</c:v>
                </c:pt>
                <c:pt idx="1909">
                  <c:v>41241</c:v>
                </c:pt>
                <c:pt idx="1910">
                  <c:v>41242</c:v>
                </c:pt>
                <c:pt idx="1911">
                  <c:v>41243</c:v>
                </c:pt>
                <c:pt idx="1912">
                  <c:v>41246</c:v>
                </c:pt>
                <c:pt idx="1913">
                  <c:v>41247</c:v>
                </c:pt>
                <c:pt idx="1914">
                  <c:v>41248</c:v>
                </c:pt>
                <c:pt idx="1915">
                  <c:v>41249</c:v>
                </c:pt>
                <c:pt idx="1916">
                  <c:v>41250</c:v>
                </c:pt>
                <c:pt idx="1917">
                  <c:v>41253</c:v>
                </c:pt>
                <c:pt idx="1918">
                  <c:v>41254</c:v>
                </c:pt>
                <c:pt idx="1919">
                  <c:v>41255</c:v>
                </c:pt>
                <c:pt idx="1920">
                  <c:v>41256</c:v>
                </c:pt>
                <c:pt idx="1921">
                  <c:v>41257</c:v>
                </c:pt>
                <c:pt idx="1922">
                  <c:v>41260</c:v>
                </c:pt>
                <c:pt idx="1923">
                  <c:v>41261</c:v>
                </c:pt>
                <c:pt idx="1924">
                  <c:v>41262</c:v>
                </c:pt>
                <c:pt idx="1925">
                  <c:v>41263</c:v>
                </c:pt>
                <c:pt idx="1926">
                  <c:v>41264</c:v>
                </c:pt>
                <c:pt idx="1927">
                  <c:v>41267</c:v>
                </c:pt>
                <c:pt idx="1928">
                  <c:v>41268</c:v>
                </c:pt>
                <c:pt idx="1929">
                  <c:v>41269</c:v>
                </c:pt>
                <c:pt idx="1930">
                  <c:v>41270</c:v>
                </c:pt>
                <c:pt idx="1931">
                  <c:v>41271</c:v>
                </c:pt>
                <c:pt idx="1932">
                  <c:v>41274</c:v>
                </c:pt>
                <c:pt idx="1933">
                  <c:v>41275</c:v>
                </c:pt>
                <c:pt idx="1934">
                  <c:v>41276</c:v>
                </c:pt>
                <c:pt idx="1935">
                  <c:v>41277</c:v>
                </c:pt>
                <c:pt idx="1936">
                  <c:v>41278</c:v>
                </c:pt>
                <c:pt idx="1937">
                  <c:v>41281</c:v>
                </c:pt>
                <c:pt idx="1938">
                  <c:v>41282</c:v>
                </c:pt>
                <c:pt idx="1939">
                  <c:v>41283</c:v>
                </c:pt>
                <c:pt idx="1940">
                  <c:v>41284</c:v>
                </c:pt>
                <c:pt idx="1941">
                  <c:v>41285</c:v>
                </c:pt>
                <c:pt idx="1942">
                  <c:v>41288</c:v>
                </c:pt>
                <c:pt idx="1943">
                  <c:v>41289</c:v>
                </c:pt>
                <c:pt idx="1944">
                  <c:v>41290</c:v>
                </c:pt>
                <c:pt idx="1945">
                  <c:v>41291</c:v>
                </c:pt>
                <c:pt idx="1946">
                  <c:v>41292</c:v>
                </c:pt>
                <c:pt idx="1947">
                  <c:v>41295</c:v>
                </c:pt>
                <c:pt idx="1948">
                  <c:v>41296</c:v>
                </c:pt>
                <c:pt idx="1949">
                  <c:v>41297</c:v>
                </c:pt>
                <c:pt idx="1950">
                  <c:v>41298</c:v>
                </c:pt>
                <c:pt idx="1951">
                  <c:v>41299</c:v>
                </c:pt>
                <c:pt idx="1952">
                  <c:v>41302</c:v>
                </c:pt>
                <c:pt idx="1953">
                  <c:v>41303</c:v>
                </c:pt>
                <c:pt idx="1954">
                  <c:v>41304</c:v>
                </c:pt>
                <c:pt idx="1955">
                  <c:v>41305</c:v>
                </c:pt>
                <c:pt idx="1956">
                  <c:v>41306</c:v>
                </c:pt>
                <c:pt idx="1957">
                  <c:v>41309</c:v>
                </c:pt>
                <c:pt idx="1958">
                  <c:v>41310</c:v>
                </c:pt>
                <c:pt idx="1959">
                  <c:v>41311</c:v>
                </c:pt>
                <c:pt idx="1960">
                  <c:v>41312</c:v>
                </c:pt>
                <c:pt idx="1961">
                  <c:v>41313</c:v>
                </c:pt>
                <c:pt idx="1962">
                  <c:v>41316</c:v>
                </c:pt>
                <c:pt idx="1963">
                  <c:v>41317</c:v>
                </c:pt>
                <c:pt idx="1964">
                  <c:v>41318</c:v>
                </c:pt>
                <c:pt idx="1965">
                  <c:v>41319</c:v>
                </c:pt>
                <c:pt idx="1966">
                  <c:v>41320</c:v>
                </c:pt>
                <c:pt idx="1967">
                  <c:v>41323</c:v>
                </c:pt>
                <c:pt idx="1968">
                  <c:v>41324</c:v>
                </c:pt>
                <c:pt idx="1969">
                  <c:v>41325</c:v>
                </c:pt>
                <c:pt idx="1970">
                  <c:v>41326</c:v>
                </c:pt>
                <c:pt idx="1971">
                  <c:v>41327</c:v>
                </c:pt>
                <c:pt idx="1972">
                  <c:v>41330</c:v>
                </c:pt>
                <c:pt idx="1973">
                  <c:v>41331</c:v>
                </c:pt>
                <c:pt idx="1974">
                  <c:v>41332</c:v>
                </c:pt>
                <c:pt idx="1975">
                  <c:v>41333</c:v>
                </c:pt>
                <c:pt idx="1976">
                  <c:v>41334</c:v>
                </c:pt>
                <c:pt idx="1977">
                  <c:v>41337</c:v>
                </c:pt>
                <c:pt idx="1978">
                  <c:v>41338</c:v>
                </c:pt>
                <c:pt idx="1979">
                  <c:v>41339</c:v>
                </c:pt>
                <c:pt idx="1980">
                  <c:v>41340</c:v>
                </c:pt>
                <c:pt idx="1981">
                  <c:v>41341</c:v>
                </c:pt>
                <c:pt idx="1982">
                  <c:v>41344</c:v>
                </c:pt>
                <c:pt idx="1983">
                  <c:v>41345</c:v>
                </c:pt>
                <c:pt idx="1984">
                  <c:v>41346</c:v>
                </c:pt>
                <c:pt idx="1985">
                  <c:v>41347</c:v>
                </c:pt>
                <c:pt idx="1986">
                  <c:v>41348</c:v>
                </c:pt>
                <c:pt idx="1987">
                  <c:v>41351</c:v>
                </c:pt>
                <c:pt idx="1988">
                  <c:v>41352</c:v>
                </c:pt>
                <c:pt idx="1989">
                  <c:v>41353</c:v>
                </c:pt>
                <c:pt idx="1990">
                  <c:v>41354</c:v>
                </c:pt>
                <c:pt idx="1991">
                  <c:v>41355</c:v>
                </c:pt>
                <c:pt idx="1992">
                  <c:v>41358</c:v>
                </c:pt>
                <c:pt idx="1993">
                  <c:v>41359</c:v>
                </c:pt>
                <c:pt idx="1994">
                  <c:v>41360</c:v>
                </c:pt>
                <c:pt idx="1995">
                  <c:v>41361</c:v>
                </c:pt>
                <c:pt idx="1996">
                  <c:v>41362</c:v>
                </c:pt>
                <c:pt idx="1997">
                  <c:v>41365</c:v>
                </c:pt>
                <c:pt idx="1998">
                  <c:v>41366</c:v>
                </c:pt>
                <c:pt idx="1999">
                  <c:v>41367</c:v>
                </c:pt>
                <c:pt idx="2000">
                  <c:v>41368</c:v>
                </c:pt>
                <c:pt idx="2001">
                  <c:v>41369</c:v>
                </c:pt>
                <c:pt idx="2002">
                  <c:v>41372</c:v>
                </c:pt>
                <c:pt idx="2003">
                  <c:v>41373</c:v>
                </c:pt>
                <c:pt idx="2004">
                  <c:v>41374</c:v>
                </c:pt>
                <c:pt idx="2005">
                  <c:v>41375</c:v>
                </c:pt>
                <c:pt idx="2006">
                  <c:v>41376</c:v>
                </c:pt>
                <c:pt idx="2007">
                  <c:v>41379</c:v>
                </c:pt>
                <c:pt idx="2008">
                  <c:v>41380</c:v>
                </c:pt>
                <c:pt idx="2009">
                  <c:v>41381</c:v>
                </c:pt>
                <c:pt idx="2010">
                  <c:v>41382</c:v>
                </c:pt>
                <c:pt idx="2011">
                  <c:v>41383</c:v>
                </c:pt>
                <c:pt idx="2012">
                  <c:v>41386</c:v>
                </c:pt>
                <c:pt idx="2013">
                  <c:v>41387</c:v>
                </c:pt>
                <c:pt idx="2014">
                  <c:v>41388</c:v>
                </c:pt>
                <c:pt idx="2015">
                  <c:v>41389</c:v>
                </c:pt>
                <c:pt idx="2016">
                  <c:v>41390</c:v>
                </c:pt>
                <c:pt idx="2017">
                  <c:v>41393</c:v>
                </c:pt>
                <c:pt idx="2018">
                  <c:v>41394</c:v>
                </c:pt>
                <c:pt idx="2019">
                  <c:v>41395</c:v>
                </c:pt>
                <c:pt idx="2020">
                  <c:v>41396</c:v>
                </c:pt>
                <c:pt idx="2021">
                  <c:v>41397</c:v>
                </c:pt>
                <c:pt idx="2022">
                  <c:v>41400</c:v>
                </c:pt>
                <c:pt idx="2023">
                  <c:v>41401</c:v>
                </c:pt>
                <c:pt idx="2024">
                  <c:v>41402</c:v>
                </c:pt>
                <c:pt idx="2025">
                  <c:v>41403</c:v>
                </c:pt>
                <c:pt idx="2026">
                  <c:v>41404</c:v>
                </c:pt>
                <c:pt idx="2027">
                  <c:v>41407</c:v>
                </c:pt>
                <c:pt idx="2028">
                  <c:v>41408</c:v>
                </c:pt>
                <c:pt idx="2029">
                  <c:v>41409</c:v>
                </c:pt>
                <c:pt idx="2030">
                  <c:v>41410</c:v>
                </c:pt>
                <c:pt idx="2031">
                  <c:v>41411</c:v>
                </c:pt>
                <c:pt idx="2032">
                  <c:v>41414</c:v>
                </c:pt>
                <c:pt idx="2033">
                  <c:v>41415</c:v>
                </c:pt>
                <c:pt idx="2034">
                  <c:v>41416</c:v>
                </c:pt>
                <c:pt idx="2035">
                  <c:v>41417</c:v>
                </c:pt>
                <c:pt idx="2036">
                  <c:v>41418</c:v>
                </c:pt>
                <c:pt idx="2037">
                  <c:v>41421</c:v>
                </c:pt>
                <c:pt idx="2038">
                  <c:v>41422</c:v>
                </c:pt>
                <c:pt idx="2039">
                  <c:v>41423</c:v>
                </c:pt>
                <c:pt idx="2040">
                  <c:v>41424</c:v>
                </c:pt>
                <c:pt idx="2041">
                  <c:v>41425</c:v>
                </c:pt>
                <c:pt idx="2042">
                  <c:v>41428</c:v>
                </c:pt>
                <c:pt idx="2043">
                  <c:v>41429</c:v>
                </c:pt>
                <c:pt idx="2044">
                  <c:v>41430</c:v>
                </c:pt>
                <c:pt idx="2045">
                  <c:v>41431</c:v>
                </c:pt>
                <c:pt idx="2046">
                  <c:v>41432</c:v>
                </c:pt>
                <c:pt idx="2047">
                  <c:v>41435</c:v>
                </c:pt>
                <c:pt idx="2048">
                  <c:v>41436</c:v>
                </c:pt>
                <c:pt idx="2049">
                  <c:v>41437</c:v>
                </c:pt>
                <c:pt idx="2050">
                  <c:v>41438</c:v>
                </c:pt>
                <c:pt idx="2051">
                  <c:v>41439</c:v>
                </c:pt>
                <c:pt idx="2052">
                  <c:v>41442</c:v>
                </c:pt>
                <c:pt idx="2053">
                  <c:v>41443</c:v>
                </c:pt>
                <c:pt idx="2054">
                  <c:v>41444</c:v>
                </c:pt>
                <c:pt idx="2055">
                  <c:v>41445</c:v>
                </c:pt>
                <c:pt idx="2056">
                  <c:v>41446</c:v>
                </c:pt>
                <c:pt idx="2057">
                  <c:v>41449</c:v>
                </c:pt>
                <c:pt idx="2058">
                  <c:v>41450</c:v>
                </c:pt>
                <c:pt idx="2059">
                  <c:v>41451</c:v>
                </c:pt>
                <c:pt idx="2060">
                  <c:v>41452</c:v>
                </c:pt>
                <c:pt idx="2061">
                  <c:v>41453</c:v>
                </c:pt>
                <c:pt idx="2062">
                  <c:v>41456</c:v>
                </c:pt>
                <c:pt idx="2063">
                  <c:v>41457</c:v>
                </c:pt>
                <c:pt idx="2064">
                  <c:v>41458</c:v>
                </c:pt>
                <c:pt idx="2065">
                  <c:v>41459</c:v>
                </c:pt>
                <c:pt idx="2066">
                  <c:v>41460</c:v>
                </c:pt>
                <c:pt idx="2067">
                  <c:v>41463</c:v>
                </c:pt>
                <c:pt idx="2068">
                  <c:v>41464</c:v>
                </c:pt>
                <c:pt idx="2069">
                  <c:v>41465</c:v>
                </c:pt>
                <c:pt idx="2070">
                  <c:v>41466</c:v>
                </c:pt>
                <c:pt idx="2071">
                  <c:v>41467</c:v>
                </c:pt>
                <c:pt idx="2072">
                  <c:v>41470</c:v>
                </c:pt>
                <c:pt idx="2073">
                  <c:v>41471</c:v>
                </c:pt>
                <c:pt idx="2074">
                  <c:v>41472</c:v>
                </c:pt>
                <c:pt idx="2075">
                  <c:v>41473</c:v>
                </c:pt>
                <c:pt idx="2076">
                  <c:v>41474</c:v>
                </c:pt>
                <c:pt idx="2077">
                  <c:v>41477</c:v>
                </c:pt>
                <c:pt idx="2078">
                  <c:v>41478</c:v>
                </c:pt>
                <c:pt idx="2079">
                  <c:v>41479</c:v>
                </c:pt>
                <c:pt idx="2080">
                  <c:v>41480</c:v>
                </c:pt>
                <c:pt idx="2081">
                  <c:v>41481</c:v>
                </c:pt>
                <c:pt idx="2082">
                  <c:v>41484</c:v>
                </c:pt>
                <c:pt idx="2083">
                  <c:v>41485</c:v>
                </c:pt>
                <c:pt idx="2084">
                  <c:v>41486</c:v>
                </c:pt>
                <c:pt idx="2085">
                  <c:v>41487</c:v>
                </c:pt>
                <c:pt idx="2086">
                  <c:v>41488</c:v>
                </c:pt>
                <c:pt idx="2087">
                  <c:v>41491</c:v>
                </c:pt>
                <c:pt idx="2088">
                  <c:v>41492</c:v>
                </c:pt>
                <c:pt idx="2089">
                  <c:v>41493</c:v>
                </c:pt>
                <c:pt idx="2090">
                  <c:v>41494</c:v>
                </c:pt>
                <c:pt idx="2091">
                  <c:v>41495</c:v>
                </c:pt>
                <c:pt idx="2092">
                  <c:v>41498</c:v>
                </c:pt>
                <c:pt idx="2093">
                  <c:v>41499</c:v>
                </c:pt>
                <c:pt idx="2094">
                  <c:v>41500</c:v>
                </c:pt>
                <c:pt idx="2095">
                  <c:v>41501</c:v>
                </c:pt>
                <c:pt idx="2096">
                  <c:v>41502</c:v>
                </c:pt>
                <c:pt idx="2097">
                  <c:v>41505</c:v>
                </c:pt>
                <c:pt idx="2098">
                  <c:v>41506</c:v>
                </c:pt>
                <c:pt idx="2099">
                  <c:v>41507</c:v>
                </c:pt>
                <c:pt idx="2100">
                  <c:v>41508</c:v>
                </c:pt>
                <c:pt idx="2101">
                  <c:v>41509</c:v>
                </c:pt>
                <c:pt idx="2102">
                  <c:v>41513</c:v>
                </c:pt>
                <c:pt idx="2103">
                  <c:v>41514</c:v>
                </c:pt>
                <c:pt idx="2104">
                  <c:v>41515</c:v>
                </c:pt>
                <c:pt idx="2105">
                  <c:v>41516</c:v>
                </c:pt>
                <c:pt idx="2106">
                  <c:v>41519</c:v>
                </c:pt>
                <c:pt idx="2107">
                  <c:v>41520</c:v>
                </c:pt>
                <c:pt idx="2108">
                  <c:v>41521</c:v>
                </c:pt>
                <c:pt idx="2109">
                  <c:v>41522</c:v>
                </c:pt>
                <c:pt idx="2110">
                  <c:v>41523</c:v>
                </c:pt>
                <c:pt idx="2111">
                  <c:v>41526</c:v>
                </c:pt>
                <c:pt idx="2112">
                  <c:v>41527</c:v>
                </c:pt>
                <c:pt idx="2113">
                  <c:v>41528</c:v>
                </c:pt>
                <c:pt idx="2114">
                  <c:v>41529</c:v>
                </c:pt>
                <c:pt idx="2115">
                  <c:v>41530</c:v>
                </c:pt>
                <c:pt idx="2116">
                  <c:v>41533</c:v>
                </c:pt>
                <c:pt idx="2117">
                  <c:v>41534</c:v>
                </c:pt>
                <c:pt idx="2118">
                  <c:v>41535</c:v>
                </c:pt>
                <c:pt idx="2119">
                  <c:v>41536</c:v>
                </c:pt>
                <c:pt idx="2120">
                  <c:v>41537</c:v>
                </c:pt>
                <c:pt idx="2121">
                  <c:v>41540</c:v>
                </c:pt>
                <c:pt idx="2122">
                  <c:v>41541</c:v>
                </c:pt>
                <c:pt idx="2123">
                  <c:v>41542</c:v>
                </c:pt>
                <c:pt idx="2124">
                  <c:v>41543</c:v>
                </c:pt>
                <c:pt idx="2125">
                  <c:v>41544</c:v>
                </c:pt>
                <c:pt idx="2126">
                  <c:v>41547</c:v>
                </c:pt>
                <c:pt idx="2127">
                  <c:v>41548</c:v>
                </c:pt>
                <c:pt idx="2128">
                  <c:v>41549</c:v>
                </c:pt>
                <c:pt idx="2129">
                  <c:v>41550</c:v>
                </c:pt>
                <c:pt idx="2130">
                  <c:v>41551</c:v>
                </c:pt>
                <c:pt idx="2131">
                  <c:v>41554</c:v>
                </c:pt>
                <c:pt idx="2132">
                  <c:v>41555</c:v>
                </c:pt>
                <c:pt idx="2133">
                  <c:v>41556</c:v>
                </c:pt>
                <c:pt idx="2134">
                  <c:v>41557</c:v>
                </c:pt>
                <c:pt idx="2135">
                  <c:v>41558</c:v>
                </c:pt>
                <c:pt idx="2136">
                  <c:v>41561</c:v>
                </c:pt>
                <c:pt idx="2137">
                  <c:v>41562</c:v>
                </c:pt>
                <c:pt idx="2138">
                  <c:v>41563</c:v>
                </c:pt>
                <c:pt idx="2139">
                  <c:v>41564</c:v>
                </c:pt>
                <c:pt idx="2140">
                  <c:v>41565</c:v>
                </c:pt>
                <c:pt idx="2141">
                  <c:v>41568</c:v>
                </c:pt>
                <c:pt idx="2142">
                  <c:v>41569</c:v>
                </c:pt>
                <c:pt idx="2143">
                  <c:v>41570</c:v>
                </c:pt>
                <c:pt idx="2144">
                  <c:v>41571</c:v>
                </c:pt>
                <c:pt idx="2145">
                  <c:v>41572</c:v>
                </c:pt>
                <c:pt idx="2146">
                  <c:v>41575</c:v>
                </c:pt>
                <c:pt idx="2147">
                  <c:v>41576</c:v>
                </c:pt>
                <c:pt idx="2148">
                  <c:v>41577</c:v>
                </c:pt>
                <c:pt idx="2149">
                  <c:v>41578</c:v>
                </c:pt>
                <c:pt idx="2150">
                  <c:v>41579</c:v>
                </c:pt>
                <c:pt idx="2151">
                  <c:v>41582</c:v>
                </c:pt>
                <c:pt idx="2152">
                  <c:v>41583</c:v>
                </c:pt>
                <c:pt idx="2153">
                  <c:v>41584</c:v>
                </c:pt>
                <c:pt idx="2154">
                  <c:v>41585</c:v>
                </c:pt>
                <c:pt idx="2155">
                  <c:v>41586</c:v>
                </c:pt>
                <c:pt idx="2156">
                  <c:v>41589</c:v>
                </c:pt>
                <c:pt idx="2157">
                  <c:v>41590</c:v>
                </c:pt>
                <c:pt idx="2158">
                  <c:v>41287</c:v>
                </c:pt>
                <c:pt idx="2159">
                  <c:v>41592</c:v>
                </c:pt>
                <c:pt idx="2160">
                  <c:v>41593</c:v>
                </c:pt>
                <c:pt idx="2161">
                  <c:v>41596</c:v>
                </c:pt>
                <c:pt idx="2162">
                  <c:v>41597</c:v>
                </c:pt>
                <c:pt idx="2163">
                  <c:v>41598</c:v>
                </c:pt>
                <c:pt idx="2164">
                  <c:v>41599</c:v>
                </c:pt>
                <c:pt idx="2165">
                  <c:v>41600</c:v>
                </c:pt>
                <c:pt idx="2166">
                  <c:v>41603</c:v>
                </c:pt>
                <c:pt idx="2167">
                  <c:v>41604</c:v>
                </c:pt>
                <c:pt idx="2168">
                  <c:v>41605</c:v>
                </c:pt>
                <c:pt idx="2169">
                  <c:v>41606</c:v>
                </c:pt>
                <c:pt idx="2170">
                  <c:v>41607</c:v>
                </c:pt>
                <c:pt idx="2171">
                  <c:v>41610</c:v>
                </c:pt>
                <c:pt idx="2172">
                  <c:v>41611</c:v>
                </c:pt>
                <c:pt idx="2173">
                  <c:v>41612</c:v>
                </c:pt>
                <c:pt idx="2174">
                  <c:v>41613</c:v>
                </c:pt>
                <c:pt idx="2175">
                  <c:v>41614</c:v>
                </c:pt>
                <c:pt idx="2176">
                  <c:v>41617</c:v>
                </c:pt>
                <c:pt idx="2177">
                  <c:v>41618</c:v>
                </c:pt>
                <c:pt idx="2178">
                  <c:v>41619</c:v>
                </c:pt>
                <c:pt idx="2179">
                  <c:v>41620</c:v>
                </c:pt>
                <c:pt idx="2180">
                  <c:v>41621</c:v>
                </c:pt>
                <c:pt idx="2181">
                  <c:v>41624</c:v>
                </c:pt>
                <c:pt idx="2182">
                  <c:v>41625</c:v>
                </c:pt>
                <c:pt idx="2183">
                  <c:v>41626</c:v>
                </c:pt>
                <c:pt idx="2184">
                  <c:v>41627</c:v>
                </c:pt>
                <c:pt idx="2185">
                  <c:v>41628</c:v>
                </c:pt>
                <c:pt idx="2186">
                  <c:v>41631</c:v>
                </c:pt>
                <c:pt idx="2187">
                  <c:v>41632</c:v>
                </c:pt>
                <c:pt idx="2188">
                  <c:v>41634</c:v>
                </c:pt>
                <c:pt idx="2189">
                  <c:v>41635</c:v>
                </c:pt>
                <c:pt idx="2190">
                  <c:v>41638</c:v>
                </c:pt>
                <c:pt idx="2191">
                  <c:v>41639</c:v>
                </c:pt>
                <c:pt idx="2192">
                  <c:v>41641</c:v>
                </c:pt>
                <c:pt idx="2193">
                  <c:v>41642</c:v>
                </c:pt>
                <c:pt idx="2194">
                  <c:v>41645</c:v>
                </c:pt>
                <c:pt idx="2195">
                  <c:v>41646</c:v>
                </c:pt>
                <c:pt idx="2196">
                  <c:v>41647</c:v>
                </c:pt>
                <c:pt idx="2197">
                  <c:v>41648</c:v>
                </c:pt>
                <c:pt idx="2198">
                  <c:v>41649</c:v>
                </c:pt>
                <c:pt idx="2199">
                  <c:v>41652</c:v>
                </c:pt>
                <c:pt idx="2200">
                  <c:v>41653</c:v>
                </c:pt>
                <c:pt idx="2201">
                  <c:v>41654</c:v>
                </c:pt>
                <c:pt idx="2202">
                  <c:v>41655</c:v>
                </c:pt>
                <c:pt idx="2203">
                  <c:v>41656</c:v>
                </c:pt>
                <c:pt idx="2204">
                  <c:v>41660</c:v>
                </c:pt>
                <c:pt idx="2205">
                  <c:v>41661</c:v>
                </c:pt>
                <c:pt idx="2206">
                  <c:v>41662</c:v>
                </c:pt>
                <c:pt idx="2207">
                  <c:v>41663</c:v>
                </c:pt>
                <c:pt idx="2208">
                  <c:v>41666</c:v>
                </c:pt>
                <c:pt idx="2209">
                  <c:v>41667</c:v>
                </c:pt>
                <c:pt idx="2210">
                  <c:v>41668</c:v>
                </c:pt>
                <c:pt idx="2211">
                  <c:v>41669</c:v>
                </c:pt>
                <c:pt idx="2212">
                  <c:v>41670</c:v>
                </c:pt>
                <c:pt idx="2213">
                  <c:v>41673</c:v>
                </c:pt>
                <c:pt idx="2214">
                  <c:v>41674</c:v>
                </c:pt>
                <c:pt idx="2215">
                  <c:v>41675</c:v>
                </c:pt>
                <c:pt idx="2216">
                  <c:v>41676</c:v>
                </c:pt>
                <c:pt idx="2217">
                  <c:v>41677</c:v>
                </c:pt>
                <c:pt idx="2218">
                  <c:v>41680</c:v>
                </c:pt>
                <c:pt idx="2219">
                  <c:v>41681</c:v>
                </c:pt>
                <c:pt idx="2220">
                  <c:v>41682</c:v>
                </c:pt>
                <c:pt idx="2221">
                  <c:v>41683</c:v>
                </c:pt>
                <c:pt idx="2222">
                  <c:v>41684</c:v>
                </c:pt>
                <c:pt idx="2223">
                  <c:v>41687</c:v>
                </c:pt>
                <c:pt idx="2224">
                  <c:v>41688</c:v>
                </c:pt>
                <c:pt idx="2225">
                  <c:v>41689</c:v>
                </c:pt>
                <c:pt idx="2226">
                  <c:v>41690</c:v>
                </c:pt>
                <c:pt idx="2227">
                  <c:v>41691</c:v>
                </c:pt>
                <c:pt idx="2228">
                  <c:v>41694</c:v>
                </c:pt>
                <c:pt idx="2229">
                  <c:v>41695</c:v>
                </c:pt>
                <c:pt idx="2230">
                  <c:v>41696</c:v>
                </c:pt>
                <c:pt idx="2231">
                  <c:v>41697</c:v>
                </c:pt>
                <c:pt idx="2232">
                  <c:v>41698</c:v>
                </c:pt>
                <c:pt idx="2233">
                  <c:v>41701</c:v>
                </c:pt>
                <c:pt idx="2234">
                  <c:v>41702</c:v>
                </c:pt>
                <c:pt idx="2235">
                  <c:v>41703</c:v>
                </c:pt>
                <c:pt idx="2236">
                  <c:v>41704</c:v>
                </c:pt>
                <c:pt idx="2237">
                  <c:v>41705</c:v>
                </c:pt>
                <c:pt idx="2238">
                  <c:v>41708</c:v>
                </c:pt>
                <c:pt idx="2239">
                  <c:v>41709</c:v>
                </c:pt>
                <c:pt idx="2240">
                  <c:v>41710</c:v>
                </c:pt>
                <c:pt idx="2241">
                  <c:v>41711</c:v>
                </c:pt>
                <c:pt idx="2242">
                  <c:v>41712</c:v>
                </c:pt>
                <c:pt idx="2243">
                  <c:v>41715</c:v>
                </c:pt>
                <c:pt idx="2244">
                  <c:v>41716</c:v>
                </c:pt>
                <c:pt idx="2245">
                  <c:v>41717</c:v>
                </c:pt>
                <c:pt idx="2246">
                  <c:v>41718</c:v>
                </c:pt>
                <c:pt idx="2247">
                  <c:v>41719</c:v>
                </c:pt>
                <c:pt idx="2248">
                  <c:v>41722</c:v>
                </c:pt>
                <c:pt idx="2249">
                  <c:v>41723</c:v>
                </c:pt>
                <c:pt idx="2250">
                  <c:v>41724</c:v>
                </c:pt>
                <c:pt idx="2251">
                  <c:v>41725</c:v>
                </c:pt>
                <c:pt idx="2252">
                  <c:v>41726</c:v>
                </c:pt>
                <c:pt idx="2253">
                  <c:v>41729</c:v>
                </c:pt>
                <c:pt idx="2254">
                  <c:v>41730</c:v>
                </c:pt>
                <c:pt idx="2255">
                  <c:v>41731</c:v>
                </c:pt>
                <c:pt idx="2256">
                  <c:v>41732</c:v>
                </c:pt>
                <c:pt idx="2257">
                  <c:v>41733</c:v>
                </c:pt>
                <c:pt idx="2258">
                  <c:v>41736</c:v>
                </c:pt>
                <c:pt idx="2259">
                  <c:v>41737</c:v>
                </c:pt>
                <c:pt idx="2260">
                  <c:v>41738</c:v>
                </c:pt>
                <c:pt idx="2261">
                  <c:v>41739</c:v>
                </c:pt>
                <c:pt idx="2262">
                  <c:v>41740</c:v>
                </c:pt>
                <c:pt idx="2263">
                  <c:v>41743</c:v>
                </c:pt>
                <c:pt idx="2264">
                  <c:v>41744</c:v>
                </c:pt>
                <c:pt idx="2265">
                  <c:v>41745</c:v>
                </c:pt>
                <c:pt idx="2266">
                  <c:v>41746</c:v>
                </c:pt>
                <c:pt idx="2267">
                  <c:v>41750</c:v>
                </c:pt>
                <c:pt idx="2268">
                  <c:v>41751</c:v>
                </c:pt>
                <c:pt idx="2269">
                  <c:v>41752</c:v>
                </c:pt>
                <c:pt idx="2270">
                  <c:v>41753</c:v>
                </c:pt>
                <c:pt idx="2271">
                  <c:v>41754</c:v>
                </c:pt>
                <c:pt idx="2272">
                  <c:v>41757</c:v>
                </c:pt>
                <c:pt idx="2273">
                  <c:v>41758</c:v>
                </c:pt>
                <c:pt idx="2274">
                  <c:v>41759</c:v>
                </c:pt>
                <c:pt idx="2275">
                  <c:v>41760</c:v>
                </c:pt>
                <c:pt idx="2276">
                  <c:v>41761</c:v>
                </c:pt>
                <c:pt idx="2277">
                  <c:v>41764</c:v>
                </c:pt>
                <c:pt idx="2278">
                  <c:v>41765</c:v>
                </c:pt>
                <c:pt idx="2279">
                  <c:v>41766</c:v>
                </c:pt>
                <c:pt idx="2280">
                  <c:v>41767</c:v>
                </c:pt>
                <c:pt idx="2281">
                  <c:v>41768</c:v>
                </c:pt>
                <c:pt idx="2282">
                  <c:v>41771</c:v>
                </c:pt>
                <c:pt idx="2283">
                  <c:v>41772</c:v>
                </c:pt>
                <c:pt idx="2284">
                  <c:v>41773</c:v>
                </c:pt>
                <c:pt idx="2285">
                  <c:v>41774</c:v>
                </c:pt>
                <c:pt idx="2286">
                  <c:v>41775</c:v>
                </c:pt>
                <c:pt idx="2287">
                  <c:v>41778</c:v>
                </c:pt>
                <c:pt idx="2288">
                  <c:v>41779</c:v>
                </c:pt>
                <c:pt idx="2289">
                  <c:v>41780</c:v>
                </c:pt>
                <c:pt idx="2290">
                  <c:v>41781</c:v>
                </c:pt>
                <c:pt idx="2291">
                  <c:v>41782</c:v>
                </c:pt>
                <c:pt idx="2292">
                  <c:v>41786</c:v>
                </c:pt>
                <c:pt idx="2293">
                  <c:v>41787</c:v>
                </c:pt>
                <c:pt idx="2294">
                  <c:v>41788</c:v>
                </c:pt>
                <c:pt idx="2295">
                  <c:v>41789</c:v>
                </c:pt>
                <c:pt idx="2296">
                  <c:v>41792</c:v>
                </c:pt>
                <c:pt idx="2297">
                  <c:v>41793</c:v>
                </c:pt>
                <c:pt idx="2298">
                  <c:v>41794</c:v>
                </c:pt>
                <c:pt idx="2299">
                  <c:v>41795</c:v>
                </c:pt>
                <c:pt idx="2300">
                  <c:v>41796</c:v>
                </c:pt>
                <c:pt idx="2301">
                  <c:v>41799</c:v>
                </c:pt>
                <c:pt idx="2302">
                  <c:v>41800</c:v>
                </c:pt>
                <c:pt idx="2303">
                  <c:v>41801</c:v>
                </c:pt>
                <c:pt idx="2304">
                  <c:v>41802</c:v>
                </c:pt>
                <c:pt idx="2305">
                  <c:v>41803</c:v>
                </c:pt>
                <c:pt idx="2306">
                  <c:v>41806</c:v>
                </c:pt>
                <c:pt idx="2307">
                  <c:v>41807</c:v>
                </c:pt>
                <c:pt idx="2308">
                  <c:v>41808</c:v>
                </c:pt>
                <c:pt idx="2309">
                  <c:v>41809</c:v>
                </c:pt>
                <c:pt idx="2310">
                  <c:v>41810</c:v>
                </c:pt>
                <c:pt idx="2311">
                  <c:v>41813</c:v>
                </c:pt>
                <c:pt idx="2312">
                  <c:v>41814</c:v>
                </c:pt>
                <c:pt idx="2313">
                  <c:v>41815</c:v>
                </c:pt>
                <c:pt idx="2314">
                  <c:v>41816</c:v>
                </c:pt>
                <c:pt idx="2315">
                  <c:v>41817</c:v>
                </c:pt>
                <c:pt idx="2316">
                  <c:v>41820</c:v>
                </c:pt>
                <c:pt idx="2317">
                  <c:v>41821</c:v>
                </c:pt>
                <c:pt idx="2318">
                  <c:v>41822</c:v>
                </c:pt>
                <c:pt idx="2319">
                  <c:v>41823</c:v>
                </c:pt>
                <c:pt idx="2320">
                  <c:v>41824</c:v>
                </c:pt>
                <c:pt idx="2321">
                  <c:v>41827</c:v>
                </c:pt>
                <c:pt idx="2322">
                  <c:v>41828</c:v>
                </c:pt>
                <c:pt idx="2323">
                  <c:v>41829</c:v>
                </c:pt>
                <c:pt idx="2324">
                  <c:v>41830</c:v>
                </c:pt>
                <c:pt idx="2325">
                  <c:v>41831</c:v>
                </c:pt>
                <c:pt idx="2326">
                  <c:v>41834</c:v>
                </c:pt>
                <c:pt idx="2327">
                  <c:v>41835</c:v>
                </c:pt>
                <c:pt idx="2328">
                  <c:v>41836</c:v>
                </c:pt>
                <c:pt idx="2329">
                  <c:v>41837</c:v>
                </c:pt>
                <c:pt idx="2330">
                  <c:v>41838</c:v>
                </c:pt>
                <c:pt idx="2331">
                  <c:v>41841</c:v>
                </c:pt>
                <c:pt idx="2332">
                  <c:v>41842</c:v>
                </c:pt>
                <c:pt idx="2333">
                  <c:v>41843</c:v>
                </c:pt>
                <c:pt idx="2334">
                  <c:v>41844</c:v>
                </c:pt>
                <c:pt idx="2335">
                  <c:v>41845</c:v>
                </c:pt>
                <c:pt idx="2336">
                  <c:v>41848</c:v>
                </c:pt>
                <c:pt idx="2337">
                  <c:v>41849</c:v>
                </c:pt>
                <c:pt idx="2338">
                  <c:v>41850</c:v>
                </c:pt>
                <c:pt idx="2339">
                  <c:v>41851</c:v>
                </c:pt>
                <c:pt idx="2340">
                  <c:v>41852</c:v>
                </c:pt>
                <c:pt idx="2341">
                  <c:v>41855</c:v>
                </c:pt>
                <c:pt idx="2342">
                  <c:v>41856</c:v>
                </c:pt>
                <c:pt idx="2343">
                  <c:v>41857</c:v>
                </c:pt>
                <c:pt idx="2344">
                  <c:v>41858</c:v>
                </c:pt>
                <c:pt idx="2345">
                  <c:v>41859</c:v>
                </c:pt>
                <c:pt idx="2346">
                  <c:v>41862</c:v>
                </c:pt>
                <c:pt idx="2347">
                  <c:v>41863</c:v>
                </c:pt>
                <c:pt idx="2348">
                  <c:v>41864</c:v>
                </c:pt>
                <c:pt idx="2349">
                  <c:v>41865</c:v>
                </c:pt>
                <c:pt idx="2350">
                  <c:v>41866</c:v>
                </c:pt>
                <c:pt idx="2351">
                  <c:v>41869</c:v>
                </c:pt>
                <c:pt idx="2352">
                  <c:v>41870</c:v>
                </c:pt>
                <c:pt idx="2353">
                  <c:v>41871</c:v>
                </c:pt>
                <c:pt idx="2354">
                  <c:v>41872</c:v>
                </c:pt>
                <c:pt idx="2355">
                  <c:v>41873</c:v>
                </c:pt>
                <c:pt idx="2356">
                  <c:v>41876</c:v>
                </c:pt>
                <c:pt idx="2357">
                  <c:v>41877</c:v>
                </c:pt>
                <c:pt idx="2358">
                  <c:v>41878</c:v>
                </c:pt>
                <c:pt idx="2359">
                  <c:v>41879</c:v>
                </c:pt>
                <c:pt idx="2360">
                  <c:v>41880</c:v>
                </c:pt>
                <c:pt idx="2361">
                  <c:v>41883</c:v>
                </c:pt>
                <c:pt idx="2362">
                  <c:v>41884</c:v>
                </c:pt>
                <c:pt idx="2363">
                  <c:v>41885</c:v>
                </c:pt>
                <c:pt idx="2364">
                  <c:v>41886</c:v>
                </c:pt>
                <c:pt idx="2365">
                  <c:v>41887</c:v>
                </c:pt>
                <c:pt idx="2366">
                  <c:v>41890</c:v>
                </c:pt>
                <c:pt idx="2367">
                  <c:v>41891</c:v>
                </c:pt>
                <c:pt idx="2368">
                  <c:v>41892</c:v>
                </c:pt>
                <c:pt idx="2369">
                  <c:v>41893</c:v>
                </c:pt>
                <c:pt idx="2370">
                  <c:v>41894</c:v>
                </c:pt>
                <c:pt idx="2371">
                  <c:v>41897</c:v>
                </c:pt>
                <c:pt idx="2372">
                  <c:v>41898</c:v>
                </c:pt>
                <c:pt idx="2373">
                  <c:v>41899</c:v>
                </c:pt>
                <c:pt idx="2374">
                  <c:v>41900</c:v>
                </c:pt>
                <c:pt idx="2375">
                  <c:v>41901</c:v>
                </c:pt>
                <c:pt idx="2376">
                  <c:v>41904</c:v>
                </c:pt>
                <c:pt idx="2377">
                  <c:v>41905</c:v>
                </c:pt>
                <c:pt idx="2378">
                  <c:v>41906</c:v>
                </c:pt>
                <c:pt idx="2379">
                  <c:v>41907</c:v>
                </c:pt>
                <c:pt idx="2380">
                  <c:v>41908</c:v>
                </c:pt>
                <c:pt idx="2381">
                  <c:v>41911</c:v>
                </c:pt>
                <c:pt idx="2382">
                  <c:v>41912</c:v>
                </c:pt>
                <c:pt idx="2383">
                  <c:v>41913</c:v>
                </c:pt>
                <c:pt idx="2384">
                  <c:v>41914</c:v>
                </c:pt>
                <c:pt idx="2385">
                  <c:v>41915</c:v>
                </c:pt>
                <c:pt idx="2386">
                  <c:v>41918</c:v>
                </c:pt>
                <c:pt idx="2387">
                  <c:v>41919</c:v>
                </c:pt>
                <c:pt idx="2388">
                  <c:v>41920</c:v>
                </c:pt>
                <c:pt idx="2389">
                  <c:v>41921</c:v>
                </c:pt>
                <c:pt idx="2390">
                  <c:v>41922</c:v>
                </c:pt>
                <c:pt idx="2391">
                  <c:v>41925</c:v>
                </c:pt>
                <c:pt idx="2392">
                  <c:v>41926</c:v>
                </c:pt>
                <c:pt idx="2393">
                  <c:v>41927</c:v>
                </c:pt>
                <c:pt idx="2394">
                  <c:v>41928</c:v>
                </c:pt>
                <c:pt idx="2395">
                  <c:v>41929</c:v>
                </c:pt>
                <c:pt idx="2396">
                  <c:v>41932</c:v>
                </c:pt>
                <c:pt idx="2397">
                  <c:v>41933</c:v>
                </c:pt>
                <c:pt idx="2398">
                  <c:v>41934</c:v>
                </c:pt>
                <c:pt idx="2399">
                  <c:v>41935</c:v>
                </c:pt>
                <c:pt idx="2400">
                  <c:v>41936</c:v>
                </c:pt>
                <c:pt idx="2401">
                  <c:v>41939</c:v>
                </c:pt>
                <c:pt idx="2402">
                  <c:v>41940</c:v>
                </c:pt>
                <c:pt idx="2403">
                  <c:v>41941</c:v>
                </c:pt>
                <c:pt idx="2404">
                  <c:v>41942</c:v>
                </c:pt>
                <c:pt idx="2405">
                  <c:v>41943</c:v>
                </c:pt>
                <c:pt idx="2406">
                  <c:v>41946</c:v>
                </c:pt>
                <c:pt idx="2407">
                  <c:v>41947</c:v>
                </c:pt>
                <c:pt idx="2408">
                  <c:v>41948</c:v>
                </c:pt>
                <c:pt idx="2409">
                  <c:v>41949</c:v>
                </c:pt>
                <c:pt idx="2410">
                  <c:v>41950</c:v>
                </c:pt>
                <c:pt idx="2411">
                  <c:v>41953</c:v>
                </c:pt>
                <c:pt idx="2412">
                  <c:v>41954</c:v>
                </c:pt>
                <c:pt idx="2413">
                  <c:v>41955</c:v>
                </c:pt>
                <c:pt idx="2414">
                  <c:v>41956</c:v>
                </c:pt>
                <c:pt idx="2415">
                  <c:v>41957</c:v>
                </c:pt>
                <c:pt idx="2416">
                  <c:v>41960</c:v>
                </c:pt>
                <c:pt idx="2417">
                  <c:v>41961</c:v>
                </c:pt>
                <c:pt idx="2418">
                  <c:v>41962</c:v>
                </c:pt>
                <c:pt idx="2419">
                  <c:v>41963</c:v>
                </c:pt>
                <c:pt idx="2420">
                  <c:v>41964</c:v>
                </c:pt>
                <c:pt idx="2421">
                  <c:v>41967</c:v>
                </c:pt>
                <c:pt idx="2422">
                  <c:v>41968</c:v>
                </c:pt>
                <c:pt idx="2423">
                  <c:v>41969</c:v>
                </c:pt>
                <c:pt idx="2424">
                  <c:v>41970</c:v>
                </c:pt>
                <c:pt idx="2425">
                  <c:v>41971</c:v>
                </c:pt>
                <c:pt idx="2426">
                  <c:v>41974</c:v>
                </c:pt>
                <c:pt idx="2427">
                  <c:v>41975</c:v>
                </c:pt>
                <c:pt idx="2428">
                  <c:v>41976</c:v>
                </c:pt>
                <c:pt idx="2429">
                  <c:v>41977</c:v>
                </c:pt>
                <c:pt idx="2430">
                  <c:v>41978</c:v>
                </c:pt>
                <c:pt idx="2431">
                  <c:v>41981</c:v>
                </c:pt>
                <c:pt idx="2432">
                  <c:v>41982</c:v>
                </c:pt>
                <c:pt idx="2433">
                  <c:v>41983</c:v>
                </c:pt>
                <c:pt idx="2434">
                  <c:v>41984</c:v>
                </c:pt>
                <c:pt idx="2435">
                  <c:v>41985</c:v>
                </c:pt>
                <c:pt idx="2436">
                  <c:v>41988</c:v>
                </c:pt>
                <c:pt idx="2437">
                  <c:v>41989</c:v>
                </c:pt>
                <c:pt idx="2438">
                  <c:v>41990</c:v>
                </c:pt>
                <c:pt idx="2439">
                  <c:v>41991</c:v>
                </c:pt>
                <c:pt idx="2440">
                  <c:v>41992</c:v>
                </c:pt>
                <c:pt idx="2441">
                  <c:v>41995</c:v>
                </c:pt>
                <c:pt idx="2442">
                  <c:v>41996</c:v>
                </c:pt>
                <c:pt idx="2443">
                  <c:v>41997</c:v>
                </c:pt>
                <c:pt idx="2444">
                  <c:v>41999</c:v>
                </c:pt>
                <c:pt idx="2445">
                  <c:v>42002</c:v>
                </c:pt>
                <c:pt idx="2446">
                  <c:v>42003</c:v>
                </c:pt>
                <c:pt idx="2447">
                  <c:v>42004</c:v>
                </c:pt>
                <c:pt idx="2448">
                  <c:v>42006</c:v>
                </c:pt>
                <c:pt idx="2449">
                  <c:v>42009</c:v>
                </c:pt>
                <c:pt idx="2450">
                  <c:v>42010</c:v>
                </c:pt>
                <c:pt idx="2451">
                  <c:v>42011</c:v>
                </c:pt>
                <c:pt idx="2452">
                  <c:v>42012</c:v>
                </c:pt>
                <c:pt idx="2453">
                  <c:v>42013</c:v>
                </c:pt>
                <c:pt idx="2454">
                  <c:v>42016</c:v>
                </c:pt>
                <c:pt idx="2455">
                  <c:v>42017</c:v>
                </c:pt>
                <c:pt idx="2456">
                  <c:v>42018</c:v>
                </c:pt>
                <c:pt idx="2457">
                  <c:v>42019</c:v>
                </c:pt>
                <c:pt idx="2458">
                  <c:v>42020</c:v>
                </c:pt>
                <c:pt idx="2459">
                  <c:v>42023</c:v>
                </c:pt>
                <c:pt idx="2460">
                  <c:v>42024</c:v>
                </c:pt>
                <c:pt idx="2461">
                  <c:v>42025</c:v>
                </c:pt>
                <c:pt idx="2462">
                  <c:v>42026</c:v>
                </c:pt>
                <c:pt idx="2463">
                  <c:v>42027</c:v>
                </c:pt>
                <c:pt idx="2464">
                  <c:v>42030</c:v>
                </c:pt>
                <c:pt idx="2465">
                  <c:v>42031</c:v>
                </c:pt>
                <c:pt idx="2466">
                  <c:v>42032</c:v>
                </c:pt>
                <c:pt idx="2467">
                  <c:v>42033</c:v>
                </c:pt>
                <c:pt idx="2468">
                  <c:v>42034</c:v>
                </c:pt>
                <c:pt idx="2469">
                  <c:v>42037</c:v>
                </c:pt>
                <c:pt idx="2470">
                  <c:v>42038</c:v>
                </c:pt>
                <c:pt idx="2471">
                  <c:v>42039</c:v>
                </c:pt>
                <c:pt idx="2472">
                  <c:v>42040</c:v>
                </c:pt>
                <c:pt idx="2473">
                  <c:v>42041</c:v>
                </c:pt>
                <c:pt idx="2474">
                  <c:v>42044</c:v>
                </c:pt>
                <c:pt idx="2475">
                  <c:v>42045</c:v>
                </c:pt>
                <c:pt idx="2476">
                  <c:v>42046</c:v>
                </c:pt>
                <c:pt idx="2477">
                  <c:v>42047</c:v>
                </c:pt>
                <c:pt idx="2478">
                  <c:v>42048</c:v>
                </c:pt>
                <c:pt idx="2479">
                  <c:v>42051</c:v>
                </c:pt>
                <c:pt idx="2480">
                  <c:v>42052</c:v>
                </c:pt>
                <c:pt idx="2481">
                  <c:v>42053</c:v>
                </c:pt>
                <c:pt idx="2482">
                  <c:v>42054</c:v>
                </c:pt>
                <c:pt idx="2483">
                  <c:v>42055</c:v>
                </c:pt>
                <c:pt idx="2484">
                  <c:v>42058</c:v>
                </c:pt>
                <c:pt idx="2485">
                  <c:v>42059</c:v>
                </c:pt>
                <c:pt idx="2486">
                  <c:v>42060</c:v>
                </c:pt>
                <c:pt idx="2487">
                  <c:v>42061</c:v>
                </c:pt>
                <c:pt idx="2488">
                  <c:v>42062</c:v>
                </c:pt>
                <c:pt idx="2489">
                  <c:v>42065</c:v>
                </c:pt>
                <c:pt idx="2490">
                  <c:v>42066</c:v>
                </c:pt>
                <c:pt idx="2491">
                  <c:v>42067</c:v>
                </c:pt>
                <c:pt idx="2492">
                  <c:v>42068</c:v>
                </c:pt>
                <c:pt idx="2493">
                  <c:v>42069</c:v>
                </c:pt>
                <c:pt idx="2494">
                  <c:v>42072</c:v>
                </c:pt>
                <c:pt idx="2495">
                  <c:v>42073</c:v>
                </c:pt>
                <c:pt idx="2496">
                  <c:v>42074</c:v>
                </c:pt>
                <c:pt idx="2497">
                  <c:v>42075</c:v>
                </c:pt>
                <c:pt idx="2498">
                  <c:v>42076</c:v>
                </c:pt>
                <c:pt idx="2499">
                  <c:v>42079</c:v>
                </c:pt>
                <c:pt idx="2500">
                  <c:v>42080</c:v>
                </c:pt>
                <c:pt idx="2501">
                  <c:v>42081</c:v>
                </c:pt>
                <c:pt idx="2502">
                  <c:v>42082</c:v>
                </c:pt>
                <c:pt idx="2503">
                  <c:v>42083</c:v>
                </c:pt>
                <c:pt idx="2504">
                  <c:v>42086</c:v>
                </c:pt>
                <c:pt idx="2505">
                  <c:v>42087</c:v>
                </c:pt>
                <c:pt idx="2506">
                  <c:v>42088</c:v>
                </c:pt>
                <c:pt idx="2507">
                  <c:v>42089</c:v>
                </c:pt>
                <c:pt idx="2508">
                  <c:v>42090</c:v>
                </c:pt>
                <c:pt idx="2509">
                  <c:v>42093</c:v>
                </c:pt>
                <c:pt idx="2510">
                  <c:v>42094</c:v>
                </c:pt>
                <c:pt idx="2511">
                  <c:v>42095</c:v>
                </c:pt>
                <c:pt idx="2512">
                  <c:v>42096</c:v>
                </c:pt>
                <c:pt idx="2513">
                  <c:v>42100</c:v>
                </c:pt>
                <c:pt idx="2514">
                  <c:v>42101</c:v>
                </c:pt>
                <c:pt idx="2515">
                  <c:v>42102</c:v>
                </c:pt>
                <c:pt idx="2516">
                  <c:v>42103</c:v>
                </c:pt>
                <c:pt idx="2517">
                  <c:v>42104</c:v>
                </c:pt>
                <c:pt idx="2518">
                  <c:v>42107</c:v>
                </c:pt>
                <c:pt idx="2519">
                  <c:v>42108</c:v>
                </c:pt>
                <c:pt idx="2520">
                  <c:v>42109</c:v>
                </c:pt>
                <c:pt idx="2521">
                  <c:v>42110</c:v>
                </c:pt>
                <c:pt idx="2522">
                  <c:v>42111</c:v>
                </c:pt>
                <c:pt idx="2523">
                  <c:v>42114</c:v>
                </c:pt>
                <c:pt idx="2524">
                  <c:v>42115</c:v>
                </c:pt>
                <c:pt idx="2525">
                  <c:v>42116</c:v>
                </c:pt>
                <c:pt idx="2526">
                  <c:v>42117</c:v>
                </c:pt>
                <c:pt idx="2527">
                  <c:v>42118</c:v>
                </c:pt>
                <c:pt idx="2528">
                  <c:v>42121</c:v>
                </c:pt>
                <c:pt idx="2529">
                  <c:v>42122</c:v>
                </c:pt>
                <c:pt idx="2530">
                  <c:v>42123</c:v>
                </c:pt>
                <c:pt idx="2531">
                  <c:v>42124</c:v>
                </c:pt>
                <c:pt idx="2532">
                  <c:v>42125</c:v>
                </c:pt>
                <c:pt idx="2533">
                  <c:v>42128</c:v>
                </c:pt>
                <c:pt idx="2534">
                  <c:v>42129</c:v>
                </c:pt>
                <c:pt idx="2535">
                  <c:v>42130</c:v>
                </c:pt>
                <c:pt idx="2536">
                  <c:v>42131</c:v>
                </c:pt>
                <c:pt idx="2537">
                  <c:v>42132</c:v>
                </c:pt>
                <c:pt idx="2538">
                  <c:v>42135</c:v>
                </c:pt>
                <c:pt idx="2539">
                  <c:v>42136</c:v>
                </c:pt>
                <c:pt idx="2540">
                  <c:v>42137</c:v>
                </c:pt>
                <c:pt idx="2541">
                  <c:v>42138</c:v>
                </c:pt>
                <c:pt idx="2542">
                  <c:v>42139</c:v>
                </c:pt>
                <c:pt idx="2543">
                  <c:v>42142</c:v>
                </c:pt>
                <c:pt idx="2544">
                  <c:v>42143</c:v>
                </c:pt>
                <c:pt idx="2545">
                  <c:v>42144</c:v>
                </c:pt>
                <c:pt idx="2546">
                  <c:v>42145</c:v>
                </c:pt>
                <c:pt idx="2547">
                  <c:v>42146</c:v>
                </c:pt>
                <c:pt idx="2548">
                  <c:v>42150</c:v>
                </c:pt>
                <c:pt idx="2549">
                  <c:v>42151</c:v>
                </c:pt>
                <c:pt idx="2550">
                  <c:v>42152</c:v>
                </c:pt>
                <c:pt idx="2551">
                  <c:v>42153</c:v>
                </c:pt>
                <c:pt idx="2552">
                  <c:v>42156</c:v>
                </c:pt>
                <c:pt idx="2553">
                  <c:v>42157</c:v>
                </c:pt>
                <c:pt idx="2554">
                  <c:v>42158</c:v>
                </c:pt>
                <c:pt idx="2555">
                  <c:v>42159</c:v>
                </c:pt>
                <c:pt idx="2556">
                  <c:v>42160</c:v>
                </c:pt>
              </c:numCache>
            </c:numRef>
          </c:cat>
          <c:val>
            <c:numRef>
              <c:f>Sheet1!$C$2:$C$2558</c:f>
              <c:numCache>
                <c:formatCode>_(* #,##0.00_);_(* \(#,##0.00\);_(* "-"??_);_(@_)</c:formatCode>
                <c:ptCount val="2557"/>
                <c:pt idx="0">
                  <c:v>50.7</c:v>
                </c:pt>
                <c:pt idx="1">
                  <c:v>50.95</c:v>
                </c:pt>
                <c:pt idx="2">
                  <c:v>50.39</c:v>
                </c:pt>
                <c:pt idx="3">
                  <c:v>50.6</c:v>
                </c:pt>
                <c:pt idx="4">
                  <c:v>49.8</c:v>
                </c:pt>
                <c:pt idx="5">
                  <c:v>49.42</c:v>
                </c:pt>
                <c:pt idx="6">
                  <c:v>49.15</c:v>
                </c:pt>
                <c:pt idx="7">
                  <c:v>48.51</c:v>
                </c:pt>
                <c:pt idx="8">
                  <c:v>47.88</c:v>
                </c:pt>
                <c:pt idx="9">
                  <c:v>47.13</c:v>
                </c:pt>
                <c:pt idx="10">
                  <c:v>46.15</c:v>
                </c:pt>
                <c:pt idx="11">
                  <c:v>46.25</c:v>
                </c:pt>
                <c:pt idx="12">
                  <c:v>47</c:v>
                </c:pt>
                <c:pt idx="13">
                  <c:v>46.26</c:v>
                </c:pt>
                <c:pt idx="14">
                  <c:v>46.87</c:v>
                </c:pt>
                <c:pt idx="15">
                  <c:v>47.3</c:v>
                </c:pt>
                <c:pt idx="16">
                  <c:v>47.67</c:v>
                </c:pt>
                <c:pt idx="17">
                  <c:v>47</c:v>
                </c:pt>
                <c:pt idx="18">
                  <c:v>46.52</c:v>
                </c:pt>
                <c:pt idx="19">
                  <c:v>46.9</c:v>
                </c:pt>
                <c:pt idx="20">
                  <c:v>47.63</c:v>
                </c:pt>
                <c:pt idx="21">
                  <c:v>48.75</c:v>
                </c:pt>
                <c:pt idx="22">
                  <c:v>48.15</c:v>
                </c:pt>
                <c:pt idx="23">
                  <c:v>48.29</c:v>
                </c:pt>
                <c:pt idx="24">
                  <c:v>48.47</c:v>
                </c:pt>
                <c:pt idx="25">
                  <c:v>48.47</c:v>
                </c:pt>
                <c:pt idx="26">
                  <c:v>50.45</c:v>
                </c:pt>
                <c:pt idx="27">
                  <c:v>51.25</c:v>
                </c:pt>
                <c:pt idx="28">
                  <c:v>50.37</c:v>
                </c:pt>
                <c:pt idx="29">
                  <c:v>50.05</c:v>
                </c:pt>
                <c:pt idx="30">
                  <c:v>49.6</c:v>
                </c:pt>
                <c:pt idx="31">
                  <c:v>48.37</c:v>
                </c:pt>
                <c:pt idx="32">
                  <c:v>48.6</c:v>
                </c:pt>
                <c:pt idx="33">
                  <c:v>48.04</c:v>
                </c:pt>
                <c:pt idx="34">
                  <c:v>47.99</c:v>
                </c:pt>
                <c:pt idx="35">
                  <c:v>50.17</c:v>
                </c:pt>
                <c:pt idx="36">
                  <c:v>49</c:v>
                </c:pt>
                <c:pt idx="37">
                  <c:v>50</c:v>
                </c:pt>
                <c:pt idx="38">
                  <c:v>50</c:v>
                </c:pt>
                <c:pt idx="39">
                  <c:v>49.15</c:v>
                </c:pt>
                <c:pt idx="40">
                  <c:v>49.08</c:v>
                </c:pt>
                <c:pt idx="41">
                  <c:v>52</c:v>
                </c:pt>
                <c:pt idx="42">
                  <c:v>52.7</c:v>
                </c:pt>
                <c:pt idx="43">
                  <c:v>53.1</c:v>
                </c:pt>
                <c:pt idx="44">
                  <c:v>51.5</c:v>
                </c:pt>
                <c:pt idx="45">
                  <c:v>52.55</c:v>
                </c:pt>
                <c:pt idx="46">
                  <c:v>51.55</c:v>
                </c:pt>
                <c:pt idx="47">
                  <c:v>52.45</c:v>
                </c:pt>
                <c:pt idx="48">
                  <c:v>52.75</c:v>
                </c:pt>
                <c:pt idx="49">
                  <c:v>52.2</c:v>
                </c:pt>
                <c:pt idx="50">
                  <c:v>55.66</c:v>
                </c:pt>
                <c:pt idx="51">
                  <c:v>55.17</c:v>
                </c:pt>
                <c:pt idx="52">
                  <c:v>55.9</c:v>
                </c:pt>
                <c:pt idx="53">
                  <c:v>56.18</c:v>
                </c:pt>
                <c:pt idx="54">
                  <c:v>56.93</c:v>
                </c:pt>
                <c:pt idx="55">
                  <c:v>56</c:v>
                </c:pt>
                <c:pt idx="56">
                  <c:v>55.37</c:v>
                </c:pt>
                <c:pt idx="57">
                  <c:v>54.29</c:v>
                </c:pt>
                <c:pt idx="58">
                  <c:v>53.21</c:v>
                </c:pt>
                <c:pt idx="59">
                  <c:v>54.49</c:v>
                </c:pt>
                <c:pt idx="60">
                  <c:v>54.03</c:v>
                </c:pt>
                <c:pt idx="61">
                  <c:v>55.23</c:v>
                </c:pt>
                <c:pt idx="62">
                  <c:v>54.76</c:v>
                </c:pt>
                <c:pt idx="63">
                  <c:v>52.13</c:v>
                </c:pt>
                <c:pt idx="64">
                  <c:v>52.52</c:v>
                </c:pt>
                <c:pt idx="65">
                  <c:v>51.87</c:v>
                </c:pt>
                <c:pt idx="66">
                  <c:v>52.11</c:v>
                </c:pt>
                <c:pt idx="67">
                  <c:v>52.29</c:v>
                </c:pt>
                <c:pt idx="68">
                  <c:v>51.73</c:v>
                </c:pt>
                <c:pt idx="69">
                  <c:v>51.44</c:v>
                </c:pt>
                <c:pt idx="70">
                  <c:v>51.26</c:v>
                </c:pt>
                <c:pt idx="71">
                  <c:v>50.96</c:v>
                </c:pt>
                <c:pt idx="72">
                  <c:v>50.41</c:v>
                </c:pt>
                <c:pt idx="73">
                  <c:v>50.2</c:v>
                </c:pt>
                <c:pt idx="74">
                  <c:v>50.72</c:v>
                </c:pt>
                <c:pt idx="75">
                  <c:v>50.89</c:v>
                </c:pt>
                <c:pt idx="76">
                  <c:v>50.28</c:v>
                </c:pt>
                <c:pt idx="77">
                  <c:v>49.79</c:v>
                </c:pt>
                <c:pt idx="78">
                  <c:v>49.64</c:v>
                </c:pt>
                <c:pt idx="79">
                  <c:v>49.31</c:v>
                </c:pt>
                <c:pt idx="80">
                  <c:v>48.54</c:v>
                </c:pt>
                <c:pt idx="81">
                  <c:v>49.9</c:v>
                </c:pt>
                <c:pt idx="82">
                  <c:v>48.95</c:v>
                </c:pt>
                <c:pt idx="85">
                  <c:v>48.85</c:v>
                </c:pt>
                <c:pt idx="86">
                  <c:v>48.98</c:v>
                </c:pt>
                <c:pt idx="87">
                  <c:v>49.19</c:v>
                </c:pt>
                <c:pt idx="88">
                  <c:v>48.3</c:v>
                </c:pt>
                <c:pt idx="89">
                  <c:v>48.3</c:v>
                </c:pt>
                <c:pt idx="90">
                  <c:v>49.05</c:v>
                </c:pt>
                <c:pt idx="91">
                  <c:v>49.1</c:v>
                </c:pt>
                <c:pt idx="92">
                  <c:v>49.62</c:v>
                </c:pt>
                <c:pt idx="93">
                  <c:v>52.75</c:v>
                </c:pt>
                <c:pt idx="94">
                  <c:v>52.72</c:v>
                </c:pt>
                <c:pt idx="95">
                  <c:v>53.41</c:v>
                </c:pt>
                <c:pt idx="96">
                  <c:v>53.69</c:v>
                </c:pt>
                <c:pt idx="97">
                  <c:v>53.24</c:v>
                </c:pt>
                <c:pt idx="98">
                  <c:v>53.01</c:v>
                </c:pt>
                <c:pt idx="99">
                  <c:v>53.39</c:v>
                </c:pt>
                <c:pt idx="100">
                  <c:v>53.63</c:v>
                </c:pt>
                <c:pt idx="101">
                  <c:v>53.22</c:v>
                </c:pt>
                <c:pt idx="102">
                  <c:v>52.85</c:v>
                </c:pt>
                <c:pt idx="103">
                  <c:v>54.14</c:v>
                </c:pt>
                <c:pt idx="104">
                  <c:v>53.54</c:v>
                </c:pt>
                <c:pt idx="106">
                  <c:v>53.8</c:v>
                </c:pt>
                <c:pt idx="107">
                  <c:v>54.07</c:v>
                </c:pt>
                <c:pt idx="108">
                  <c:v>53.65</c:v>
                </c:pt>
                <c:pt idx="109">
                  <c:v>54.19</c:v>
                </c:pt>
                <c:pt idx="111">
                  <c:v>55.24</c:v>
                </c:pt>
                <c:pt idx="112">
                  <c:v>54.94</c:v>
                </c:pt>
                <c:pt idx="113">
                  <c:v>54.69</c:v>
                </c:pt>
                <c:pt idx="114">
                  <c:v>55.05</c:v>
                </c:pt>
                <c:pt idx="115">
                  <c:v>55.7</c:v>
                </c:pt>
                <c:pt idx="116">
                  <c:v>55.59</c:v>
                </c:pt>
                <c:pt idx="117">
                  <c:v>55.43</c:v>
                </c:pt>
                <c:pt idx="118">
                  <c:v>55.44</c:v>
                </c:pt>
                <c:pt idx="119">
                  <c:v>55.93</c:v>
                </c:pt>
                <c:pt idx="121">
                  <c:v>55.99</c:v>
                </c:pt>
                <c:pt idx="122">
                  <c:v>54.56</c:v>
                </c:pt>
                <c:pt idx="123">
                  <c:v>55.76</c:v>
                </c:pt>
                <c:pt idx="124">
                  <c:v>56.57</c:v>
                </c:pt>
                <c:pt idx="125">
                  <c:v>56.78</c:v>
                </c:pt>
                <c:pt idx="126">
                  <c:v>56.6</c:v>
                </c:pt>
                <c:pt idx="127">
                  <c:v>56.53</c:v>
                </c:pt>
                <c:pt idx="128">
                  <c:v>56.48</c:v>
                </c:pt>
                <c:pt idx="129">
                  <c:v>55.53</c:v>
                </c:pt>
                <c:pt idx="130">
                  <c:v>55.17</c:v>
                </c:pt>
                <c:pt idx="131">
                  <c:v>55.72</c:v>
                </c:pt>
                <c:pt idx="132">
                  <c:v>55.87</c:v>
                </c:pt>
                <c:pt idx="133">
                  <c:v>57.23</c:v>
                </c:pt>
                <c:pt idx="134">
                  <c:v>56.95</c:v>
                </c:pt>
                <c:pt idx="135">
                  <c:v>57.19</c:v>
                </c:pt>
                <c:pt idx="136">
                  <c:v>55.1</c:v>
                </c:pt>
                <c:pt idx="137">
                  <c:v>56.28</c:v>
                </c:pt>
                <c:pt idx="138">
                  <c:v>56.42</c:v>
                </c:pt>
                <c:pt idx="139">
                  <c:v>55.97</c:v>
                </c:pt>
                <c:pt idx="140">
                  <c:v>55.16</c:v>
                </c:pt>
                <c:pt idx="141">
                  <c:v>57.04</c:v>
                </c:pt>
                <c:pt idx="142">
                  <c:v>56.92</c:v>
                </c:pt>
                <c:pt idx="143">
                  <c:v>56.46</c:v>
                </c:pt>
                <c:pt idx="144">
                  <c:v>57.43</c:v>
                </c:pt>
                <c:pt idx="146">
                  <c:v>56.68</c:v>
                </c:pt>
                <c:pt idx="147">
                  <c:v>56.9</c:v>
                </c:pt>
                <c:pt idx="148">
                  <c:v>57.38</c:v>
                </c:pt>
                <c:pt idx="149">
                  <c:v>56.92</c:v>
                </c:pt>
                <c:pt idx="150">
                  <c:v>55.45</c:v>
                </c:pt>
                <c:pt idx="151">
                  <c:v>56</c:v>
                </c:pt>
                <c:pt idx="152">
                  <c:v>55.6</c:v>
                </c:pt>
                <c:pt idx="153">
                  <c:v>55.18</c:v>
                </c:pt>
                <c:pt idx="154">
                  <c:v>54.6</c:v>
                </c:pt>
                <c:pt idx="155">
                  <c:v>54.02</c:v>
                </c:pt>
                <c:pt idx="156">
                  <c:v>53.8</c:v>
                </c:pt>
                <c:pt idx="157">
                  <c:v>53.1</c:v>
                </c:pt>
                <c:pt idx="158">
                  <c:v>53.62</c:v>
                </c:pt>
                <c:pt idx="159">
                  <c:v>55.11</c:v>
                </c:pt>
                <c:pt idx="160">
                  <c:v>54.24</c:v>
                </c:pt>
                <c:pt idx="161">
                  <c:v>54.1</c:v>
                </c:pt>
                <c:pt idx="162">
                  <c:v>54.58</c:v>
                </c:pt>
                <c:pt idx="163">
                  <c:v>54.49</c:v>
                </c:pt>
                <c:pt idx="164">
                  <c:v>54.06</c:v>
                </c:pt>
                <c:pt idx="165">
                  <c:v>53.51</c:v>
                </c:pt>
                <c:pt idx="166">
                  <c:v>53.21</c:v>
                </c:pt>
                <c:pt idx="167">
                  <c:v>52.22</c:v>
                </c:pt>
                <c:pt idx="168">
                  <c:v>52.99</c:v>
                </c:pt>
                <c:pt idx="169">
                  <c:v>52.5</c:v>
                </c:pt>
                <c:pt idx="170">
                  <c:v>53.1</c:v>
                </c:pt>
                <c:pt idx="171">
                  <c:v>52.91</c:v>
                </c:pt>
                <c:pt idx="172">
                  <c:v>53.16</c:v>
                </c:pt>
                <c:pt idx="173">
                  <c:v>53.7</c:v>
                </c:pt>
                <c:pt idx="174">
                  <c:v>52.65</c:v>
                </c:pt>
                <c:pt idx="175">
                  <c:v>52.57</c:v>
                </c:pt>
                <c:pt idx="176">
                  <c:v>52.81</c:v>
                </c:pt>
                <c:pt idx="177">
                  <c:v>53.96</c:v>
                </c:pt>
                <c:pt idx="178">
                  <c:v>53.64</c:v>
                </c:pt>
                <c:pt idx="179">
                  <c:v>53.97</c:v>
                </c:pt>
                <c:pt idx="180">
                  <c:v>53.2</c:v>
                </c:pt>
                <c:pt idx="181">
                  <c:v>52.31</c:v>
                </c:pt>
                <c:pt idx="182">
                  <c:v>52.28</c:v>
                </c:pt>
                <c:pt idx="183">
                  <c:v>52.01</c:v>
                </c:pt>
                <c:pt idx="185">
                  <c:v>52.6</c:v>
                </c:pt>
                <c:pt idx="186">
                  <c:v>52.5</c:v>
                </c:pt>
                <c:pt idx="187">
                  <c:v>52.55</c:v>
                </c:pt>
                <c:pt idx="188">
                  <c:v>50.88</c:v>
                </c:pt>
                <c:pt idx="189">
                  <c:v>50.67</c:v>
                </c:pt>
                <c:pt idx="190">
                  <c:v>50.11</c:v>
                </c:pt>
                <c:pt idx="191">
                  <c:v>49.5</c:v>
                </c:pt>
                <c:pt idx="192">
                  <c:v>50</c:v>
                </c:pt>
                <c:pt idx="193">
                  <c:v>49.1</c:v>
                </c:pt>
                <c:pt idx="194">
                  <c:v>49.9</c:v>
                </c:pt>
                <c:pt idx="195">
                  <c:v>49.9</c:v>
                </c:pt>
                <c:pt idx="196">
                  <c:v>49.9</c:v>
                </c:pt>
                <c:pt idx="197">
                  <c:v>50.15</c:v>
                </c:pt>
                <c:pt idx="198">
                  <c:v>49.25</c:v>
                </c:pt>
                <c:pt idx="199">
                  <c:v>49.45</c:v>
                </c:pt>
                <c:pt idx="200">
                  <c:v>48.85</c:v>
                </c:pt>
                <c:pt idx="201">
                  <c:v>48.7</c:v>
                </c:pt>
                <c:pt idx="202">
                  <c:v>49.44</c:v>
                </c:pt>
                <c:pt idx="203">
                  <c:v>51.13</c:v>
                </c:pt>
                <c:pt idx="204">
                  <c:v>50.44</c:v>
                </c:pt>
                <c:pt idx="205">
                  <c:v>51.31</c:v>
                </c:pt>
                <c:pt idx="206">
                  <c:v>52.05</c:v>
                </c:pt>
                <c:pt idx="207">
                  <c:v>51.6</c:v>
                </c:pt>
                <c:pt idx="208">
                  <c:v>51.39</c:v>
                </c:pt>
                <c:pt idx="209">
                  <c:v>50.81</c:v>
                </c:pt>
                <c:pt idx="210">
                  <c:v>50.02</c:v>
                </c:pt>
                <c:pt idx="211">
                  <c:v>49.36</c:v>
                </c:pt>
                <c:pt idx="212">
                  <c:v>49.17</c:v>
                </c:pt>
                <c:pt idx="213">
                  <c:v>50.78</c:v>
                </c:pt>
                <c:pt idx="214">
                  <c:v>49.95</c:v>
                </c:pt>
                <c:pt idx="215">
                  <c:v>50.06</c:v>
                </c:pt>
                <c:pt idx="216">
                  <c:v>50.94</c:v>
                </c:pt>
                <c:pt idx="218">
                  <c:v>51.65</c:v>
                </c:pt>
                <c:pt idx="219">
                  <c:v>50.94</c:v>
                </c:pt>
                <c:pt idx="220">
                  <c:v>52.35</c:v>
                </c:pt>
                <c:pt idx="221">
                  <c:v>52.92</c:v>
                </c:pt>
                <c:pt idx="222">
                  <c:v>52.64</c:v>
                </c:pt>
                <c:pt idx="223">
                  <c:v>51.88</c:v>
                </c:pt>
                <c:pt idx="224">
                  <c:v>52.12</c:v>
                </c:pt>
                <c:pt idx="225">
                  <c:v>52.82</c:v>
                </c:pt>
                <c:pt idx="226">
                  <c:v>52.61</c:v>
                </c:pt>
                <c:pt idx="227">
                  <c:v>52.7</c:v>
                </c:pt>
                <c:pt idx="228">
                  <c:v>51.75</c:v>
                </c:pt>
                <c:pt idx="229">
                  <c:v>51.83</c:v>
                </c:pt>
                <c:pt idx="230">
                  <c:v>52.44</c:v>
                </c:pt>
                <c:pt idx="231">
                  <c:v>52.07</c:v>
                </c:pt>
                <c:pt idx="232">
                  <c:v>50.9</c:v>
                </c:pt>
                <c:pt idx="233">
                  <c:v>51.1</c:v>
                </c:pt>
                <c:pt idx="234">
                  <c:v>50.89</c:v>
                </c:pt>
                <c:pt idx="235">
                  <c:v>49.12</c:v>
                </c:pt>
                <c:pt idx="236">
                  <c:v>46.12</c:v>
                </c:pt>
                <c:pt idx="237">
                  <c:v>47.76</c:v>
                </c:pt>
                <c:pt idx="238">
                  <c:v>47.95</c:v>
                </c:pt>
                <c:pt idx="239">
                  <c:v>48.75</c:v>
                </c:pt>
                <c:pt idx="240">
                  <c:v>49.5</c:v>
                </c:pt>
                <c:pt idx="241">
                  <c:v>49.75</c:v>
                </c:pt>
                <c:pt idx="242">
                  <c:v>49</c:v>
                </c:pt>
                <c:pt idx="244">
                  <c:v>49.2</c:v>
                </c:pt>
                <c:pt idx="245">
                  <c:v>49.15</c:v>
                </c:pt>
                <c:pt idx="246">
                  <c:v>47.5</c:v>
                </c:pt>
                <c:pt idx="247">
                  <c:v>50.49</c:v>
                </c:pt>
                <c:pt idx="248">
                  <c:v>50.68</c:v>
                </c:pt>
                <c:pt idx="249">
                  <c:v>51.89</c:v>
                </c:pt>
                <c:pt idx="250">
                  <c:v>51.15</c:v>
                </c:pt>
                <c:pt idx="251">
                  <c:v>50.37</c:v>
                </c:pt>
                <c:pt idx="252">
                  <c:v>50.95</c:v>
                </c:pt>
                <c:pt idx="253">
                  <c:v>52.4</c:v>
                </c:pt>
                <c:pt idx="254">
                  <c:v>52.9</c:v>
                </c:pt>
                <c:pt idx="255">
                  <c:v>52.25</c:v>
                </c:pt>
                <c:pt idx="256">
                  <c:v>53.6</c:v>
                </c:pt>
                <c:pt idx="257">
                  <c:v>54.15</c:v>
                </c:pt>
                <c:pt idx="258">
                  <c:v>53.4</c:v>
                </c:pt>
                <c:pt idx="259">
                  <c:v>53.25</c:v>
                </c:pt>
                <c:pt idx="260">
                  <c:v>53.6</c:v>
                </c:pt>
                <c:pt idx="261">
                  <c:v>53.7</c:v>
                </c:pt>
                <c:pt idx="262">
                  <c:v>53.45</c:v>
                </c:pt>
                <c:pt idx="263">
                  <c:v>54.73</c:v>
                </c:pt>
                <c:pt idx="264">
                  <c:v>54.83</c:v>
                </c:pt>
                <c:pt idx="265">
                  <c:v>55.23</c:v>
                </c:pt>
                <c:pt idx="266">
                  <c:v>54.48</c:v>
                </c:pt>
                <c:pt idx="267">
                  <c:v>54.8</c:v>
                </c:pt>
                <c:pt idx="268">
                  <c:v>54.75</c:v>
                </c:pt>
                <c:pt idx="269">
                  <c:v>54.78</c:v>
                </c:pt>
                <c:pt idx="270">
                  <c:v>55.08</c:v>
                </c:pt>
                <c:pt idx="271">
                  <c:v>53.74</c:v>
                </c:pt>
                <c:pt idx="272">
                  <c:v>52.71</c:v>
                </c:pt>
                <c:pt idx="273">
                  <c:v>53.35</c:v>
                </c:pt>
                <c:pt idx="274">
                  <c:v>53.2</c:v>
                </c:pt>
                <c:pt idx="275">
                  <c:v>52.8</c:v>
                </c:pt>
                <c:pt idx="276">
                  <c:v>52.4</c:v>
                </c:pt>
                <c:pt idx="277">
                  <c:v>52.11</c:v>
                </c:pt>
                <c:pt idx="278">
                  <c:v>53.25</c:v>
                </c:pt>
                <c:pt idx="279">
                  <c:v>53.05</c:v>
                </c:pt>
                <c:pt idx="280">
                  <c:v>53.1</c:v>
                </c:pt>
                <c:pt idx="281">
                  <c:v>53.5</c:v>
                </c:pt>
                <c:pt idx="282">
                  <c:v>53.18</c:v>
                </c:pt>
                <c:pt idx="283">
                  <c:v>53.35</c:v>
                </c:pt>
                <c:pt idx="284">
                  <c:v>52.5</c:v>
                </c:pt>
                <c:pt idx="285">
                  <c:v>53.05</c:v>
                </c:pt>
                <c:pt idx="286">
                  <c:v>52.06</c:v>
                </c:pt>
                <c:pt idx="288">
                  <c:v>51.65</c:v>
                </c:pt>
                <c:pt idx="289">
                  <c:v>51.44</c:v>
                </c:pt>
                <c:pt idx="290">
                  <c:v>51.19</c:v>
                </c:pt>
                <c:pt idx="291">
                  <c:v>50.63</c:v>
                </c:pt>
                <c:pt idx="292">
                  <c:v>50</c:v>
                </c:pt>
                <c:pt idx="293">
                  <c:v>51.03</c:v>
                </c:pt>
                <c:pt idx="294">
                  <c:v>50.55</c:v>
                </c:pt>
                <c:pt idx="295">
                  <c:v>50.38</c:v>
                </c:pt>
                <c:pt idx="296">
                  <c:v>50.82</c:v>
                </c:pt>
                <c:pt idx="297">
                  <c:v>51.11</c:v>
                </c:pt>
                <c:pt idx="298">
                  <c:v>49.36</c:v>
                </c:pt>
                <c:pt idx="299">
                  <c:v>50.1</c:v>
                </c:pt>
                <c:pt idx="300">
                  <c:v>49.9</c:v>
                </c:pt>
                <c:pt idx="301">
                  <c:v>50.07</c:v>
                </c:pt>
                <c:pt idx="302">
                  <c:v>50.31</c:v>
                </c:pt>
                <c:pt idx="303">
                  <c:v>50.55</c:v>
                </c:pt>
                <c:pt idx="304">
                  <c:v>50.5</c:v>
                </c:pt>
                <c:pt idx="305">
                  <c:v>50</c:v>
                </c:pt>
                <c:pt idx="306">
                  <c:v>49.3</c:v>
                </c:pt>
                <c:pt idx="308">
                  <c:v>48.4</c:v>
                </c:pt>
                <c:pt idx="309">
                  <c:v>48.4</c:v>
                </c:pt>
                <c:pt idx="310">
                  <c:v>48.9</c:v>
                </c:pt>
                <c:pt idx="311">
                  <c:v>48.5</c:v>
                </c:pt>
                <c:pt idx="312">
                  <c:v>48.1</c:v>
                </c:pt>
                <c:pt idx="313">
                  <c:v>47.8</c:v>
                </c:pt>
                <c:pt idx="314">
                  <c:v>48.7</c:v>
                </c:pt>
                <c:pt idx="315">
                  <c:v>48.38</c:v>
                </c:pt>
                <c:pt idx="316">
                  <c:v>48.93</c:v>
                </c:pt>
                <c:pt idx="317">
                  <c:v>49.01</c:v>
                </c:pt>
                <c:pt idx="318">
                  <c:v>49.18</c:v>
                </c:pt>
                <c:pt idx="319">
                  <c:v>49.2</c:v>
                </c:pt>
                <c:pt idx="320">
                  <c:v>48.33</c:v>
                </c:pt>
                <c:pt idx="321">
                  <c:v>48.75</c:v>
                </c:pt>
                <c:pt idx="322">
                  <c:v>49.21</c:v>
                </c:pt>
                <c:pt idx="323">
                  <c:v>50.02</c:v>
                </c:pt>
                <c:pt idx="324">
                  <c:v>49.57</c:v>
                </c:pt>
                <c:pt idx="325">
                  <c:v>49.92</c:v>
                </c:pt>
                <c:pt idx="326">
                  <c:v>50.6</c:v>
                </c:pt>
                <c:pt idx="327">
                  <c:v>50.79</c:v>
                </c:pt>
                <c:pt idx="328">
                  <c:v>49.36</c:v>
                </c:pt>
                <c:pt idx="329">
                  <c:v>49.28</c:v>
                </c:pt>
                <c:pt idx="330">
                  <c:v>48.78</c:v>
                </c:pt>
                <c:pt idx="331">
                  <c:v>49.18</c:v>
                </c:pt>
                <c:pt idx="332">
                  <c:v>49.21</c:v>
                </c:pt>
                <c:pt idx="333">
                  <c:v>49.92</c:v>
                </c:pt>
                <c:pt idx="334">
                  <c:v>49.89</c:v>
                </c:pt>
                <c:pt idx="335">
                  <c:v>49.52</c:v>
                </c:pt>
                <c:pt idx="336">
                  <c:v>49.83</c:v>
                </c:pt>
                <c:pt idx="337">
                  <c:v>49.09</c:v>
                </c:pt>
                <c:pt idx="338">
                  <c:v>47.83</c:v>
                </c:pt>
                <c:pt idx="339">
                  <c:v>48.56</c:v>
                </c:pt>
                <c:pt idx="340">
                  <c:v>48.69</c:v>
                </c:pt>
                <c:pt idx="341">
                  <c:v>47.88</c:v>
                </c:pt>
                <c:pt idx="342">
                  <c:v>47.4</c:v>
                </c:pt>
                <c:pt idx="343">
                  <c:v>46.9</c:v>
                </c:pt>
                <c:pt idx="344">
                  <c:v>46.8</c:v>
                </c:pt>
                <c:pt idx="345">
                  <c:v>47.59</c:v>
                </c:pt>
                <c:pt idx="348">
                  <c:v>49</c:v>
                </c:pt>
                <c:pt idx="349">
                  <c:v>48.71</c:v>
                </c:pt>
                <c:pt idx="350">
                  <c:v>47.78</c:v>
                </c:pt>
                <c:pt idx="351">
                  <c:v>48.9</c:v>
                </c:pt>
                <c:pt idx="352">
                  <c:v>49.33</c:v>
                </c:pt>
                <c:pt idx="353">
                  <c:v>49.35</c:v>
                </c:pt>
                <c:pt idx="354">
                  <c:v>49</c:v>
                </c:pt>
                <c:pt idx="355">
                  <c:v>49</c:v>
                </c:pt>
                <c:pt idx="356">
                  <c:v>53.06</c:v>
                </c:pt>
                <c:pt idx="357">
                  <c:v>52.73</c:v>
                </c:pt>
                <c:pt idx="358">
                  <c:v>54.29</c:v>
                </c:pt>
                <c:pt idx="359">
                  <c:v>54.48</c:v>
                </c:pt>
                <c:pt idx="360">
                  <c:v>54.34</c:v>
                </c:pt>
                <c:pt idx="361">
                  <c:v>55.18</c:v>
                </c:pt>
                <c:pt idx="362">
                  <c:v>54.96</c:v>
                </c:pt>
                <c:pt idx="363">
                  <c:v>54.81</c:v>
                </c:pt>
                <c:pt idx="364">
                  <c:v>55.03</c:v>
                </c:pt>
                <c:pt idx="365">
                  <c:v>54.62</c:v>
                </c:pt>
                <c:pt idx="366">
                  <c:v>55.37</c:v>
                </c:pt>
                <c:pt idx="367">
                  <c:v>55.78</c:v>
                </c:pt>
                <c:pt idx="368">
                  <c:v>56.61</c:v>
                </c:pt>
                <c:pt idx="369">
                  <c:v>56.38</c:v>
                </c:pt>
                <c:pt idx="370">
                  <c:v>56.96</c:v>
                </c:pt>
                <c:pt idx="371">
                  <c:v>56.19</c:v>
                </c:pt>
                <c:pt idx="376">
                  <c:v>54.89</c:v>
                </c:pt>
                <c:pt idx="377">
                  <c:v>54.56</c:v>
                </c:pt>
                <c:pt idx="378">
                  <c:v>54.42</c:v>
                </c:pt>
                <c:pt idx="379">
                  <c:v>54.53</c:v>
                </c:pt>
                <c:pt idx="380">
                  <c:v>54.1</c:v>
                </c:pt>
                <c:pt idx="381">
                  <c:v>53.93</c:v>
                </c:pt>
                <c:pt idx="382">
                  <c:v>54.04</c:v>
                </c:pt>
                <c:pt idx="383">
                  <c:v>54.7</c:v>
                </c:pt>
                <c:pt idx="385">
                  <c:v>54.92</c:v>
                </c:pt>
                <c:pt idx="386">
                  <c:v>55.06</c:v>
                </c:pt>
                <c:pt idx="387">
                  <c:v>54.53</c:v>
                </c:pt>
                <c:pt idx="388">
                  <c:v>54.55</c:v>
                </c:pt>
                <c:pt idx="389">
                  <c:v>54.09</c:v>
                </c:pt>
                <c:pt idx="390">
                  <c:v>54.82</c:v>
                </c:pt>
                <c:pt idx="391">
                  <c:v>54.47</c:v>
                </c:pt>
                <c:pt idx="392">
                  <c:v>54.37</c:v>
                </c:pt>
                <c:pt idx="393">
                  <c:v>54.12</c:v>
                </c:pt>
                <c:pt idx="394">
                  <c:v>53.57</c:v>
                </c:pt>
                <c:pt idx="395">
                  <c:v>53.35</c:v>
                </c:pt>
                <c:pt idx="396">
                  <c:v>54</c:v>
                </c:pt>
                <c:pt idx="397">
                  <c:v>53.57</c:v>
                </c:pt>
                <c:pt idx="398">
                  <c:v>53.89</c:v>
                </c:pt>
                <c:pt idx="399">
                  <c:v>54.63</c:v>
                </c:pt>
                <c:pt idx="400">
                  <c:v>53.67</c:v>
                </c:pt>
                <c:pt idx="401">
                  <c:v>53</c:v>
                </c:pt>
                <c:pt idx="402">
                  <c:v>52.41</c:v>
                </c:pt>
                <c:pt idx="403">
                  <c:v>52.76</c:v>
                </c:pt>
                <c:pt idx="404">
                  <c:v>52.24</c:v>
                </c:pt>
                <c:pt idx="405">
                  <c:v>52.59</c:v>
                </c:pt>
                <c:pt idx="406">
                  <c:v>51.76</c:v>
                </c:pt>
                <c:pt idx="407">
                  <c:v>53.65</c:v>
                </c:pt>
                <c:pt idx="408">
                  <c:v>54</c:v>
                </c:pt>
                <c:pt idx="410">
                  <c:v>54.61</c:v>
                </c:pt>
                <c:pt idx="411">
                  <c:v>54.66</c:v>
                </c:pt>
                <c:pt idx="412">
                  <c:v>54.95</c:v>
                </c:pt>
                <c:pt idx="413">
                  <c:v>55.33</c:v>
                </c:pt>
                <c:pt idx="414">
                  <c:v>55.37</c:v>
                </c:pt>
                <c:pt idx="415">
                  <c:v>55.05</c:v>
                </c:pt>
                <c:pt idx="416">
                  <c:v>55.55</c:v>
                </c:pt>
                <c:pt idx="417">
                  <c:v>55.8</c:v>
                </c:pt>
                <c:pt idx="418">
                  <c:v>55.85</c:v>
                </c:pt>
                <c:pt idx="419">
                  <c:v>55.07</c:v>
                </c:pt>
                <c:pt idx="420">
                  <c:v>54.5</c:v>
                </c:pt>
                <c:pt idx="421">
                  <c:v>54.45</c:v>
                </c:pt>
                <c:pt idx="422">
                  <c:v>54.34</c:v>
                </c:pt>
                <c:pt idx="423">
                  <c:v>54.5</c:v>
                </c:pt>
                <c:pt idx="424">
                  <c:v>54.56</c:v>
                </c:pt>
                <c:pt idx="425">
                  <c:v>53.56</c:v>
                </c:pt>
                <c:pt idx="426">
                  <c:v>53.5</c:v>
                </c:pt>
                <c:pt idx="427">
                  <c:v>53.44</c:v>
                </c:pt>
                <c:pt idx="428">
                  <c:v>53.91</c:v>
                </c:pt>
                <c:pt idx="429">
                  <c:v>53.71</c:v>
                </c:pt>
                <c:pt idx="430">
                  <c:v>53.3</c:v>
                </c:pt>
                <c:pt idx="431">
                  <c:v>53.11</c:v>
                </c:pt>
                <c:pt idx="432">
                  <c:v>53.22</c:v>
                </c:pt>
                <c:pt idx="433">
                  <c:v>53.27</c:v>
                </c:pt>
                <c:pt idx="434">
                  <c:v>53.29</c:v>
                </c:pt>
                <c:pt idx="435">
                  <c:v>53.39</c:v>
                </c:pt>
                <c:pt idx="436">
                  <c:v>53.91</c:v>
                </c:pt>
                <c:pt idx="437">
                  <c:v>54.19</c:v>
                </c:pt>
                <c:pt idx="438">
                  <c:v>53.57</c:v>
                </c:pt>
                <c:pt idx="439">
                  <c:v>53.24</c:v>
                </c:pt>
                <c:pt idx="440">
                  <c:v>53.05</c:v>
                </c:pt>
                <c:pt idx="441">
                  <c:v>53.26</c:v>
                </c:pt>
                <c:pt idx="442">
                  <c:v>52.91</c:v>
                </c:pt>
                <c:pt idx="444">
                  <c:v>51.81</c:v>
                </c:pt>
                <c:pt idx="445">
                  <c:v>51.69</c:v>
                </c:pt>
                <c:pt idx="446">
                  <c:v>51.82</c:v>
                </c:pt>
                <c:pt idx="447">
                  <c:v>51.12</c:v>
                </c:pt>
                <c:pt idx="448">
                  <c:v>51.37</c:v>
                </c:pt>
                <c:pt idx="449">
                  <c:v>50.38</c:v>
                </c:pt>
                <c:pt idx="450">
                  <c:v>49.73</c:v>
                </c:pt>
                <c:pt idx="451">
                  <c:v>50.16</c:v>
                </c:pt>
                <c:pt idx="452">
                  <c:v>49.15</c:v>
                </c:pt>
                <c:pt idx="453">
                  <c:v>49.64</c:v>
                </c:pt>
                <c:pt idx="454">
                  <c:v>49.1</c:v>
                </c:pt>
                <c:pt idx="455">
                  <c:v>48.68</c:v>
                </c:pt>
                <c:pt idx="456">
                  <c:v>48.9</c:v>
                </c:pt>
                <c:pt idx="457">
                  <c:v>47.7</c:v>
                </c:pt>
                <c:pt idx="458">
                  <c:v>47.9</c:v>
                </c:pt>
                <c:pt idx="459">
                  <c:v>47.25</c:v>
                </c:pt>
                <c:pt idx="460">
                  <c:v>46.25</c:v>
                </c:pt>
                <c:pt idx="461">
                  <c:v>46.55</c:v>
                </c:pt>
                <c:pt idx="462">
                  <c:v>46.5</c:v>
                </c:pt>
                <c:pt idx="463">
                  <c:v>46.3</c:v>
                </c:pt>
                <c:pt idx="464">
                  <c:v>46.29</c:v>
                </c:pt>
                <c:pt idx="465">
                  <c:v>46.7</c:v>
                </c:pt>
                <c:pt idx="466">
                  <c:v>48.82</c:v>
                </c:pt>
                <c:pt idx="467">
                  <c:v>49.03</c:v>
                </c:pt>
                <c:pt idx="468">
                  <c:v>48.11</c:v>
                </c:pt>
                <c:pt idx="469">
                  <c:v>46.92</c:v>
                </c:pt>
                <c:pt idx="470">
                  <c:v>47.75</c:v>
                </c:pt>
                <c:pt idx="471">
                  <c:v>49.19</c:v>
                </c:pt>
                <c:pt idx="472">
                  <c:v>49.59</c:v>
                </c:pt>
                <c:pt idx="473">
                  <c:v>49.76</c:v>
                </c:pt>
                <c:pt idx="474">
                  <c:v>50.54</c:v>
                </c:pt>
                <c:pt idx="475">
                  <c:v>50.32</c:v>
                </c:pt>
                <c:pt idx="476">
                  <c:v>49.14</c:v>
                </c:pt>
                <c:pt idx="477">
                  <c:v>50.09</c:v>
                </c:pt>
                <c:pt idx="478">
                  <c:v>51.14</c:v>
                </c:pt>
                <c:pt idx="480">
                  <c:v>50.03</c:v>
                </c:pt>
                <c:pt idx="481">
                  <c:v>50.38</c:v>
                </c:pt>
                <c:pt idx="482">
                  <c:v>51.05</c:v>
                </c:pt>
                <c:pt idx="483">
                  <c:v>50.48</c:v>
                </c:pt>
                <c:pt idx="484">
                  <c:v>49.99</c:v>
                </c:pt>
                <c:pt idx="485">
                  <c:v>51.75</c:v>
                </c:pt>
                <c:pt idx="486">
                  <c:v>51.55</c:v>
                </c:pt>
                <c:pt idx="487">
                  <c:v>51.76</c:v>
                </c:pt>
                <c:pt idx="488">
                  <c:v>51.42</c:v>
                </c:pt>
                <c:pt idx="489">
                  <c:v>51.92</c:v>
                </c:pt>
                <c:pt idx="490">
                  <c:v>51.6</c:v>
                </c:pt>
                <c:pt idx="491">
                  <c:v>52.44</c:v>
                </c:pt>
                <c:pt idx="492">
                  <c:v>54</c:v>
                </c:pt>
                <c:pt idx="493">
                  <c:v>54.92</c:v>
                </c:pt>
                <c:pt idx="494">
                  <c:v>54.75</c:v>
                </c:pt>
                <c:pt idx="495">
                  <c:v>54.3</c:v>
                </c:pt>
                <c:pt idx="496">
                  <c:v>55.75</c:v>
                </c:pt>
                <c:pt idx="497">
                  <c:v>56.5</c:v>
                </c:pt>
                <c:pt idx="498">
                  <c:v>55.89</c:v>
                </c:pt>
                <c:pt idx="499">
                  <c:v>55.45</c:v>
                </c:pt>
                <c:pt idx="500">
                  <c:v>56</c:v>
                </c:pt>
                <c:pt idx="501">
                  <c:v>56.85</c:v>
                </c:pt>
                <c:pt idx="502">
                  <c:v>57</c:v>
                </c:pt>
                <c:pt idx="503">
                  <c:v>58.5</c:v>
                </c:pt>
                <c:pt idx="504">
                  <c:v>58</c:v>
                </c:pt>
                <c:pt idx="505">
                  <c:v>59.25</c:v>
                </c:pt>
                <c:pt idx="507">
                  <c:v>59.25</c:v>
                </c:pt>
                <c:pt idx="508">
                  <c:v>60</c:v>
                </c:pt>
                <c:pt idx="509">
                  <c:v>61</c:v>
                </c:pt>
                <c:pt idx="510">
                  <c:v>65.16</c:v>
                </c:pt>
                <c:pt idx="511">
                  <c:v>65.25</c:v>
                </c:pt>
                <c:pt idx="512">
                  <c:v>65.25</c:v>
                </c:pt>
                <c:pt idx="513">
                  <c:v>66.489999999999995</c:v>
                </c:pt>
                <c:pt idx="514">
                  <c:v>65.92</c:v>
                </c:pt>
                <c:pt idx="515">
                  <c:v>63.61</c:v>
                </c:pt>
                <c:pt idx="516">
                  <c:v>64.45</c:v>
                </c:pt>
                <c:pt idx="517">
                  <c:v>62.65</c:v>
                </c:pt>
                <c:pt idx="518">
                  <c:v>61.1</c:v>
                </c:pt>
                <c:pt idx="519">
                  <c:v>61</c:v>
                </c:pt>
                <c:pt idx="520">
                  <c:v>61.85</c:v>
                </c:pt>
                <c:pt idx="521">
                  <c:v>62</c:v>
                </c:pt>
                <c:pt idx="522">
                  <c:v>60.75</c:v>
                </c:pt>
                <c:pt idx="523">
                  <c:v>61.55</c:v>
                </c:pt>
                <c:pt idx="524">
                  <c:v>62.49</c:v>
                </c:pt>
                <c:pt idx="525">
                  <c:v>63</c:v>
                </c:pt>
                <c:pt idx="526">
                  <c:v>62.25</c:v>
                </c:pt>
                <c:pt idx="527">
                  <c:v>62.6</c:v>
                </c:pt>
                <c:pt idx="528">
                  <c:v>62.85</c:v>
                </c:pt>
                <c:pt idx="529">
                  <c:v>61.95</c:v>
                </c:pt>
                <c:pt idx="530">
                  <c:v>60.6</c:v>
                </c:pt>
                <c:pt idx="531">
                  <c:v>61.15</c:v>
                </c:pt>
                <c:pt idx="532">
                  <c:v>60.25</c:v>
                </c:pt>
                <c:pt idx="533">
                  <c:v>59.25</c:v>
                </c:pt>
                <c:pt idx="534">
                  <c:v>59.05</c:v>
                </c:pt>
                <c:pt idx="535">
                  <c:v>58.35</c:v>
                </c:pt>
                <c:pt idx="536">
                  <c:v>58</c:v>
                </c:pt>
                <c:pt idx="537">
                  <c:v>55.23</c:v>
                </c:pt>
                <c:pt idx="538">
                  <c:v>55.5</c:v>
                </c:pt>
                <c:pt idx="539">
                  <c:v>56.78</c:v>
                </c:pt>
                <c:pt idx="540">
                  <c:v>56.35</c:v>
                </c:pt>
                <c:pt idx="541">
                  <c:v>56.2</c:v>
                </c:pt>
                <c:pt idx="542">
                  <c:v>56.4</c:v>
                </c:pt>
                <c:pt idx="543">
                  <c:v>56.2</c:v>
                </c:pt>
                <c:pt idx="544">
                  <c:v>55.15</c:v>
                </c:pt>
                <c:pt idx="545">
                  <c:v>55.52</c:v>
                </c:pt>
                <c:pt idx="546">
                  <c:v>55.58</c:v>
                </c:pt>
                <c:pt idx="547">
                  <c:v>57.15</c:v>
                </c:pt>
                <c:pt idx="548">
                  <c:v>58.87</c:v>
                </c:pt>
                <c:pt idx="550">
                  <c:v>59.45</c:v>
                </c:pt>
                <c:pt idx="551">
                  <c:v>58.35</c:v>
                </c:pt>
                <c:pt idx="552">
                  <c:v>58.16</c:v>
                </c:pt>
                <c:pt idx="553">
                  <c:v>57.9</c:v>
                </c:pt>
                <c:pt idx="554">
                  <c:v>58.55</c:v>
                </c:pt>
                <c:pt idx="555">
                  <c:v>59.15</c:v>
                </c:pt>
                <c:pt idx="556">
                  <c:v>60.1</c:v>
                </c:pt>
                <c:pt idx="557">
                  <c:v>60.25</c:v>
                </c:pt>
                <c:pt idx="558">
                  <c:v>60.92</c:v>
                </c:pt>
                <c:pt idx="559">
                  <c:v>61.67</c:v>
                </c:pt>
                <c:pt idx="560">
                  <c:v>62.25</c:v>
                </c:pt>
                <c:pt idx="561">
                  <c:v>61.33</c:v>
                </c:pt>
                <c:pt idx="562">
                  <c:v>62.2</c:v>
                </c:pt>
                <c:pt idx="563">
                  <c:v>63.48</c:v>
                </c:pt>
                <c:pt idx="564">
                  <c:v>63.24</c:v>
                </c:pt>
                <c:pt idx="565">
                  <c:v>63.08</c:v>
                </c:pt>
                <c:pt idx="566">
                  <c:v>63.13</c:v>
                </c:pt>
                <c:pt idx="567">
                  <c:v>63.67</c:v>
                </c:pt>
                <c:pt idx="568">
                  <c:v>62.05</c:v>
                </c:pt>
                <c:pt idx="569">
                  <c:v>62.05</c:v>
                </c:pt>
                <c:pt idx="570">
                  <c:v>60.3</c:v>
                </c:pt>
                <c:pt idx="571">
                  <c:v>60.43</c:v>
                </c:pt>
                <c:pt idx="572">
                  <c:v>60.49</c:v>
                </c:pt>
                <c:pt idx="573">
                  <c:v>60.22</c:v>
                </c:pt>
                <c:pt idx="574">
                  <c:v>59.25</c:v>
                </c:pt>
                <c:pt idx="575">
                  <c:v>59.48</c:v>
                </c:pt>
                <c:pt idx="576">
                  <c:v>64.209999999999994</c:v>
                </c:pt>
                <c:pt idx="577">
                  <c:v>63.73</c:v>
                </c:pt>
                <c:pt idx="578">
                  <c:v>63.87</c:v>
                </c:pt>
                <c:pt idx="579">
                  <c:v>63.32</c:v>
                </c:pt>
                <c:pt idx="580">
                  <c:v>63.45</c:v>
                </c:pt>
                <c:pt idx="581">
                  <c:v>63.56</c:v>
                </c:pt>
                <c:pt idx="582">
                  <c:v>65.150000000000006</c:v>
                </c:pt>
                <c:pt idx="583">
                  <c:v>65.400000000000006</c:v>
                </c:pt>
                <c:pt idx="584">
                  <c:v>64.87</c:v>
                </c:pt>
                <c:pt idx="585">
                  <c:v>65.260000000000005</c:v>
                </c:pt>
                <c:pt idx="586">
                  <c:v>63.82</c:v>
                </c:pt>
                <c:pt idx="587">
                  <c:v>64.39</c:v>
                </c:pt>
                <c:pt idx="588">
                  <c:v>64.63</c:v>
                </c:pt>
                <c:pt idx="589">
                  <c:v>64.77</c:v>
                </c:pt>
                <c:pt idx="590">
                  <c:v>63.87</c:v>
                </c:pt>
                <c:pt idx="591">
                  <c:v>64.08</c:v>
                </c:pt>
                <c:pt idx="592">
                  <c:v>63.74</c:v>
                </c:pt>
                <c:pt idx="593">
                  <c:v>64.31</c:v>
                </c:pt>
                <c:pt idx="594">
                  <c:v>64.02</c:v>
                </c:pt>
                <c:pt idx="595">
                  <c:v>65.17</c:v>
                </c:pt>
                <c:pt idx="596">
                  <c:v>65.069999999999993</c:v>
                </c:pt>
                <c:pt idx="597">
                  <c:v>64.69</c:v>
                </c:pt>
                <c:pt idx="598">
                  <c:v>64.64</c:v>
                </c:pt>
                <c:pt idx="599">
                  <c:v>63.12</c:v>
                </c:pt>
                <c:pt idx="600">
                  <c:v>63.14</c:v>
                </c:pt>
                <c:pt idx="601">
                  <c:v>63.15</c:v>
                </c:pt>
                <c:pt idx="602">
                  <c:v>61.7</c:v>
                </c:pt>
                <c:pt idx="603">
                  <c:v>60.9</c:v>
                </c:pt>
                <c:pt idx="604">
                  <c:v>60.03</c:v>
                </c:pt>
                <c:pt idx="605">
                  <c:v>60.06</c:v>
                </c:pt>
                <c:pt idx="606">
                  <c:v>65.540000000000006</c:v>
                </c:pt>
                <c:pt idx="609">
                  <c:v>64.92</c:v>
                </c:pt>
                <c:pt idx="610">
                  <c:v>64.400000000000006</c:v>
                </c:pt>
                <c:pt idx="611">
                  <c:v>65.930000000000007</c:v>
                </c:pt>
                <c:pt idx="612">
                  <c:v>65.040000000000006</c:v>
                </c:pt>
                <c:pt idx="613">
                  <c:v>63.46</c:v>
                </c:pt>
                <c:pt idx="614">
                  <c:v>63.45</c:v>
                </c:pt>
                <c:pt idx="615">
                  <c:v>63.5</c:v>
                </c:pt>
                <c:pt idx="616">
                  <c:v>63.37</c:v>
                </c:pt>
                <c:pt idx="617">
                  <c:v>63.78</c:v>
                </c:pt>
                <c:pt idx="618">
                  <c:v>64.55</c:v>
                </c:pt>
                <c:pt idx="619">
                  <c:v>64.7</c:v>
                </c:pt>
                <c:pt idx="620">
                  <c:v>64.13</c:v>
                </c:pt>
                <c:pt idx="621">
                  <c:v>65.25</c:v>
                </c:pt>
                <c:pt idx="622">
                  <c:v>64.91</c:v>
                </c:pt>
                <c:pt idx="623">
                  <c:v>65.849999999999994</c:v>
                </c:pt>
                <c:pt idx="624">
                  <c:v>65.650000000000006</c:v>
                </c:pt>
                <c:pt idx="625">
                  <c:v>65.72</c:v>
                </c:pt>
                <c:pt idx="626">
                  <c:v>66.27</c:v>
                </c:pt>
                <c:pt idx="627">
                  <c:v>66.17</c:v>
                </c:pt>
                <c:pt idx="628">
                  <c:v>66.58</c:v>
                </c:pt>
                <c:pt idx="631">
                  <c:v>67.12</c:v>
                </c:pt>
                <c:pt idx="632">
                  <c:v>67.78</c:v>
                </c:pt>
                <c:pt idx="633">
                  <c:v>67.89</c:v>
                </c:pt>
                <c:pt idx="634">
                  <c:v>68.010000000000005</c:v>
                </c:pt>
                <c:pt idx="636">
                  <c:v>68.88</c:v>
                </c:pt>
                <c:pt idx="637">
                  <c:v>68.709999999999994</c:v>
                </c:pt>
                <c:pt idx="638">
                  <c:v>68.69</c:v>
                </c:pt>
                <c:pt idx="639">
                  <c:v>68.95</c:v>
                </c:pt>
                <c:pt idx="640">
                  <c:v>69.430000000000007</c:v>
                </c:pt>
                <c:pt idx="641">
                  <c:v>69.02</c:v>
                </c:pt>
                <c:pt idx="642">
                  <c:v>66.959999999999994</c:v>
                </c:pt>
                <c:pt idx="643">
                  <c:v>69.959999999999994</c:v>
                </c:pt>
                <c:pt idx="644">
                  <c:v>71.2</c:v>
                </c:pt>
                <c:pt idx="645">
                  <c:v>71.69</c:v>
                </c:pt>
                <c:pt idx="646">
                  <c:v>71.31</c:v>
                </c:pt>
                <c:pt idx="647">
                  <c:v>71.92</c:v>
                </c:pt>
                <c:pt idx="648">
                  <c:v>70.73</c:v>
                </c:pt>
                <c:pt idx="649">
                  <c:v>69.83</c:v>
                </c:pt>
                <c:pt idx="650">
                  <c:v>66.83</c:v>
                </c:pt>
                <c:pt idx="651">
                  <c:v>68.39</c:v>
                </c:pt>
                <c:pt idx="652">
                  <c:v>67.89</c:v>
                </c:pt>
                <c:pt idx="653">
                  <c:v>68.3</c:v>
                </c:pt>
                <c:pt idx="654">
                  <c:v>68.239999999999995</c:v>
                </c:pt>
                <c:pt idx="655">
                  <c:v>68.56</c:v>
                </c:pt>
                <c:pt idx="656">
                  <c:v>67.790000000000006</c:v>
                </c:pt>
                <c:pt idx="657">
                  <c:v>68.16</c:v>
                </c:pt>
                <c:pt idx="658">
                  <c:v>68.87</c:v>
                </c:pt>
                <c:pt idx="659">
                  <c:v>68.099999999999994</c:v>
                </c:pt>
                <c:pt idx="660">
                  <c:v>68.67</c:v>
                </c:pt>
                <c:pt idx="661">
                  <c:v>68.41</c:v>
                </c:pt>
                <c:pt idx="662">
                  <c:v>69.09</c:v>
                </c:pt>
                <c:pt idx="663">
                  <c:v>69.010000000000005</c:v>
                </c:pt>
                <c:pt idx="664">
                  <c:v>68.8</c:v>
                </c:pt>
                <c:pt idx="665">
                  <c:v>68.64</c:v>
                </c:pt>
                <c:pt idx="666">
                  <c:v>70.709999999999994</c:v>
                </c:pt>
                <c:pt idx="667">
                  <c:v>70.400000000000006</c:v>
                </c:pt>
                <c:pt idx="668">
                  <c:v>71.8</c:v>
                </c:pt>
                <c:pt idx="669">
                  <c:v>72.27</c:v>
                </c:pt>
                <c:pt idx="670">
                  <c:v>74.959999999999994</c:v>
                </c:pt>
                <c:pt idx="671">
                  <c:v>75.81</c:v>
                </c:pt>
                <c:pt idx="672">
                  <c:v>78.81</c:v>
                </c:pt>
                <c:pt idx="673">
                  <c:v>79.48</c:v>
                </c:pt>
                <c:pt idx="674">
                  <c:v>77.930000000000007</c:v>
                </c:pt>
                <c:pt idx="675">
                  <c:v>79.33</c:v>
                </c:pt>
                <c:pt idx="676">
                  <c:v>81.86</c:v>
                </c:pt>
                <c:pt idx="677">
                  <c:v>84.86</c:v>
                </c:pt>
                <c:pt idx="678">
                  <c:v>88.86</c:v>
                </c:pt>
                <c:pt idx="679">
                  <c:v>89.28</c:v>
                </c:pt>
                <c:pt idx="680">
                  <c:v>85.28</c:v>
                </c:pt>
                <c:pt idx="681">
                  <c:v>81.28</c:v>
                </c:pt>
                <c:pt idx="682">
                  <c:v>77.28</c:v>
                </c:pt>
                <c:pt idx="683">
                  <c:v>81.28</c:v>
                </c:pt>
                <c:pt idx="684">
                  <c:v>82.06</c:v>
                </c:pt>
                <c:pt idx="685">
                  <c:v>80.81</c:v>
                </c:pt>
                <c:pt idx="686">
                  <c:v>79.3</c:v>
                </c:pt>
                <c:pt idx="687">
                  <c:v>75.3</c:v>
                </c:pt>
                <c:pt idx="688">
                  <c:v>75.02</c:v>
                </c:pt>
                <c:pt idx="689">
                  <c:v>72.02</c:v>
                </c:pt>
                <c:pt idx="690">
                  <c:v>71.02</c:v>
                </c:pt>
                <c:pt idx="691">
                  <c:v>73.05</c:v>
                </c:pt>
                <c:pt idx="692">
                  <c:v>74.13</c:v>
                </c:pt>
                <c:pt idx="693">
                  <c:v>73.790000000000006</c:v>
                </c:pt>
                <c:pt idx="694">
                  <c:v>72.900000000000006</c:v>
                </c:pt>
                <c:pt idx="695">
                  <c:v>71.680000000000007</c:v>
                </c:pt>
                <c:pt idx="696">
                  <c:v>69.34</c:v>
                </c:pt>
                <c:pt idx="697">
                  <c:v>70.45</c:v>
                </c:pt>
                <c:pt idx="698">
                  <c:v>70.180000000000007</c:v>
                </c:pt>
                <c:pt idx="699">
                  <c:v>70.41</c:v>
                </c:pt>
                <c:pt idx="700">
                  <c:v>70.86</c:v>
                </c:pt>
                <c:pt idx="701">
                  <c:v>72.8</c:v>
                </c:pt>
                <c:pt idx="702">
                  <c:v>71.94</c:v>
                </c:pt>
                <c:pt idx="703">
                  <c:v>73.849999999999994</c:v>
                </c:pt>
                <c:pt idx="704">
                  <c:v>74.75</c:v>
                </c:pt>
                <c:pt idx="705">
                  <c:v>74.16</c:v>
                </c:pt>
                <c:pt idx="706">
                  <c:v>77.53</c:v>
                </c:pt>
                <c:pt idx="707">
                  <c:v>78.83</c:v>
                </c:pt>
                <c:pt idx="708">
                  <c:v>77.11</c:v>
                </c:pt>
                <c:pt idx="709">
                  <c:v>75.28</c:v>
                </c:pt>
                <c:pt idx="710">
                  <c:v>74.599999999999994</c:v>
                </c:pt>
                <c:pt idx="711">
                  <c:v>73.349999999999994</c:v>
                </c:pt>
                <c:pt idx="712">
                  <c:v>74.75</c:v>
                </c:pt>
                <c:pt idx="713">
                  <c:v>74.08</c:v>
                </c:pt>
                <c:pt idx="714">
                  <c:v>72.13</c:v>
                </c:pt>
                <c:pt idx="715">
                  <c:v>71.44</c:v>
                </c:pt>
                <c:pt idx="716">
                  <c:v>71.61</c:v>
                </c:pt>
                <c:pt idx="717">
                  <c:v>70.599999999999994</c:v>
                </c:pt>
                <c:pt idx="718">
                  <c:v>71.17</c:v>
                </c:pt>
                <c:pt idx="719">
                  <c:v>69.25</c:v>
                </c:pt>
                <c:pt idx="720">
                  <c:v>69.56</c:v>
                </c:pt>
                <c:pt idx="721">
                  <c:v>69.290000000000006</c:v>
                </c:pt>
                <c:pt idx="722">
                  <c:v>70.36</c:v>
                </c:pt>
                <c:pt idx="723">
                  <c:v>70.37</c:v>
                </c:pt>
                <c:pt idx="724">
                  <c:v>70.849999999999994</c:v>
                </c:pt>
                <c:pt idx="725">
                  <c:v>71.55</c:v>
                </c:pt>
                <c:pt idx="726">
                  <c:v>71.81</c:v>
                </c:pt>
                <c:pt idx="727">
                  <c:v>70.900000000000006</c:v>
                </c:pt>
                <c:pt idx="728">
                  <c:v>69.989999999999995</c:v>
                </c:pt>
                <c:pt idx="729">
                  <c:v>70.13</c:v>
                </c:pt>
                <c:pt idx="730">
                  <c:v>71.959999999999994</c:v>
                </c:pt>
                <c:pt idx="731">
                  <c:v>71.81</c:v>
                </c:pt>
                <c:pt idx="732">
                  <c:v>70.77</c:v>
                </c:pt>
                <c:pt idx="733">
                  <c:v>70.98</c:v>
                </c:pt>
                <c:pt idx="734">
                  <c:v>69.989999999999995</c:v>
                </c:pt>
                <c:pt idx="735">
                  <c:v>69.209999999999994</c:v>
                </c:pt>
                <c:pt idx="737">
                  <c:v>66.25</c:v>
                </c:pt>
                <c:pt idx="738">
                  <c:v>66.489999999999995</c:v>
                </c:pt>
                <c:pt idx="739">
                  <c:v>65.989999999999995</c:v>
                </c:pt>
                <c:pt idx="740">
                  <c:v>65.739999999999995</c:v>
                </c:pt>
                <c:pt idx="741">
                  <c:v>65.44</c:v>
                </c:pt>
                <c:pt idx="742">
                  <c:v>64.209999999999994</c:v>
                </c:pt>
                <c:pt idx="743">
                  <c:v>64.319999999999993</c:v>
                </c:pt>
                <c:pt idx="744">
                  <c:v>64.650000000000006</c:v>
                </c:pt>
                <c:pt idx="745">
                  <c:v>66.52</c:v>
                </c:pt>
                <c:pt idx="746">
                  <c:v>66</c:v>
                </c:pt>
                <c:pt idx="747">
                  <c:v>70.59</c:v>
                </c:pt>
                <c:pt idx="748">
                  <c:v>72.75</c:v>
                </c:pt>
                <c:pt idx="749">
                  <c:v>73.52</c:v>
                </c:pt>
                <c:pt idx="750">
                  <c:v>75.58</c:v>
                </c:pt>
                <c:pt idx="751">
                  <c:v>78.37</c:v>
                </c:pt>
                <c:pt idx="752">
                  <c:v>77.069999999999993</c:v>
                </c:pt>
                <c:pt idx="753">
                  <c:v>78.17</c:v>
                </c:pt>
                <c:pt idx="754">
                  <c:v>76.25</c:v>
                </c:pt>
                <c:pt idx="755">
                  <c:v>76.290000000000006</c:v>
                </c:pt>
                <c:pt idx="756">
                  <c:v>75.62</c:v>
                </c:pt>
                <c:pt idx="757">
                  <c:v>76.8</c:v>
                </c:pt>
                <c:pt idx="758">
                  <c:v>77.510000000000005</c:v>
                </c:pt>
                <c:pt idx="759">
                  <c:v>78.39</c:v>
                </c:pt>
                <c:pt idx="760">
                  <c:v>78.11</c:v>
                </c:pt>
                <c:pt idx="761">
                  <c:v>75.48</c:v>
                </c:pt>
                <c:pt idx="762">
                  <c:v>73.209999999999994</c:v>
                </c:pt>
                <c:pt idx="763">
                  <c:v>72.260000000000005</c:v>
                </c:pt>
                <c:pt idx="764">
                  <c:v>72.2</c:v>
                </c:pt>
                <c:pt idx="766">
                  <c:v>69.760000000000005</c:v>
                </c:pt>
                <c:pt idx="767">
                  <c:v>68.81</c:v>
                </c:pt>
                <c:pt idx="768">
                  <c:v>70.31</c:v>
                </c:pt>
                <c:pt idx="769">
                  <c:v>70.61</c:v>
                </c:pt>
                <c:pt idx="770">
                  <c:v>70.63</c:v>
                </c:pt>
                <c:pt idx="771">
                  <c:v>69.14</c:v>
                </c:pt>
                <c:pt idx="772">
                  <c:v>70.88</c:v>
                </c:pt>
                <c:pt idx="773">
                  <c:v>70.91</c:v>
                </c:pt>
                <c:pt idx="774">
                  <c:v>70.290000000000006</c:v>
                </c:pt>
                <c:pt idx="775">
                  <c:v>70.349999999999994</c:v>
                </c:pt>
                <c:pt idx="776">
                  <c:v>69.89</c:v>
                </c:pt>
                <c:pt idx="777">
                  <c:v>68.760000000000005</c:v>
                </c:pt>
                <c:pt idx="778">
                  <c:v>70.16</c:v>
                </c:pt>
                <c:pt idx="779">
                  <c:v>71.040000000000006</c:v>
                </c:pt>
                <c:pt idx="780">
                  <c:v>71.680000000000007</c:v>
                </c:pt>
                <c:pt idx="781">
                  <c:v>71.08</c:v>
                </c:pt>
                <c:pt idx="782">
                  <c:v>71.66</c:v>
                </c:pt>
                <c:pt idx="783">
                  <c:v>71.400000000000006</c:v>
                </c:pt>
                <c:pt idx="784">
                  <c:v>71.650000000000006</c:v>
                </c:pt>
                <c:pt idx="785">
                  <c:v>69.31</c:v>
                </c:pt>
                <c:pt idx="786">
                  <c:v>67.040000000000006</c:v>
                </c:pt>
                <c:pt idx="787">
                  <c:v>66.97</c:v>
                </c:pt>
                <c:pt idx="788">
                  <c:v>67.459999999999994</c:v>
                </c:pt>
                <c:pt idx="789">
                  <c:v>69.33</c:v>
                </c:pt>
                <c:pt idx="790">
                  <c:v>67.25</c:v>
                </c:pt>
                <c:pt idx="791">
                  <c:v>66.72</c:v>
                </c:pt>
                <c:pt idx="792">
                  <c:v>67.28</c:v>
                </c:pt>
                <c:pt idx="793">
                  <c:v>68.819999999999993</c:v>
                </c:pt>
                <c:pt idx="794">
                  <c:v>67.09</c:v>
                </c:pt>
                <c:pt idx="795">
                  <c:v>65.069999999999993</c:v>
                </c:pt>
                <c:pt idx="796">
                  <c:v>65.16</c:v>
                </c:pt>
                <c:pt idx="797">
                  <c:v>64.95</c:v>
                </c:pt>
                <c:pt idx="798">
                  <c:v>65.599999999999994</c:v>
                </c:pt>
                <c:pt idx="799">
                  <c:v>67.53</c:v>
                </c:pt>
                <c:pt idx="800">
                  <c:v>67.42</c:v>
                </c:pt>
                <c:pt idx="801">
                  <c:v>66.91</c:v>
                </c:pt>
                <c:pt idx="802">
                  <c:v>67.27</c:v>
                </c:pt>
                <c:pt idx="803">
                  <c:v>68.45</c:v>
                </c:pt>
                <c:pt idx="804">
                  <c:v>67.16</c:v>
                </c:pt>
                <c:pt idx="805">
                  <c:v>67.53</c:v>
                </c:pt>
                <c:pt idx="807">
                  <c:v>67.91</c:v>
                </c:pt>
                <c:pt idx="808">
                  <c:v>67.19</c:v>
                </c:pt>
                <c:pt idx="809">
                  <c:v>65.98</c:v>
                </c:pt>
                <c:pt idx="810">
                  <c:v>63.26</c:v>
                </c:pt>
                <c:pt idx="811">
                  <c:v>63.3</c:v>
                </c:pt>
                <c:pt idx="812">
                  <c:v>61.66</c:v>
                </c:pt>
                <c:pt idx="813">
                  <c:v>64.040000000000006</c:v>
                </c:pt>
                <c:pt idx="814">
                  <c:v>63.86</c:v>
                </c:pt>
                <c:pt idx="815">
                  <c:v>64.52</c:v>
                </c:pt>
                <c:pt idx="816">
                  <c:v>62.13</c:v>
                </c:pt>
                <c:pt idx="817">
                  <c:v>60.61</c:v>
                </c:pt>
                <c:pt idx="818">
                  <c:v>61.42</c:v>
                </c:pt>
                <c:pt idx="819">
                  <c:v>60.76</c:v>
                </c:pt>
                <c:pt idx="820">
                  <c:v>62.52</c:v>
                </c:pt>
                <c:pt idx="821">
                  <c:v>64.39</c:v>
                </c:pt>
                <c:pt idx="822">
                  <c:v>62.3</c:v>
                </c:pt>
                <c:pt idx="823">
                  <c:v>61.35</c:v>
                </c:pt>
                <c:pt idx="824">
                  <c:v>61.66</c:v>
                </c:pt>
                <c:pt idx="825">
                  <c:v>60.38</c:v>
                </c:pt>
                <c:pt idx="826">
                  <c:v>57.38</c:v>
                </c:pt>
                <c:pt idx="827">
                  <c:v>57.25</c:v>
                </c:pt>
                <c:pt idx="828">
                  <c:v>58.34</c:v>
                </c:pt>
                <c:pt idx="829">
                  <c:v>58.44</c:v>
                </c:pt>
                <c:pt idx="830">
                  <c:v>57.41</c:v>
                </c:pt>
                <c:pt idx="831">
                  <c:v>54.41</c:v>
                </c:pt>
                <c:pt idx="832">
                  <c:v>53.56</c:v>
                </c:pt>
                <c:pt idx="833">
                  <c:v>53.58</c:v>
                </c:pt>
                <c:pt idx="834">
                  <c:v>52.44</c:v>
                </c:pt>
                <c:pt idx="835">
                  <c:v>49.44</c:v>
                </c:pt>
                <c:pt idx="836">
                  <c:v>50.22</c:v>
                </c:pt>
                <c:pt idx="837">
                  <c:v>50.17</c:v>
                </c:pt>
                <c:pt idx="838">
                  <c:v>47.54</c:v>
                </c:pt>
                <c:pt idx="839">
                  <c:v>49.57</c:v>
                </c:pt>
                <c:pt idx="840">
                  <c:v>52.57</c:v>
                </c:pt>
                <c:pt idx="841">
                  <c:v>49.06</c:v>
                </c:pt>
                <c:pt idx="842">
                  <c:v>50.6</c:v>
                </c:pt>
                <c:pt idx="843">
                  <c:v>50.42</c:v>
                </c:pt>
                <c:pt idx="844">
                  <c:v>49.08</c:v>
                </c:pt>
                <c:pt idx="845">
                  <c:v>46.23</c:v>
                </c:pt>
                <c:pt idx="846">
                  <c:v>47.1</c:v>
                </c:pt>
                <c:pt idx="847">
                  <c:v>46.67</c:v>
                </c:pt>
                <c:pt idx="848">
                  <c:v>46.88</c:v>
                </c:pt>
                <c:pt idx="849">
                  <c:v>45.09</c:v>
                </c:pt>
                <c:pt idx="850">
                  <c:v>44.29</c:v>
                </c:pt>
                <c:pt idx="851">
                  <c:v>44.68</c:v>
                </c:pt>
                <c:pt idx="852">
                  <c:v>46.32</c:v>
                </c:pt>
                <c:pt idx="853">
                  <c:v>44.31</c:v>
                </c:pt>
                <c:pt idx="854">
                  <c:v>42.98</c:v>
                </c:pt>
                <c:pt idx="855">
                  <c:v>45.6</c:v>
                </c:pt>
                <c:pt idx="856">
                  <c:v>44.76</c:v>
                </c:pt>
                <c:pt idx="857">
                  <c:v>42.14</c:v>
                </c:pt>
                <c:pt idx="858">
                  <c:v>41.75</c:v>
                </c:pt>
                <c:pt idx="859">
                  <c:v>41.86</c:v>
                </c:pt>
                <c:pt idx="860">
                  <c:v>42.51</c:v>
                </c:pt>
                <c:pt idx="861">
                  <c:v>41.62</c:v>
                </c:pt>
                <c:pt idx="862">
                  <c:v>41.84</c:v>
                </c:pt>
                <c:pt idx="863">
                  <c:v>41.78</c:v>
                </c:pt>
                <c:pt idx="864">
                  <c:v>39.909999999999997</c:v>
                </c:pt>
                <c:pt idx="865">
                  <c:v>41.8</c:v>
                </c:pt>
                <c:pt idx="866">
                  <c:v>44.8</c:v>
                </c:pt>
                <c:pt idx="867">
                  <c:v>43.75</c:v>
                </c:pt>
                <c:pt idx="868">
                  <c:v>46.55</c:v>
                </c:pt>
                <c:pt idx="870">
                  <c:v>47.91</c:v>
                </c:pt>
                <c:pt idx="871">
                  <c:v>47.03</c:v>
                </c:pt>
                <c:pt idx="872">
                  <c:v>46.33</c:v>
                </c:pt>
                <c:pt idx="873">
                  <c:v>46.6</c:v>
                </c:pt>
                <c:pt idx="874">
                  <c:v>43.6</c:v>
                </c:pt>
                <c:pt idx="875">
                  <c:v>41.37</c:v>
                </c:pt>
                <c:pt idx="876">
                  <c:v>44.34</c:v>
                </c:pt>
                <c:pt idx="877">
                  <c:v>42.95</c:v>
                </c:pt>
                <c:pt idx="878">
                  <c:v>43.67</c:v>
                </c:pt>
                <c:pt idx="879">
                  <c:v>44.46</c:v>
                </c:pt>
                <c:pt idx="880">
                  <c:v>43.43</c:v>
                </c:pt>
                <c:pt idx="881">
                  <c:v>44.16</c:v>
                </c:pt>
                <c:pt idx="882">
                  <c:v>44.14</c:v>
                </c:pt>
                <c:pt idx="883">
                  <c:v>45.96</c:v>
                </c:pt>
                <c:pt idx="884">
                  <c:v>45.28</c:v>
                </c:pt>
                <c:pt idx="885">
                  <c:v>45.23</c:v>
                </c:pt>
                <c:pt idx="886">
                  <c:v>45.89</c:v>
                </c:pt>
                <c:pt idx="887">
                  <c:v>46.02</c:v>
                </c:pt>
                <c:pt idx="888">
                  <c:v>46.36</c:v>
                </c:pt>
                <c:pt idx="890">
                  <c:v>46.18</c:v>
                </c:pt>
                <c:pt idx="891">
                  <c:v>46.25</c:v>
                </c:pt>
                <c:pt idx="892">
                  <c:v>47.97</c:v>
                </c:pt>
                <c:pt idx="893">
                  <c:v>49.02</c:v>
                </c:pt>
                <c:pt idx="895">
                  <c:v>48.91</c:v>
                </c:pt>
                <c:pt idx="896">
                  <c:v>48.31</c:v>
                </c:pt>
                <c:pt idx="897">
                  <c:v>50.28</c:v>
                </c:pt>
                <c:pt idx="898">
                  <c:v>49.61</c:v>
                </c:pt>
                <c:pt idx="899">
                  <c:v>50.42</c:v>
                </c:pt>
                <c:pt idx="900">
                  <c:v>49.32</c:v>
                </c:pt>
                <c:pt idx="901">
                  <c:v>46.67</c:v>
                </c:pt>
                <c:pt idx="902">
                  <c:v>46.23</c:v>
                </c:pt>
                <c:pt idx="903">
                  <c:v>46</c:v>
                </c:pt>
                <c:pt idx="904">
                  <c:v>48.53</c:v>
                </c:pt>
                <c:pt idx="905">
                  <c:v>49</c:v>
                </c:pt>
                <c:pt idx="907">
                  <c:v>46.81</c:v>
                </c:pt>
                <c:pt idx="908">
                  <c:v>47.23</c:v>
                </c:pt>
                <c:pt idx="909">
                  <c:v>48.93</c:v>
                </c:pt>
                <c:pt idx="910">
                  <c:v>50.64</c:v>
                </c:pt>
                <c:pt idx="911">
                  <c:v>52.07</c:v>
                </c:pt>
                <c:pt idx="912">
                  <c:v>51.35</c:v>
                </c:pt>
                <c:pt idx="913">
                  <c:v>51.07</c:v>
                </c:pt>
                <c:pt idx="914">
                  <c:v>50.07</c:v>
                </c:pt>
                <c:pt idx="915">
                  <c:v>49.41</c:v>
                </c:pt>
                <c:pt idx="916">
                  <c:v>49.71</c:v>
                </c:pt>
                <c:pt idx="917">
                  <c:v>49.38</c:v>
                </c:pt>
                <c:pt idx="918">
                  <c:v>49.67</c:v>
                </c:pt>
                <c:pt idx="919">
                  <c:v>49.71</c:v>
                </c:pt>
                <c:pt idx="920">
                  <c:v>49.86</c:v>
                </c:pt>
                <c:pt idx="921">
                  <c:v>50.61</c:v>
                </c:pt>
                <c:pt idx="922">
                  <c:v>47.95</c:v>
                </c:pt>
                <c:pt idx="923">
                  <c:v>46.99</c:v>
                </c:pt>
                <c:pt idx="924">
                  <c:v>46.47</c:v>
                </c:pt>
                <c:pt idx="925">
                  <c:v>45.22</c:v>
                </c:pt>
                <c:pt idx="927">
                  <c:v>44.68</c:v>
                </c:pt>
                <c:pt idx="928">
                  <c:v>45.1</c:v>
                </c:pt>
                <c:pt idx="929">
                  <c:v>44.91</c:v>
                </c:pt>
                <c:pt idx="930">
                  <c:v>44.1</c:v>
                </c:pt>
                <c:pt idx="931">
                  <c:v>43.91</c:v>
                </c:pt>
                <c:pt idx="932">
                  <c:v>43.78</c:v>
                </c:pt>
                <c:pt idx="933">
                  <c:v>43.56</c:v>
                </c:pt>
                <c:pt idx="934">
                  <c:v>44.24</c:v>
                </c:pt>
                <c:pt idx="935">
                  <c:v>43.26</c:v>
                </c:pt>
                <c:pt idx="936">
                  <c:v>41.49</c:v>
                </c:pt>
                <c:pt idx="937">
                  <c:v>41.72</c:v>
                </c:pt>
                <c:pt idx="938">
                  <c:v>41.96</c:v>
                </c:pt>
                <c:pt idx="939">
                  <c:v>41.38</c:v>
                </c:pt>
                <c:pt idx="940">
                  <c:v>41.43</c:v>
                </c:pt>
                <c:pt idx="941">
                  <c:v>41.18</c:v>
                </c:pt>
                <c:pt idx="942">
                  <c:v>41.8</c:v>
                </c:pt>
                <c:pt idx="943">
                  <c:v>41.82</c:v>
                </c:pt>
                <c:pt idx="944">
                  <c:v>42.83</c:v>
                </c:pt>
                <c:pt idx="945">
                  <c:v>42.83</c:v>
                </c:pt>
                <c:pt idx="946">
                  <c:v>43.05</c:v>
                </c:pt>
                <c:pt idx="947">
                  <c:v>42.85</c:v>
                </c:pt>
                <c:pt idx="948">
                  <c:v>41.72</c:v>
                </c:pt>
                <c:pt idx="949">
                  <c:v>42.87</c:v>
                </c:pt>
                <c:pt idx="950">
                  <c:v>44.08</c:v>
                </c:pt>
                <c:pt idx="951">
                  <c:v>45.03</c:v>
                </c:pt>
                <c:pt idx="952">
                  <c:v>44.31</c:v>
                </c:pt>
                <c:pt idx="953">
                  <c:v>44.58</c:v>
                </c:pt>
                <c:pt idx="954">
                  <c:v>43.96</c:v>
                </c:pt>
                <c:pt idx="955">
                  <c:v>43.34</c:v>
                </c:pt>
                <c:pt idx="956">
                  <c:v>44.39</c:v>
                </c:pt>
                <c:pt idx="957">
                  <c:v>46.47</c:v>
                </c:pt>
                <c:pt idx="958">
                  <c:v>46.15</c:v>
                </c:pt>
                <c:pt idx="959">
                  <c:v>46.15</c:v>
                </c:pt>
                <c:pt idx="960">
                  <c:v>47.6</c:v>
                </c:pt>
                <c:pt idx="961">
                  <c:v>47.03</c:v>
                </c:pt>
                <c:pt idx="962">
                  <c:v>47.08</c:v>
                </c:pt>
                <c:pt idx="963">
                  <c:v>48.72</c:v>
                </c:pt>
                <c:pt idx="964">
                  <c:v>48.41</c:v>
                </c:pt>
                <c:pt idx="966">
                  <c:v>48.98</c:v>
                </c:pt>
                <c:pt idx="967">
                  <c:v>47.93</c:v>
                </c:pt>
                <c:pt idx="968">
                  <c:v>49.1</c:v>
                </c:pt>
                <c:pt idx="969">
                  <c:v>49.91</c:v>
                </c:pt>
                <c:pt idx="970">
                  <c:v>50.69</c:v>
                </c:pt>
                <c:pt idx="971">
                  <c:v>49</c:v>
                </c:pt>
                <c:pt idx="972">
                  <c:v>51.3</c:v>
                </c:pt>
                <c:pt idx="973">
                  <c:v>50.79</c:v>
                </c:pt>
                <c:pt idx="974">
                  <c:v>52.11</c:v>
                </c:pt>
                <c:pt idx="975">
                  <c:v>52.7</c:v>
                </c:pt>
                <c:pt idx="976">
                  <c:v>53.07</c:v>
                </c:pt>
                <c:pt idx="977">
                  <c:v>52.75</c:v>
                </c:pt>
                <c:pt idx="978">
                  <c:v>53.34</c:v>
                </c:pt>
                <c:pt idx="979">
                  <c:v>54.35</c:v>
                </c:pt>
                <c:pt idx="980">
                  <c:v>57.2</c:v>
                </c:pt>
                <c:pt idx="981">
                  <c:v>57.22</c:v>
                </c:pt>
                <c:pt idx="982">
                  <c:v>58.05</c:v>
                </c:pt>
                <c:pt idx="983">
                  <c:v>58.17</c:v>
                </c:pt>
                <c:pt idx="984">
                  <c:v>58.88</c:v>
                </c:pt>
                <c:pt idx="985">
                  <c:v>59.85</c:v>
                </c:pt>
                <c:pt idx="986">
                  <c:v>60.54</c:v>
                </c:pt>
                <c:pt idx="987">
                  <c:v>60.32</c:v>
                </c:pt>
                <c:pt idx="988">
                  <c:v>59.04</c:v>
                </c:pt>
                <c:pt idx="989">
                  <c:v>59.06</c:v>
                </c:pt>
                <c:pt idx="990">
                  <c:v>56.3</c:v>
                </c:pt>
                <c:pt idx="991">
                  <c:v>57.55</c:v>
                </c:pt>
                <c:pt idx="992">
                  <c:v>56.22</c:v>
                </c:pt>
                <c:pt idx="993">
                  <c:v>57.15</c:v>
                </c:pt>
                <c:pt idx="994">
                  <c:v>56.78</c:v>
                </c:pt>
                <c:pt idx="995">
                  <c:v>57.11</c:v>
                </c:pt>
                <c:pt idx="997">
                  <c:v>55.06</c:v>
                </c:pt>
                <c:pt idx="998">
                  <c:v>55.58</c:v>
                </c:pt>
                <c:pt idx="999">
                  <c:v>54.23</c:v>
                </c:pt>
                <c:pt idx="1000">
                  <c:v>56.97</c:v>
                </c:pt>
                <c:pt idx="1001">
                  <c:v>57.79</c:v>
                </c:pt>
                <c:pt idx="1002">
                  <c:v>58.65</c:v>
                </c:pt>
                <c:pt idx="1003">
                  <c:v>55.84</c:v>
                </c:pt>
                <c:pt idx="1004">
                  <c:v>56.88</c:v>
                </c:pt>
                <c:pt idx="1005">
                  <c:v>55.11</c:v>
                </c:pt>
                <c:pt idx="1006">
                  <c:v>55.67</c:v>
                </c:pt>
                <c:pt idx="1007">
                  <c:v>54.86</c:v>
                </c:pt>
                <c:pt idx="1008">
                  <c:v>57.38</c:v>
                </c:pt>
                <c:pt idx="1009">
                  <c:v>59.18</c:v>
                </c:pt>
                <c:pt idx="1010">
                  <c:v>59.15</c:v>
                </c:pt>
                <c:pt idx="1011">
                  <c:v>56.15</c:v>
                </c:pt>
                <c:pt idx="1012">
                  <c:v>55.6</c:v>
                </c:pt>
                <c:pt idx="1013">
                  <c:v>55.31</c:v>
                </c:pt>
                <c:pt idx="1014">
                  <c:v>56.89</c:v>
                </c:pt>
                <c:pt idx="1015">
                  <c:v>54.25</c:v>
                </c:pt>
                <c:pt idx="1016">
                  <c:v>53.41</c:v>
                </c:pt>
                <c:pt idx="1017">
                  <c:v>53.89</c:v>
                </c:pt>
                <c:pt idx="1018">
                  <c:v>54.85</c:v>
                </c:pt>
                <c:pt idx="1019">
                  <c:v>55.49</c:v>
                </c:pt>
                <c:pt idx="1020">
                  <c:v>54.89</c:v>
                </c:pt>
                <c:pt idx="1021">
                  <c:v>55</c:v>
                </c:pt>
                <c:pt idx="1022">
                  <c:v>55.63</c:v>
                </c:pt>
                <c:pt idx="1023">
                  <c:v>58.63</c:v>
                </c:pt>
                <c:pt idx="1024">
                  <c:v>59</c:v>
                </c:pt>
                <c:pt idx="1026">
                  <c:v>58.3</c:v>
                </c:pt>
                <c:pt idx="1027">
                  <c:v>57.7</c:v>
                </c:pt>
                <c:pt idx="1028">
                  <c:v>57</c:v>
                </c:pt>
                <c:pt idx="1029">
                  <c:v>59.11</c:v>
                </c:pt>
                <c:pt idx="1030">
                  <c:v>60.39</c:v>
                </c:pt>
                <c:pt idx="1031">
                  <c:v>60.96</c:v>
                </c:pt>
                <c:pt idx="1032">
                  <c:v>61.59</c:v>
                </c:pt>
                <c:pt idx="1033">
                  <c:v>61.39</c:v>
                </c:pt>
                <c:pt idx="1034">
                  <c:v>61.58</c:v>
                </c:pt>
                <c:pt idx="1035">
                  <c:v>62.1</c:v>
                </c:pt>
                <c:pt idx="1036">
                  <c:v>63.01</c:v>
                </c:pt>
                <c:pt idx="1037">
                  <c:v>60.01</c:v>
                </c:pt>
                <c:pt idx="1038">
                  <c:v>59.04</c:v>
                </c:pt>
                <c:pt idx="1039">
                  <c:v>59.5</c:v>
                </c:pt>
                <c:pt idx="1040">
                  <c:v>57.39</c:v>
                </c:pt>
                <c:pt idx="1041">
                  <c:v>57.31</c:v>
                </c:pt>
                <c:pt idx="1042">
                  <c:v>56.97</c:v>
                </c:pt>
                <c:pt idx="1043">
                  <c:v>57.06</c:v>
                </c:pt>
                <c:pt idx="1044">
                  <c:v>58.08</c:v>
                </c:pt>
                <c:pt idx="1045">
                  <c:v>57.93</c:v>
                </c:pt>
                <c:pt idx="1046">
                  <c:v>60.66</c:v>
                </c:pt>
                <c:pt idx="1047">
                  <c:v>60.65</c:v>
                </c:pt>
                <c:pt idx="1048">
                  <c:v>60.39</c:v>
                </c:pt>
                <c:pt idx="1049">
                  <c:v>58.98</c:v>
                </c:pt>
                <c:pt idx="1050">
                  <c:v>60.53</c:v>
                </c:pt>
                <c:pt idx="1051">
                  <c:v>61.95</c:v>
                </c:pt>
                <c:pt idx="1052">
                  <c:v>62.24</c:v>
                </c:pt>
                <c:pt idx="1053">
                  <c:v>62.04</c:v>
                </c:pt>
                <c:pt idx="1054">
                  <c:v>62.21</c:v>
                </c:pt>
                <c:pt idx="1055">
                  <c:v>59.21</c:v>
                </c:pt>
                <c:pt idx="1056">
                  <c:v>57.28</c:v>
                </c:pt>
                <c:pt idx="1057">
                  <c:v>56.71</c:v>
                </c:pt>
                <c:pt idx="1058">
                  <c:v>56.86</c:v>
                </c:pt>
                <c:pt idx="1059">
                  <c:v>56.62</c:v>
                </c:pt>
                <c:pt idx="1060">
                  <c:v>56.45</c:v>
                </c:pt>
                <c:pt idx="1061">
                  <c:v>56.92</c:v>
                </c:pt>
                <c:pt idx="1062">
                  <c:v>55.97</c:v>
                </c:pt>
                <c:pt idx="1063">
                  <c:v>55.37</c:v>
                </c:pt>
                <c:pt idx="1064">
                  <c:v>55.54</c:v>
                </c:pt>
                <c:pt idx="1065">
                  <c:v>56.3</c:v>
                </c:pt>
                <c:pt idx="1066">
                  <c:v>57.76</c:v>
                </c:pt>
                <c:pt idx="1067">
                  <c:v>56.37</c:v>
                </c:pt>
                <c:pt idx="1068">
                  <c:v>56.89</c:v>
                </c:pt>
                <c:pt idx="1069">
                  <c:v>57.15</c:v>
                </c:pt>
                <c:pt idx="1070">
                  <c:v>57.53</c:v>
                </c:pt>
                <c:pt idx="1072">
                  <c:v>58.78</c:v>
                </c:pt>
                <c:pt idx="1073">
                  <c:v>58.78</c:v>
                </c:pt>
                <c:pt idx="1074">
                  <c:v>60.92</c:v>
                </c:pt>
                <c:pt idx="1075">
                  <c:v>61.24</c:v>
                </c:pt>
                <c:pt idx="1076">
                  <c:v>62.21</c:v>
                </c:pt>
                <c:pt idx="1077">
                  <c:v>63.02</c:v>
                </c:pt>
                <c:pt idx="1078">
                  <c:v>63.52</c:v>
                </c:pt>
                <c:pt idx="1079">
                  <c:v>64.180000000000007</c:v>
                </c:pt>
                <c:pt idx="1080">
                  <c:v>64.599999999999994</c:v>
                </c:pt>
                <c:pt idx="1081">
                  <c:v>62.6</c:v>
                </c:pt>
                <c:pt idx="1082">
                  <c:v>64.13</c:v>
                </c:pt>
                <c:pt idx="1083">
                  <c:v>64.680000000000007</c:v>
                </c:pt>
                <c:pt idx="1084">
                  <c:v>64.81</c:v>
                </c:pt>
                <c:pt idx="1085">
                  <c:v>61.94</c:v>
                </c:pt>
                <c:pt idx="1086">
                  <c:v>62.9</c:v>
                </c:pt>
                <c:pt idx="1087">
                  <c:v>61.45</c:v>
                </c:pt>
                <c:pt idx="1088">
                  <c:v>62.84</c:v>
                </c:pt>
                <c:pt idx="1089">
                  <c:v>61.34</c:v>
                </c:pt>
                <c:pt idx="1090">
                  <c:v>60.66</c:v>
                </c:pt>
                <c:pt idx="1091">
                  <c:v>61.59</c:v>
                </c:pt>
                <c:pt idx="1092">
                  <c:v>62.98</c:v>
                </c:pt>
                <c:pt idx="1093">
                  <c:v>62.5</c:v>
                </c:pt>
                <c:pt idx="1094">
                  <c:v>63.65</c:v>
                </c:pt>
                <c:pt idx="1095">
                  <c:v>63.02</c:v>
                </c:pt>
                <c:pt idx="1096">
                  <c:v>64.680000000000007</c:v>
                </c:pt>
                <c:pt idx="1097">
                  <c:v>65.88</c:v>
                </c:pt>
                <c:pt idx="1098">
                  <c:v>67.08</c:v>
                </c:pt>
                <c:pt idx="1099">
                  <c:v>67.64</c:v>
                </c:pt>
                <c:pt idx="1100">
                  <c:v>68.209999999999994</c:v>
                </c:pt>
                <c:pt idx="1101">
                  <c:v>66.47</c:v>
                </c:pt>
                <c:pt idx="1102">
                  <c:v>67.23</c:v>
                </c:pt>
                <c:pt idx="1103">
                  <c:v>68.38</c:v>
                </c:pt>
                <c:pt idx="1104">
                  <c:v>68.55</c:v>
                </c:pt>
                <c:pt idx="1105">
                  <c:v>67.38</c:v>
                </c:pt>
                <c:pt idx="1106">
                  <c:v>67.41</c:v>
                </c:pt>
                <c:pt idx="1107">
                  <c:v>67.05</c:v>
                </c:pt>
                <c:pt idx="1108">
                  <c:v>66.88</c:v>
                </c:pt>
                <c:pt idx="1109">
                  <c:v>67.569999999999993</c:v>
                </c:pt>
                <c:pt idx="1110">
                  <c:v>67.64</c:v>
                </c:pt>
                <c:pt idx="1111">
                  <c:v>67.64</c:v>
                </c:pt>
                <c:pt idx="1112">
                  <c:v>67.45</c:v>
                </c:pt>
                <c:pt idx="1113">
                  <c:v>68.11</c:v>
                </c:pt>
                <c:pt idx="1114">
                  <c:v>67.41</c:v>
                </c:pt>
                <c:pt idx="1115">
                  <c:v>66.540000000000006</c:v>
                </c:pt>
                <c:pt idx="1116">
                  <c:v>71.45</c:v>
                </c:pt>
                <c:pt idx="1117">
                  <c:v>72.84</c:v>
                </c:pt>
                <c:pt idx="1118">
                  <c:v>71.08</c:v>
                </c:pt>
                <c:pt idx="1119">
                  <c:v>70.31</c:v>
                </c:pt>
                <c:pt idx="1120">
                  <c:v>71.33</c:v>
                </c:pt>
                <c:pt idx="1121">
                  <c:v>72.67</c:v>
                </c:pt>
                <c:pt idx="1122">
                  <c:v>71.97</c:v>
                </c:pt>
                <c:pt idx="1123">
                  <c:v>72.55</c:v>
                </c:pt>
                <c:pt idx="1124">
                  <c:v>72.97</c:v>
                </c:pt>
                <c:pt idx="1125">
                  <c:v>74.040000000000006</c:v>
                </c:pt>
                <c:pt idx="1126">
                  <c:v>74.48</c:v>
                </c:pt>
                <c:pt idx="1127">
                  <c:v>75.52</c:v>
                </c:pt>
                <c:pt idx="1128">
                  <c:v>75.22</c:v>
                </c:pt>
                <c:pt idx="1130">
                  <c:v>73.84</c:v>
                </c:pt>
                <c:pt idx="1131">
                  <c:v>74.680000000000007</c:v>
                </c:pt>
                <c:pt idx="1132">
                  <c:v>73.48</c:v>
                </c:pt>
                <c:pt idx="1133">
                  <c:v>73.569999999999993</c:v>
                </c:pt>
                <c:pt idx="1134">
                  <c:v>74.239999999999995</c:v>
                </c:pt>
                <c:pt idx="1135">
                  <c:v>73.819999999999993</c:v>
                </c:pt>
                <c:pt idx="1136">
                  <c:v>74.69</c:v>
                </c:pt>
                <c:pt idx="1137">
                  <c:v>74.209999999999994</c:v>
                </c:pt>
                <c:pt idx="1138">
                  <c:v>74.42</c:v>
                </c:pt>
                <c:pt idx="1139">
                  <c:v>73.72</c:v>
                </c:pt>
                <c:pt idx="1140">
                  <c:v>74.31</c:v>
                </c:pt>
                <c:pt idx="1141">
                  <c:v>75.77</c:v>
                </c:pt>
                <c:pt idx="1142">
                  <c:v>74.88</c:v>
                </c:pt>
                <c:pt idx="1143">
                  <c:v>76.25</c:v>
                </c:pt>
                <c:pt idx="1144">
                  <c:v>75.739999999999995</c:v>
                </c:pt>
                <c:pt idx="1145">
                  <c:v>75.28</c:v>
                </c:pt>
                <c:pt idx="1146">
                  <c:v>74.959999999999994</c:v>
                </c:pt>
                <c:pt idx="1147">
                  <c:v>73.8</c:v>
                </c:pt>
                <c:pt idx="1148">
                  <c:v>73.900000000000006</c:v>
                </c:pt>
                <c:pt idx="1149">
                  <c:v>73.650000000000006</c:v>
                </c:pt>
                <c:pt idx="1150">
                  <c:v>75.069999999999993</c:v>
                </c:pt>
                <c:pt idx="1151">
                  <c:v>75.430000000000007</c:v>
                </c:pt>
                <c:pt idx="1152">
                  <c:v>75.599999999999994</c:v>
                </c:pt>
                <c:pt idx="1153">
                  <c:v>76</c:v>
                </c:pt>
                <c:pt idx="1154">
                  <c:v>73.12</c:v>
                </c:pt>
                <c:pt idx="1155">
                  <c:v>73.55</c:v>
                </c:pt>
                <c:pt idx="1156">
                  <c:v>72.89</c:v>
                </c:pt>
                <c:pt idx="1157">
                  <c:v>72.44</c:v>
                </c:pt>
                <c:pt idx="1158">
                  <c:v>74.239999999999995</c:v>
                </c:pt>
                <c:pt idx="1159">
                  <c:v>72.790000000000006</c:v>
                </c:pt>
                <c:pt idx="1160">
                  <c:v>73.430000000000007</c:v>
                </c:pt>
                <c:pt idx="1161">
                  <c:v>72.91</c:v>
                </c:pt>
                <c:pt idx="1162">
                  <c:v>72.08</c:v>
                </c:pt>
                <c:pt idx="1164">
                  <c:v>71.64</c:v>
                </c:pt>
                <c:pt idx="1165">
                  <c:v>70.8</c:v>
                </c:pt>
                <c:pt idx="1166">
                  <c:v>71.849999999999994</c:v>
                </c:pt>
                <c:pt idx="1167">
                  <c:v>71.069999999999993</c:v>
                </c:pt>
                <c:pt idx="1168">
                  <c:v>69.959999999999994</c:v>
                </c:pt>
                <c:pt idx="1169">
                  <c:v>69.819999999999993</c:v>
                </c:pt>
                <c:pt idx="1170">
                  <c:v>69.23</c:v>
                </c:pt>
                <c:pt idx="1171">
                  <c:v>69.14</c:v>
                </c:pt>
                <c:pt idx="1172">
                  <c:v>69.03</c:v>
                </c:pt>
                <c:pt idx="1173">
                  <c:v>68.22</c:v>
                </c:pt>
                <c:pt idx="1174">
                  <c:v>69.260000000000005</c:v>
                </c:pt>
                <c:pt idx="1175">
                  <c:v>69.819999999999993</c:v>
                </c:pt>
                <c:pt idx="1176">
                  <c:v>68.989999999999995</c:v>
                </c:pt>
                <c:pt idx="1177">
                  <c:v>66.62</c:v>
                </c:pt>
                <c:pt idx="1178">
                  <c:v>70.760000000000005</c:v>
                </c:pt>
                <c:pt idx="1179">
                  <c:v>72.98</c:v>
                </c:pt>
                <c:pt idx="1180">
                  <c:v>73.63</c:v>
                </c:pt>
                <c:pt idx="1181">
                  <c:v>73.81</c:v>
                </c:pt>
                <c:pt idx="1182">
                  <c:v>74.91</c:v>
                </c:pt>
                <c:pt idx="1184">
                  <c:v>76.260000000000005</c:v>
                </c:pt>
                <c:pt idx="1185">
                  <c:v>76.11</c:v>
                </c:pt>
                <c:pt idx="1186">
                  <c:v>78.13</c:v>
                </c:pt>
                <c:pt idx="1187">
                  <c:v>78.98</c:v>
                </c:pt>
                <c:pt idx="1188">
                  <c:v>79.7</c:v>
                </c:pt>
                <c:pt idx="1189">
                  <c:v>79.77</c:v>
                </c:pt>
                <c:pt idx="1190">
                  <c:v>79.16</c:v>
                </c:pt>
                <c:pt idx="1191">
                  <c:v>81.17</c:v>
                </c:pt>
                <c:pt idx="1192">
                  <c:v>82.46</c:v>
                </c:pt>
                <c:pt idx="1193">
                  <c:v>83.29</c:v>
                </c:pt>
                <c:pt idx="1194">
                  <c:v>81.849999999999994</c:v>
                </c:pt>
                <c:pt idx="1195">
                  <c:v>82.97</c:v>
                </c:pt>
                <c:pt idx="1196">
                  <c:v>81.819999999999993</c:v>
                </c:pt>
                <c:pt idx="1197">
                  <c:v>82.43</c:v>
                </c:pt>
                <c:pt idx="1198">
                  <c:v>82.04</c:v>
                </c:pt>
                <c:pt idx="1199">
                  <c:v>80.33</c:v>
                </c:pt>
                <c:pt idx="1200">
                  <c:v>80.209999999999994</c:v>
                </c:pt>
                <c:pt idx="1201">
                  <c:v>78.77</c:v>
                </c:pt>
                <c:pt idx="1202">
                  <c:v>80.47</c:v>
                </c:pt>
                <c:pt idx="1203">
                  <c:v>80.760000000000005</c:v>
                </c:pt>
                <c:pt idx="1204">
                  <c:v>81.84</c:v>
                </c:pt>
                <c:pt idx="1205">
                  <c:v>81.17</c:v>
                </c:pt>
                <c:pt idx="1206">
                  <c:v>82.21</c:v>
                </c:pt>
                <c:pt idx="1207">
                  <c:v>82.18</c:v>
                </c:pt>
                <c:pt idx="1208">
                  <c:v>82.49</c:v>
                </c:pt>
                <c:pt idx="1209">
                  <c:v>82.89</c:v>
                </c:pt>
                <c:pt idx="1210">
                  <c:v>81.41</c:v>
                </c:pt>
                <c:pt idx="1211">
                  <c:v>80.180000000000007</c:v>
                </c:pt>
                <c:pt idx="1212">
                  <c:v>79.69</c:v>
                </c:pt>
                <c:pt idx="1213">
                  <c:v>80.430000000000007</c:v>
                </c:pt>
                <c:pt idx="1214">
                  <c:v>79.540000000000006</c:v>
                </c:pt>
                <c:pt idx="1215">
                  <c:v>80.55</c:v>
                </c:pt>
                <c:pt idx="1216">
                  <c:v>81.5</c:v>
                </c:pt>
                <c:pt idx="1218">
                  <c:v>82.28</c:v>
                </c:pt>
                <c:pt idx="1219">
                  <c:v>82.29</c:v>
                </c:pt>
                <c:pt idx="1220">
                  <c:v>80.98</c:v>
                </c:pt>
                <c:pt idx="1221">
                  <c:v>78.599999999999994</c:v>
                </c:pt>
                <c:pt idx="1222">
                  <c:v>78.069999999999993</c:v>
                </c:pt>
                <c:pt idx="1223">
                  <c:v>79.63</c:v>
                </c:pt>
                <c:pt idx="1224">
                  <c:v>81.61</c:v>
                </c:pt>
                <c:pt idx="1225">
                  <c:v>81.09</c:v>
                </c:pt>
                <c:pt idx="1226">
                  <c:v>82.12</c:v>
                </c:pt>
                <c:pt idx="1227">
                  <c:v>81.59</c:v>
                </c:pt>
                <c:pt idx="1228">
                  <c:v>81.599999999999994</c:v>
                </c:pt>
                <c:pt idx="1229">
                  <c:v>84.6</c:v>
                </c:pt>
                <c:pt idx="1230">
                  <c:v>85.15</c:v>
                </c:pt>
                <c:pt idx="1231">
                  <c:v>84.82</c:v>
                </c:pt>
                <c:pt idx="1232">
                  <c:v>86.2</c:v>
                </c:pt>
                <c:pt idx="1233">
                  <c:v>85.89</c:v>
                </c:pt>
                <c:pt idx="1234">
                  <c:v>85.2</c:v>
                </c:pt>
                <c:pt idx="1235">
                  <c:v>84.9</c:v>
                </c:pt>
                <c:pt idx="1236">
                  <c:v>83.3</c:v>
                </c:pt>
                <c:pt idx="1237">
                  <c:v>84.13</c:v>
                </c:pt>
                <c:pt idx="1238">
                  <c:v>83.23</c:v>
                </c:pt>
                <c:pt idx="1239">
                  <c:v>81.290000000000006</c:v>
                </c:pt>
                <c:pt idx="1240">
                  <c:v>82.08</c:v>
                </c:pt>
                <c:pt idx="1241">
                  <c:v>79.849999999999994</c:v>
                </c:pt>
                <c:pt idx="1242">
                  <c:v>80.709999999999994</c:v>
                </c:pt>
                <c:pt idx="1243">
                  <c:v>81.040000000000006</c:v>
                </c:pt>
                <c:pt idx="1244">
                  <c:v>80.53</c:v>
                </c:pt>
                <c:pt idx="1245">
                  <c:v>80.37</c:v>
                </c:pt>
                <c:pt idx="1246">
                  <c:v>80.760000000000005</c:v>
                </c:pt>
                <c:pt idx="1247">
                  <c:v>80.72</c:v>
                </c:pt>
                <c:pt idx="1248">
                  <c:v>81.2</c:v>
                </c:pt>
                <c:pt idx="1249">
                  <c:v>82.2</c:v>
                </c:pt>
                <c:pt idx="1250">
                  <c:v>83.28</c:v>
                </c:pt>
                <c:pt idx="1251">
                  <c:v>82.09</c:v>
                </c:pt>
                <c:pt idx="1252">
                  <c:v>82.97</c:v>
                </c:pt>
                <c:pt idx="1253">
                  <c:v>82.25</c:v>
                </c:pt>
                <c:pt idx="1254">
                  <c:v>82.07</c:v>
                </c:pt>
                <c:pt idx="1255">
                  <c:v>81.84</c:v>
                </c:pt>
                <c:pt idx="1256">
                  <c:v>81.28</c:v>
                </c:pt>
                <c:pt idx="1257">
                  <c:v>80.05</c:v>
                </c:pt>
                <c:pt idx="1259">
                  <c:v>79.069999999999993</c:v>
                </c:pt>
                <c:pt idx="1260">
                  <c:v>78.400000000000006</c:v>
                </c:pt>
                <c:pt idx="1261">
                  <c:v>78.209999999999994</c:v>
                </c:pt>
                <c:pt idx="1262">
                  <c:v>77.06</c:v>
                </c:pt>
                <c:pt idx="1263">
                  <c:v>77.22</c:v>
                </c:pt>
                <c:pt idx="1264">
                  <c:v>78.319999999999993</c:v>
                </c:pt>
                <c:pt idx="1265">
                  <c:v>81.319999999999993</c:v>
                </c:pt>
                <c:pt idx="1266">
                  <c:v>78.64</c:v>
                </c:pt>
                <c:pt idx="1267">
                  <c:v>78.53</c:v>
                </c:pt>
                <c:pt idx="1268">
                  <c:v>79.150000000000006</c:v>
                </c:pt>
                <c:pt idx="1269">
                  <c:v>79.319999999999993</c:v>
                </c:pt>
                <c:pt idx="1270">
                  <c:v>79.28</c:v>
                </c:pt>
                <c:pt idx="1271">
                  <c:v>79.16</c:v>
                </c:pt>
                <c:pt idx="1272">
                  <c:v>78.56</c:v>
                </c:pt>
                <c:pt idx="1273">
                  <c:v>78.91</c:v>
                </c:pt>
                <c:pt idx="1274">
                  <c:v>79.39</c:v>
                </c:pt>
                <c:pt idx="1275">
                  <c:v>79.56</c:v>
                </c:pt>
                <c:pt idx="1276">
                  <c:v>80.010000000000005</c:v>
                </c:pt>
                <c:pt idx="1277">
                  <c:v>80.209999999999994</c:v>
                </c:pt>
                <c:pt idx="1278">
                  <c:v>79.66</c:v>
                </c:pt>
                <c:pt idx="1279">
                  <c:v>79.3</c:v>
                </c:pt>
                <c:pt idx="1280">
                  <c:v>78.81</c:v>
                </c:pt>
                <c:pt idx="1281">
                  <c:v>79.099999999999994</c:v>
                </c:pt>
                <c:pt idx="1282">
                  <c:v>77.83</c:v>
                </c:pt>
                <c:pt idx="1284">
                  <c:v>77.12</c:v>
                </c:pt>
                <c:pt idx="1285">
                  <c:v>77.959999999999994</c:v>
                </c:pt>
                <c:pt idx="1286">
                  <c:v>77.290000000000006</c:v>
                </c:pt>
                <c:pt idx="1287">
                  <c:v>78.150000000000006</c:v>
                </c:pt>
                <c:pt idx="1288">
                  <c:v>77.16</c:v>
                </c:pt>
                <c:pt idx="1289">
                  <c:v>78.14</c:v>
                </c:pt>
                <c:pt idx="1290">
                  <c:v>77.25</c:v>
                </c:pt>
                <c:pt idx="1291">
                  <c:v>78.52</c:v>
                </c:pt>
                <c:pt idx="1292">
                  <c:v>79.959999999999994</c:v>
                </c:pt>
                <c:pt idx="1293">
                  <c:v>78.77</c:v>
                </c:pt>
                <c:pt idx="1294">
                  <c:v>77.78</c:v>
                </c:pt>
                <c:pt idx="1295">
                  <c:v>78.77</c:v>
                </c:pt>
                <c:pt idx="1296">
                  <c:v>79.569999999999993</c:v>
                </c:pt>
                <c:pt idx="1297">
                  <c:v>80.319999999999993</c:v>
                </c:pt>
                <c:pt idx="1298">
                  <c:v>81.22</c:v>
                </c:pt>
                <c:pt idx="1299">
                  <c:v>81.45</c:v>
                </c:pt>
                <c:pt idx="1300">
                  <c:v>80.569999999999993</c:v>
                </c:pt>
                <c:pt idx="1301">
                  <c:v>80.680000000000007</c:v>
                </c:pt>
                <c:pt idx="1302">
                  <c:v>82.36</c:v>
                </c:pt>
                <c:pt idx="1303">
                  <c:v>83.85</c:v>
                </c:pt>
                <c:pt idx="1304">
                  <c:v>84.51</c:v>
                </c:pt>
                <c:pt idx="1305">
                  <c:v>84</c:v>
                </c:pt>
                <c:pt idx="1306">
                  <c:v>84.2</c:v>
                </c:pt>
                <c:pt idx="1307">
                  <c:v>84.4</c:v>
                </c:pt>
                <c:pt idx="1308">
                  <c:v>84.17</c:v>
                </c:pt>
                <c:pt idx="1309">
                  <c:v>84.38</c:v>
                </c:pt>
                <c:pt idx="1310">
                  <c:v>84.22</c:v>
                </c:pt>
                <c:pt idx="1311">
                  <c:v>86.75</c:v>
                </c:pt>
                <c:pt idx="1312">
                  <c:v>87.49</c:v>
                </c:pt>
                <c:pt idx="1313">
                  <c:v>87.43</c:v>
                </c:pt>
                <c:pt idx="1314">
                  <c:v>87.73</c:v>
                </c:pt>
                <c:pt idx="1315">
                  <c:v>87.42</c:v>
                </c:pt>
                <c:pt idx="1316">
                  <c:v>87.98</c:v>
                </c:pt>
                <c:pt idx="1317">
                  <c:v>87.15</c:v>
                </c:pt>
                <c:pt idx="1318">
                  <c:v>87.65</c:v>
                </c:pt>
                <c:pt idx="1319">
                  <c:v>88.42</c:v>
                </c:pt>
                <c:pt idx="1320">
                  <c:v>88.15</c:v>
                </c:pt>
                <c:pt idx="1321">
                  <c:v>89.24</c:v>
                </c:pt>
                <c:pt idx="1322">
                  <c:v>89.03</c:v>
                </c:pt>
                <c:pt idx="1323">
                  <c:v>89.37</c:v>
                </c:pt>
                <c:pt idx="1324">
                  <c:v>89.08</c:v>
                </c:pt>
                <c:pt idx="1325">
                  <c:v>90.13</c:v>
                </c:pt>
                <c:pt idx="1326">
                  <c:v>90.87</c:v>
                </c:pt>
                <c:pt idx="1327">
                  <c:v>90.95</c:v>
                </c:pt>
                <c:pt idx="1329">
                  <c:v>91.32</c:v>
                </c:pt>
                <c:pt idx="1330">
                  <c:v>90.57</c:v>
                </c:pt>
                <c:pt idx="1331">
                  <c:v>90.37</c:v>
                </c:pt>
                <c:pt idx="1332">
                  <c:v>91.29</c:v>
                </c:pt>
                <c:pt idx="1333">
                  <c:v>92.71</c:v>
                </c:pt>
                <c:pt idx="1334">
                  <c:v>94.5</c:v>
                </c:pt>
                <c:pt idx="1335">
                  <c:v>93.62</c:v>
                </c:pt>
                <c:pt idx="1336">
                  <c:v>95.76</c:v>
                </c:pt>
                <c:pt idx="1337">
                  <c:v>98.22</c:v>
                </c:pt>
                <c:pt idx="1338">
                  <c:v>99.37</c:v>
                </c:pt>
                <c:pt idx="1339">
                  <c:v>100.79</c:v>
                </c:pt>
                <c:pt idx="1340">
                  <c:v>99.62</c:v>
                </c:pt>
                <c:pt idx="1341">
                  <c:v>97.17</c:v>
                </c:pt>
                <c:pt idx="1342">
                  <c:v>99.93</c:v>
                </c:pt>
                <c:pt idx="1343">
                  <c:v>103.93</c:v>
                </c:pt>
                <c:pt idx="1344">
                  <c:v>105.24</c:v>
                </c:pt>
                <c:pt idx="1345">
                  <c:v>101.24</c:v>
                </c:pt>
                <c:pt idx="1346">
                  <c:v>101.92</c:v>
                </c:pt>
                <c:pt idx="1347">
                  <c:v>98.02</c:v>
                </c:pt>
                <c:pt idx="1348">
                  <c:v>97.83</c:v>
                </c:pt>
                <c:pt idx="1349">
                  <c:v>98.56</c:v>
                </c:pt>
                <c:pt idx="1350">
                  <c:v>99.75</c:v>
                </c:pt>
                <c:pt idx="1351">
                  <c:v>103.75</c:v>
                </c:pt>
                <c:pt idx="1352">
                  <c:v>107.17</c:v>
                </c:pt>
                <c:pt idx="1353">
                  <c:v>110.5</c:v>
                </c:pt>
                <c:pt idx="1354">
                  <c:v>109.58</c:v>
                </c:pt>
                <c:pt idx="1355">
                  <c:v>110.87</c:v>
                </c:pt>
                <c:pt idx="1356">
                  <c:v>114.87</c:v>
                </c:pt>
                <c:pt idx="1357">
                  <c:v>109.87</c:v>
                </c:pt>
                <c:pt idx="1358">
                  <c:v>113.37</c:v>
                </c:pt>
                <c:pt idx="1359">
                  <c:v>110.26</c:v>
                </c:pt>
                <c:pt idx="1360">
                  <c:v>114.26</c:v>
                </c:pt>
                <c:pt idx="1361">
                  <c:v>115.71</c:v>
                </c:pt>
                <c:pt idx="1362">
                  <c:v>119.71</c:v>
                </c:pt>
                <c:pt idx="1363">
                  <c:v>124.71</c:v>
                </c:pt>
                <c:pt idx="1364">
                  <c:v>129.59</c:v>
                </c:pt>
                <c:pt idx="1365">
                  <c:v>123.59</c:v>
                </c:pt>
                <c:pt idx="1366">
                  <c:v>121.68</c:v>
                </c:pt>
                <c:pt idx="1367">
                  <c:v>125.26</c:v>
                </c:pt>
                <c:pt idx="1368">
                  <c:v>129.26</c:v>
                </c:pt>
                <c:pt idx="1369">
                  <c:v>134.26</c:v>
                </c:pt>
                <c:pt idx="1370">
                  <c:v>135.52000000000001</c:v>
                </c:pt>
                <c:pt idx="1371">
                  <c:v>140.44999999999999</c:v>
                </c:pt>
                <c:pt idx="1372">
                  <c:v>142.22999999999999</c:v>
                </c:pt>
                <c:pt idx="1373">
                  <c:v>146.22999999999999</c:v>
                </c:pt>
                <c:pt idx="1374">
                  <c:v>147.11000000000001</c:v>
                </c:pt>
                <c:pt idx="1375">
                  <c:v>141.11000000000001</c:v>
                </c:pt>
                <c:pt idx="1376">
                  <c:v>139.18</c:v>
                </c:pt>
                <c:pt idx="1377">
                  <c:v>134.18</c:v>
                </c:pt>
                <c:pt idx="1378">
                  <c:v>134.19999999999999</c:v>
                </c:pt>
                <c:pt idx="1379">
                  <c:v>129.19999999999999</c:v>
                </c:pt>
                <c:pt idx="1380">
                  <c:v>124.15</c:v>
                </c:pt>
                <c:pt idx="1381">
                  <c:v>129.15</c:v>
                </c:pt>
                <c:pt idx="1382">
                  <c:v>123.15</c:v>
                </c:pt>
                <c:pt idx="1383">
                  <c:v>117.79</c:v>
                </c:pt>
                <c:pt idx="1384">
                  <c:v>111.79</c:v>
                </c:pt>
                <c:pt idx="1385">
                  <c:v>116.59</c:v>
                </c:pt>
                <c:pt idx="1387">
                  <c:v>111.76</c:v>
                </c:pt>
                <c:pt idx="1388">
                  <c:v>115.76</c:v>
                </c:pt>
                <c:pt idx="1389">
                  <c:v>117.34</c:v>
                </c:pt>
                <c:pt idx="1390">
                  <c:v>121.34</c:v>
                </c:pt>
                <c:pt idx="1391">
                  <c:v>126.34</c:v>
                </c:pt>
                <c:pt idx="1392">
                  <c:v>132.34</c:v>
                </c:pt>
                <c:pt idx="1393">
                  <c:v>130.43</c:v>
                </c:pt>
                <c:pt idx="1394">
                  <c:v>130.37</c:v>
                </c:pt>
                <c:pt idx="1395">
                  <c:v>131.94999999999999</c:v>
                </c:pt>
                <c:pt idx="1396">
                  <c:v>135.94999999999999</c:v>
                </c:pt>
                <c:pt idx="1397">
                  <c:v>136.97</c:v>
                </c:pt>
                <c:pt idx="1398">
                  <c:v>140.97</c:v>
                </c:pt>
                <c:pt idx="1399">
                  <c:v>144.49</c:v>
                </c:pt>
                <c:pt idx="1400">
                  <c:v>142.13999999999999</c:v>
                </c:pt>
                <c:pt idx="1401">
                  <c:v>146.12</c:v>
                </c:pt>
                <c:pt idx="1402">
                  <c:v>150.12</c:v>
                </c:pt>
                <c:pt idx="1403">
                  <c:v>154.12</c:v>
                </c:pt>
                <c:pt idx="1404">
                  <c:v>159.12</c:v>
                </c:pt>
                <c:pt idx="1405">
                  <c:v>154.12</c:v>
                </c:pt>
                <c:pt idx="1406">
                  <c:v>148.12</c:v>
                </c:pt>
                <c:pt idx="1408">
                  <c:v>145.76</c:v>
                </c:pt>
                <c:pt idx="1409">
                  <c:v>144.35</c:v>
                </c:pt>
                <c:pt idx="1410">
                  <c:v>140.43</c:v>
                </c:pt>
                <c:pt idx="1411">
                  <c:v>142.84</c:v>
                </c:pt>
                <c:pt idx="1412">
                  <c:v>144.81</c:v>
                </c:pt>
                <c:pt idx="1413">
                  <c:v>142.19999999999999</c:v>
                </c:pt>
                <c:pt idx="1414">
                  <c:v>143.78</c:v>
                </c:pt>
                <c:pt idx="1415">
                  <c:v>145.19999999999999</c:v>
                </c:pt>
                <c:pt idx="1416">
                  <c:v>141.22</c:v>
                </c:pt>
                <c:pt idx="1417">
                  <c:v>140.6</c:v>
                </c:pt>
                <c:pt idx="1418">
                  <c:v>143.25</c:v>
                </c:pt>
                <c:pt idx="1419">
                  <c:v>147.25</c:v>
                </c:pt>
                <c:pt idx="1420">
                  <c:v>147.97</c:v>
                </c:pt>
                <c:pt idx="1421">
                  <c:v>144.06</c:v>
                </c:pt>
                <c:pt idx="1422">
                  <c:v>141.44</c:v>
                </c:pt>
                <c:pt idx="1424">
                  <c:v>145.44</c:v>
                </c:pt>
                <c:pt idx="1425">
                  <c:v>148.94</c:v>
                </c:pt>
                <c:pt idx="1426">
                  <c:v>152.94</c:v>
                </c:pt>
                <c:pt idx="1427">
                  <c:v>156.94</c:v>
                </c:pt>
                <c:pt idx="1428">
                  <c:v>161.94</c:v>
                </c:pt>
                <c:pt idx="1429">
                  <c:v>161.83000000000001</c:v>
                </c:pt>
                <c:pt idx="1430">
                  <c:v>166.83</c:v>
                </c:pt>
                <c:pt idx="1431">
                  <c:v>169.39</c:v>
                </c:pt>
                <c:pt idx="1432">
                  <c:v>164.75</c:v>
                </c:pt>
                <c:pt idx="1433">
                  <c:v>168.44</c:v>
                </c:pt>
                <c:pt idx="1434">
                  <c:v>172.22</c:v>
                </c:pt>
                <c:pt idx="1435">
                  <c:v>176.22</c:v>
                </c:pt>
                <c:pt idx="1436">
                  <c:v>171.86</c:v>
                </c:pt>
                <c:pt idx="1437">
                  <c:v>167.86</c:v>
                </c:pt>
                <c:pt idx="1438">
                  <c:v>174.51</c:v>
                </c:pt>
                <c:pt idx="1439">
                  <c:v>173.7</c:v>
                </c:pt>
                <c:pt idx="1440">
                  <c:v>177.98</c:v>
                </c:pt>
                <c:pt idx="1441">
                  <c:v>184.98</c:v>
                </c:pt>
                <c:pt idx="1442">
                  <c:v>185.56</c:v>
                </c:pt>
                <c:pt idx="1443">
                  <c:v>183.06</c:v>
                </c:pt>
                <c:pt idx="1444">
                  <c:v>187.93</c:v>
                </c:pt>
                <c:pt idx="1445">
                  <c:v>194.93</c:v>
                </c:pt>
                <c:pt idx="1446">
                  <c:v>201.93</c:v>
                </c:pt>
                <c:pt idx="1447">
                  <c:v>194.93</c:v>
                </c:pt>
                <c:pt idx="1449">
                  <c:v>187.93</c:v>
                </c:pt>
                <c:pt idx="1450">
                  <c:v>184.23</c:v>
                </c:pt>
                <c:pt idx="1451">
                  <c:v>177.23</c:v>
                </c:pt>
                <c:pt idx="1452">
                  <c:v>184.23</c:v>
                </c:pt>
                <c:pt idx="1453">
                  <c:v>191.23</c:v>
                </c:pt>
                <c:pt idx="1454">
                  <c:v>193.6</c:v>
                </c:pt>
                <c:pt idx="1455">
                  <c:v>200.6</c:v>
                </c:pt>
                <c:pt idx="1456">
                  <c:v>205.7</c:v>
                </c:pt>
                <c:pt idx="1457">
                  <c:v>212.7</c:v>
                </c:pt>
                <c:pt idx="1458">
                  <c:v>214.14</c:v>
                </c:pt>
                <c:pt idx="1459">
                  <c:v>207.14</c:v>
                </c:pt>
                <c:pt idx="1460">
                  <c:v>204.41</c:v>
                </c:pt>
                <c:pt idx="1461">
                  <c:v>200.98</c:v>
                </c:pt>
                <c:pt idx="1462">
                  <c:v>204.94</c:v>
                </c:pt>
                <c:pt idx="1463">
                  <c:v>197.94</c:v>
                </c:pt>
                <c:pt idx="1464">
                  <c:v>190.94</c:v>
                </c:pt>
                <c:pt idx="1465">
                  <c:v>185.12</c:v>
                </c:pt>
                <c:pt idx="1466">
                  <c:v>192.12</c:v>
                </c:pt>
                <c:pt idx="1467">
                  <c:v>199.12</c:v>
                </c:pt>
                <c:pt idx="1468">
                  <c:v>198.96</c:v>
                </c:pt>
                <c:pt idx="1469">
                  <c:v>205.96</c:v>
                </c:pt>
                <c:pt idx="1470">
                  <c:v>201.87</c:v>
                </c:pt>
                <c:pt idx="1471">
                  <c:v>208.82</c:v>
                </c:pt>
                <c:pt idx="1472">
                  <c:v>204.49</c:v>
                </c:pt>
                <c:pt idx="1473">
                  <c:v>197.49</c:v>
                </c:pt>
                <c:pt idx="1474">
                  <c:v>194.88</c:v>
                </c:pt>
                <c:pt idx="1475">
                  <c:v>193.67</c:v>
                </c:pt>
                <c:pt idx="1476">
                  <c:v>200.23</c:v>
                </c:pt>
                <c:pt idx="1477">
                  <c:v>195.55</c:v>
                </c:pt>
                <c:pt idx="1478">
                  <c:v>195.55</c:v>
                </c:pt>
                <c:pt idx="1479">
                  <c:v>201.06</c:v>
                </c:pt>
                <c:pt idx="1480">
                  <c:v>208.06</c:v>
                </c:pt>
                <c:pt idx="1481">
                  <c:v>208.22</c:v>
                </c:pt>
                <c:pt idx="1482">
                  <c:v>202.97</c:v>
                </c:pt>
                <c:pt idx="1483">
                  <c:v>190.91</c:v>
                </c:pt>
                <c:pt idx="1484">
                  <c:v>185.57</c:v>
                </c:pt>
                <c:pt idx="1485">
                  <c:v>180.64</c:v>
                </c:pt>
                <c:pt idx="1486">
                  <c:v>178</c:v>
                </c:pt>
                <c:pt idx="1487">
                  <c:v>177.4</c:v>
                </c:pt>
                <c:pt idx="1488">
                  <c:v>178.16</c:v>
                </c:pt>
                <c:pt idx="1489">
                  <c:v>171.16</c:v>
                </c:pt>
                <c:pt idx="1490">
                  <c:v>167.06</c:v>
                </c:pt>
                <c:pt idx="1491">
                  <c:v>167.51</c:v>
                </c:pt>
                <c:pt idx="1493">
                  <c:v>166.39</c:v>
                </c:pt>
                <c:pt idx="1494">
                  <c:v>160.38999999999999</c:v>
                </c:pt>
                <c:pt idx="1495">
                  <c:v>153.38999999999999</c:v>
                </c:pt>
                <c:pt idx="1496">
                  <c:v>152.02000000000001</c:v>
                </c:pt>
                <c:pt idx="1497">
                  <c:v>158.02000000000001</c:v>
                </c:pt>
                <c:pt idx="1498">
                  <c:v>154.44999999999999</c:v>
                </c:pt>
                <c:pt idx="1499">
                  <c:v>157.51</c:v>
                </c:pt>
                <c:pt idx="1500">
                  <c:v>151.51</c:v>
                </c:pt>
                <c:pt idx="1501">
                  <c:v>146.86000000000001</c:v>
                </c:pt>
                <c:pt idx="1502">
                  <c:v>145.56</c:v>
                </c:pt>
                <c:pt idx="1503">
                  <c:v>145.4</c:v>
                </c:pt>
                <c:pt idx="1504">
                  <c:v>151.4</c:v>
                </c:pt>
                <c:pt idx="1505">
                  <c:v>150.30000000000001</c:v>
                </c:pt>
                <c:pt idx="1506">
                  <c:v>144.30000000000001</c:v>
                </c:pt>
                <c:pt idx="1507">
                  <c:v>145.15</c:v>
                </c:pt>
                <c:pt idx="1508">
                  <c:v>151.15</c:v>
                </c:pt>
                <c:pt idx="1509">
                  <c:v>155.04</c:v>
                </c:pt>
                <c:pt idx="1510">
                  <c:v>159.86000000000001</c:v>
                </c:pt>
                <c:pt idx="1511">
                  <c:v>155.65</c:v>
                </c:pt>
                <c:pt idx="1512">
                  <c:v>155.61000000000001</c:v>
                </c:pt>
                <c:pt idx="1513">
                  <c:v>153.88999999999999</c:v>
                </c:pt>
                <c:pt idx="1514">
                  <c:v>153.88</c:v>
                </c:pt>
                <c:pt idx="1515">
                  <c:v>156.03</c:v>
                </c:pt>
                <c:pt idx="1516">
                  <c:v>151.03</c:v>
                </c:pt>
                <c:pt idx="1517">
                  <c:v>152.66999999999999</c:v>
                </c:pt>
                <c:pt idx="1519">
                  <c:v>158.66999999999999</c:v>
                </c:pt>
                <c:pt idx="1520">
                  <c:v>160.97</c:v>
                </c:pt>
                <c:pt idx="1521">
                  <c:v>164.24</c:v>
                </c:pt>
                <c:pt idx="1522">
                  <c:v>161.63</c:v>
                </c:pt>
                <c:pt idx="1523">
                  <c:v>155.63</c:v>
                </c:pt>
                <c:pt idx="1524">
                  <c:v>148.63</c:v>
                </c:pt>
                <c:pt idx="1525">
                  <c:v>145.05000000000001</c:v>
                </c:pt>
                <c:pt idx="1526">
                  <c:v>151.05000000000001</c:v>
                </c:pt>
                <c:pt idx="1527">
                  <c:v>139.66999999999999</c:v>
                </c:pt>
                <c:pt idx="1528">
                  <c:v>139.58000000000001</c:v>
                </c:pt>
                <c:pt idx="1529">
                  <c:v>138.54</c:v>
                </c:pt>
                <c:pt idx="1530">
                  <c:v>133.44999999999999</c:v>
                </c:pt>
                <c:pt idx="1531">
                  <c:v>127.46</c:v>
                </c:pt>
                <c:pt idx="1532">
                  <c:v>129.61000000000001</c:v>
                </c:pt>
                <c:pt idx="1533">
                  <c:v>129.29</c:v>
                </c:pt>
                <c:pt idx="1534">
                  <c:v>130.33000000000001</c:v>
                </c:pt>
                <c:pt idx="1535">
                  <c:v>128.22</c:v>
                </c:pt>
                <c:pt idx="1536">
                  <c:v>125</c:v>
                </c:pt>
                <c:pt idx="1537">
                  <c:v>126.92</c:v>
                </c:pt>
                <c:pt idx="1538">
                  <c:v>127.94</c:v>
                </c:pt>
                <c:pt idx="1539">
                  <c:v>128.01</c:v>
                </c:pt>
                <c:pt idx="1540">
                  <c:v>127.24</c:v>
                </c:pt>
                <c:pt idx="1541">
                  <c:v>123.69</c:v>
                </c:pt>
                <c:pt idx="1542">
                  <c:v>121.81</c:v>
                </c:pt>
                <c:pt idx="1544">
                  <c:v>118.95</c:v>
                </c:pt>
                <c:pt idx="1545">
                  <c:v>116.98</c:v>
                </c:pt>
                <c:pt idx="1546">
                  <c:v>116.2</c:v>
                </c:pt>
                <c:pt idx="1547">
                  <c:v>116.58</c:v>
                </c:pt>
                <c:pt idx="1548">
                  <c:v>111.58</c:v>
                </c:pt>
                <c:pt idx="1549">
                  <c:v>106.59</c:v>
                </c:pt>
                <c:pt idx="1550">
                  <c:v>110.35</c:v>
                </c:pt>
                <c:pt idx="1551">
                  <c:v>106.35</c:v>
                </c:pt>
                <c:pt idx="1552">
                  <c:v>101.46</c:v>
                </c:pt>
                <c:pt idx="1553">
                  <c:v>97.95</c:v>
                </c:pt>
                <c:pt idx="1554">
                  <c:v>101.95</c:v>
                </c:pt>
                <c:pt idx="1555">
                  <c:v>101.29</c:v>
                </c:pt>
                <c:pt idx="1556">
                  <c:v>99.33</c:v>
                </c:pt>
                <c:pt idx="1557">
                  <c:v>99.14</c:v>
                </c:pt>
                <c:pt idx="1558">
                  <c:v>97.09</c:v>
                </c:pt>
                <c:pt idx="1559">
                  <c:v>101.09</c:v>
                </c:pt>
                <c:pt idx="1560">
                  <c:v>103.85</c:v>
                </c:pt>
                <c:pt idx="1561">
                  <c:v>102.81</c:v>
                </c:pt>
                <c:pt idx="1562">
                  <c:v>102.08</c:v>
                </c:pt>
                <c:pt idx="1563">
                  <c:v>105.59</c:v>
                </c:pt>
                <c:pt idx="1564">
                  <c:v>107.17</c:v>
                </c:pt>
                <c:pt idx="1565">
                  <c:v>104.42</c:v>
                </c:pt>
                <c:pt idx="1566">
                  <c:v>105.01</c:v>
                </c:pt>
                <c:pt idx="1567">
                  <c:v>101.48</c:v>
                </c:pt>
                <c:pt idx="1568">
                  <c:v>99.01</c:v>
                </c:pt>
                <c:pt idx="1569">
                  <c:v>97.26</c:v>
                </c:pt>
                <c:pt idx="1570">
                  <c:v>99.16</c:v>
                </c:pt>
                <c:pt idx="1571">
                  <c:v>97.79</c:v>
                </c:pt>
                <c:pt idx="1572">
                  <c:v>100.72</c:v>
                </c:pt>
                <c:pt idx="1573">
                  <c:v>105.03</c:v>
                </c:pt>
                <c:pt idx="1574">
                  <c:v>104.62</c:v>
                </c:pt>
                <c:pt idx="1575">
                  <c:v>108.43</c:v>
                </c:pt>
                <c:pt idx="1576">
                  <c:v>107.55</c:v>
                </c:pt>
                <c:pt idx="1577">
                  <c:v>106.76</c:v>
                </c:pt>
                <c:pt idx="1578">
                  <c:v>106.61</c:v>
                </c:pt>
                <c:pt idx="1579">
                  <c:v>105.14</c:v>
                </c:pt>
                <c:pt idx="1580">
                  <c:v>104.62</c:v>
                </c:pt>
                <c:pt idx="1581">
                  <c:v>102.59</c:v>
                </c:pt>
                <c:pt idx="1582">
                  <c:v>103.92</c:v>
                </c:pt>
                <c:pt idx="1583">
                  <c:v>104.77</c:v>
                </c:pt>
                <c:pt idx="1584">
                  <c:v>104.91</c:v>
                </c:pt>
                <c:pt idx="1585">
                  <c:v>105.88</c:v>
                </c:pt>
                <c:pt idx="1586">
                  <c:v>106.08</c:v>
                </c:pt>
                <c:pt idx="1587">
                  <c:v>106.59</c:v>
                </c:pt>
                <c:pt idx="1589">
                  <c:v>106.24</c:v>
                </c:pt>
                <c:pt idx="1590">
                  <c:v>110.24</c:v>
                </c:pt>
                <c:pt idx="1591">
                  <c:v>112.45</c:v>
                </c:pt>
                <c:pt idx="1592">
                  <c:v>110.3</c:v>
                </c:pt>
                <c:pt idx="1593">
                  <c:v>112.29</c:v>
                </c:pt>
                <c:pt idx="1594">
                  <c:v>113.01</c:v>
                </c:pt>
                <c:pt idx="1595">
                  <c:v>113.67</c:v>
                </c:pt>
                <c:pt idx="1596">
                  <c:v>111.62</c:v>
                </c:pt>
                <c:pt idx="1597">
                  <c:v>110.52</c:v>
                </c:pt>
                <c:pt idx="1598">
                  <c:v>105.52</c:v>
                </c:pt>
                <c:pt idx="1599">
                  <c:v>105.41</c:v>
                </c:pt>
                <c:pt idx="1600">
                  <c:v>102.83</c:v>
                </c:pt>
                <c:pt idx="1601">
                  <c:v>99.29</c:v>
                </c:pt>
                <c:pt idx="1602">
                  <c:v>101.24</c:v>
                </c:pt>
                <c:pt idx="1603">
                  <c:v>99.64</c:v>
                </c:pt>
                <c:pt idx="1604">
                  <c:v>100.15</c:v>
                </c:pt>
                <c:pt idx="1605">
                  <c:v>99.53</c:v>
                </c:pt>
                <c:pt idx="1606">
                  <c:v>102.22</c:v>
                </c:pt>
                <c:pt idx="1607">
                  <c:v>100.19</c:v>
                </c:pt>
                <c:pt idx="1608">
                  <c:v>99.21</c:v>
                </c:pt>
                <c:pt idx="1609">
                  <c:v>101.87</c:v>
                </c:pt>
                <c:pt idx="1610">
                  <c:v>102.3</c:v>
                </c:pt>
                <c:pt idx="1611">
                  <c:v>102.73</c:v>
                </c:pt>
                <c:pt idx="1612">
                  <c:v>101.98</c:v>
                </c:pt>
                <c:pt idx="1613">
                  <c:v>103.34</c:v>
                </c:pt>
                <c:pt idx="1614">
                  <c:v>103.47</c:v>
                </c:pt>
                <c:pt idx="1615">
                  <c:v>100.51</c:v>
                </c:pt>
                <c:pt idx="1616">
                  <c:v>101.56</c:v>
                </c:pt>
                <c:pt idx="1617">
                  <c:v>101.94</c:v>
                </c:pt>
                <c:pt idx="1618">
                  <c:v>100.36</c:v>
                </c:pt>
                <c:pt idx="1619">
                  <c:v>100.18</c:v>
                </c:pt>
                <c:pt idx="1620">
                  <c:v>99.72</c:v>
                </c:pt>
                <c:pt idx="1621">
                  <c:v>96.86</c:v>
                </c:pt>
                <c:pt idx="1622">
                  <c:v>97.1</c:v>
                </c:pt>
                <c:pt idx="1623">
                  <c:v>97.94</c:v>
                </c:pt>
                <c:pt idx="1624">
                  <c:v>99.68</c:v>
                </c:pt>
                <c:pt idx="1625">
                  <c:v>100.32</c:v>
                </c:pt>
                <c:pt idx="1626">
                  <c:v>104.32</c:v>
                </c:pt>
                <c:pt idx="1627">
                  <c:v>104.37</c:v>
                </c:pt>
                <c:pt idx="1628">
                  <c:v>102.29</c:v>
                </c:pt>
                <c:pt idx="1629">
                  <c:v>99.54</c:v>
                </c:pt>
                <c:pt idx="1630">
                  <c:v>98.34</c:v>
                </c:pt>
                <c:pt idx="1631">
                  <c:v>98.12</c:v>
                </c:pt>
                <c:pt idx="1632">
                  <c:v>98.74</c:v>
                </c:pt>
                <c:pt idx="1633">
                  <c:v>96.76</c:v>
                </c:pt>
                <c:pt idx="1634">
                  <c:v>97.62</c:v>
                </c:pt>
                <c:pt idx="1635">
                  <c:v>97.14</c:v>
                </c:pt>
                <c:pt idx="1636">
                  <c:v>98.88</c:v>
                </c:pt>
                <c:pt idx="1637">
                  <c:v>98.04</c:v>
                </c:pt>
                <c:pt idx="1638">
                  <c:v>96.62</c:v>
                </c:pt>
                <c:pt idx="1639">
                  <c:v>100.62</c:v>
                </c:pt>
                <c:pt idx="1640">
                  <c:v>100.48</c:v>
                </c:pt>
                <c:pt idx="1641">
                  <c:v>96.48</c:v>
                </c:pt>
                <c:pt idx="1642">
                  <c:v>93.27</c:v>
                </c:pt>
                <c:pt idx="1643">
                  <c:v>90.41</c:v>
                </c:pt>
                <c:pt idx="1644">
                  <c:v>91.12</c:v>
                </c:pt>
                <c:pt idx="1645">
                  <c:v>90.91</c:v>
                </c:pt>
                <c:pt idx="1647">
                  <c:v>90.87</c:v>
                </c:pt>
                <c:pt idx="1648">
                  <c:v>91.35</c:v>
                </c:pt>
                <c:pt idx="1649">
                  <c:v>92.75</c:v>
                </c:pt>
                <c:pt idx="1650">
                  <c:v>90.91</c:v>
                </c:pt>
                <c:pt idx="1651">
                  <c:v>91.3</c:v>
                </c:pt>
                <c:pt idx="1652">
                  <c:v>91.84</c:v>
                </c:pt>
                <c:pt idx="1653">
                  <c:v>92.22</c:v>
                </c:pt>
                <c:pt idx="1654">
                  <c:v>93.81</c:v>
                </c:pt>
                <c:pt idx="1655">
                  <c:v>92.31</c:v>
                </c:pt>
                <c:pt idx="1656">
                  <c:v>92.05</c:v>
                </c:pt>
                <c:pt idx="1657">
                  <c:v>90.43</c:v>
                </c:pt>
                <c:pt idx="1658">
                  <c:v>87.16</c:v>
                </c:pt>
                <c:pt idx="1659">
                  <c:v>87.31</c:v>
                </c:pt>
                <c:pt idx="1660">
                  <c:v>85.12</c:v>
                </c:pt>
                <c:pt idx="1661">
                  <c:v>86.29</c:v>
                </c:pt>
                <c:pt idx="1662">
                  <c:v>86.29</c:v>
                </c:pt>
                <c:pt idx="1663">
                  <c:v>87.09</c:v>
                </c:pt>
                <c:pt idx="1664">
                  <c:v>86.8</c:v>
                </c:pt>
                <c:pt idx="1665">
                  <c:v>86.84</c:v>
                </c:pt>
                <c:pt idx="1666">
                  <c:v>87.24</c:v>
                </c:pt>
                <c:pt idx="1667">
                  <c:v>87.24</c:v>
                </c:pt>
                <c:pt idx="1669">
                  <c:v>87.91</c:v>
                </c:pt>
                <c:pt idx="1670">
                  <c:v>90.68</c:v>
                </c:pt>
                <c:pt idx="1671">
                  <c:v>91.63</c:v>
                </c:pt>
                <c:pt idx="1672">
                  <c:v>91.8</c:v>
                </c:pt>
                <c:pt idx="1674">
                  <c:v>95.8</c:v>
                </c:pt>
                <c:pt idx="1675">
                  <c:v>95.92</c:v>
                </c:pt>
                <c:pt idx="1676">
                  <c:v>94.74</c:v>
                </c:pt>
                <c:pt idx="1677">
                  <c:v>95.86</c:v>
                </c:pt>
                <c:pt idx="1678">
                  <c:v>96.44</c:v>
                </c:pt>
                <c:pt idx="1679">
                  <c:v>96.96</c:v>
                </c:pt>
                <c:pt idx="1680">
                  <c:v>96.87</c:v>
                </c:pt>
                <c:pt idx="1681">
                  <c:v>95.69</c:v>
                </c:pt>
                <c:pt idx="1682">
                  <c:v>95.47</c:v>
                </c:pt>
                <c:pt idx="1684">
                  <c:v>98.19</c:v>
                </c:pt>
                <c:pt idx="1685">
                  <c:v>97.53</c:v>
                </c:pt>
                <c:pt idx="1686">
                  <c:v>98.17</c:v>
                </c:pt>
                <c:pt idx="1687">
                  <c:v>98.6</c:v>
                </c:pt>
                <c:pt idx="1688">
                  <c:v>99.37</c:v>
                </c:pt>
                <c:pt idx="1689">
                  <c:v>98.18</c:v>
                </c:pt>
                <c:pt idx="1690">
                  <c:v>96.92</c:v>
                </c:pt>
                <c:pt idx="1691">
                  <c:v>95.59</c:v>
                </c:pt>
                <c:pt idx="1692">
                  <c:v>95.61</c:v>
                </c:pt>
                <c:pt idx="1693">
                  <c:v>94.15</c:v>
                </c:pt>
                <c:pt idx="1694">
                  <c:v>93.25</c:v>
                </c:pt>
                <c:pt idx="1695">
                  <c:v>93.39</c:v>
                </c:pt>
                <c:pt idx="1696">
                  <c:v>94.21</c:v>
                </c:pt>
                <c:pt idx="1697">
                  <c:v>96.34</c:v>
                </c:pt>
                <c:pt idx="1698">
                  <c:v>96.31</c:v>
                </c:pt>
                <c:pt idx="1699">
                  <c:v>94.57</c:v>
                </c:pt>
                <c:pt idx="1700">
                  <c:v>93.62</c:v>
                </c:pt>
                <c:pt idx="1701">
                  <c:v>91.88</c:v>
                </c:pt>
                <c:pt idx="1702">
                  <c:v>92.06</c:v>
                </c:pt>
                <c:pt idx="1703">
                  <c:v>92.54</c:v>
                </c:pt>
                <c:pt idx="1704">
                  <c:v>92.84</c:v>
                </c:pt>
                <c:pt idx="1705">
                  <c:v>93.48</c:v>
                </c:pt>
                <c:pt idx="1706">
                  <c:v>93.71</c:v>
                </c:pt>
                <c:pt idx="1707">
                  <c:v>92.65</c:v>
                </c:pt>
                <c:pt idx="1709">
                  <c:v>92.97</c:v>
                </c:pt>
                <c:pt idx="1710">
                  <c:v>90.53</c:v>
                </c:pt>
                <c:pt idx="1711">
                  <c:v>89.23</c:v>
                </c:pt>
                <c:pt idx="1712">
                  <c:v>90.15</c:v>
                </c:pt>
                <c:pt idx="1713">
                  <c:v>90.67</c:v>
                </c:pt>
                <c:pt idx="1714">
                  <c:v>92.24</c:v>
                </c:pt>
                <c:pt idx="1715">
                  <c:v>90.44</c:v>
                </c:pt>
                <c:pt idx="1716">
                  <c:v>89.67</c:v>
                </c:pt>
                <c:pt idx="1717">
                  <c:v>88.23</c:v>
                </c:pt>
                <c:pt idx="1718">
                  <c:v>92.23</c:v>
                </c:pt>
                <c:pt idx="1719">
                  <c:v>91.42</c:v>
                </c:pt>
                <c:pt idx="1720">
                  <c:v>90.12</c:v>
                </c:pt>
                <c:pt idx="1721">
                  <c:v>89.56</c:v>
                </c:pt>
                <c:pt idx="1722">
                  <c:v>88.8</c:v>
                </c:pt>
                <c:pt idx="1723">
                  <c:v>88</c:v>
                </c:pt>
                <c:pt idx="1724">
                  <c:v>88.04</c:v>
                </c:pt>
                <c:pt idx="1725">
                  <c:v>87.14</c:v>
                </c:pt>
                <c:pt idx="1726">
                  <c:v>87.34</c:v>
                </c:pt>
                <c:pt idx="1727">
                  <c:v>87.48</c:v>
                </c:pt>
                <c:pt idx="1728">
                  <c:v>89.08</c:v>
                </c:pt>
                <c:pt idx="1729">
                  <c:v>87.9</c:v>
                </c:pt>
                <c:pt idx="1730">
                  <c:v>88.31</c:v>
                </c:pt>
                <c:pt idx="1731">
                  <c:v>89.58</c:v>
                </c:pt>
                <c:pt idx="1732">
                  <c:v>89.63</c:v>
                </c:pt>
                <c:pt idx="1733">
                  <c:v>90.91</c:v>
                </c:pt>
                <c:pt idx="1734">
                  <c:v>92.59</c:v>
                </c:pt>
                <c:pt idx="1735">
                  <c:v>94.03</c:v>
                </c:pt>
                <c:pt idx="1736">
                  <c:v>93.54</c:v>
                </c:pt>
                <c:pt idx="1737">
                  <c:v>93.52</c:v>
                </c:pt>
                <c:pt idx="1738">
                  <c:v>93.12</c:v>
                </c:pt>
                <c:pt idx="1739">
                  <c:v>92.64</c:v>
                </c:pt>
                <c:pt idx="1740">
                  <c:v>89.32</c:v>
                </c:pt>
                <c:pt idx="1741">
                  <c:v>88.54</c:v>
                </c:pt>
                <c:pt idx="1744">
                  <c:v>88.26</c:v>
                </c:pt>
                <c:pt idx="1745">
                  <c:v>88.3</c:v>
                </c:pt>
                <c:pt idx="1746">
                  <c:v>89.8</c:v>
                </c:pt>
                <c:pt idx="1747">
                  <c:v>89.73</c:v>
                </c:pt>
                <c:pt idx="1748">
                  <c:v>87.25</c:v>
                </c:pt>
                <c:pt idx="1749">
                  <c:v>88.25</c:v>
                </c:pt>
                <c:pt idx="1750">
                  <c:v>90.02</c:v>
                </c:pt>
                <c:pt idx="1751">
                  <c:v>90.72</c:v>
                </c:pt>
                <c:pt idx="1752">
                  <c:v>91.01</c:v>
                </c:pt>
                <c:pt idx="1753">
                  <c:v>92.48</c:v>
                </c:pt>
                <c:pt idx="1754">
                  <c:v>91.46</c:v>
                </c:pt>
                <c:pt idx="1755">
                  <c:v>90.8</c:v>
                </c:pt>
                <c:pt idx="1756">
                  <c:v>92.11</c:v>
                </c:pt>
                <c:pt idx="1757">
                  <c:v>91.23</c:v>
                </c:pt>
                <c:pt idx="1758">
                  <c:v>89.4</c:v>
                </c:pt>
                <c:pt idx="1759">
                  <c:v>89.68</c:v>
                </c:pt>
                <c:pt idx="1760">
                  <c:v>89.51</c:v>
                </c:pt>
                <c:pt idx="1761">
                  <c:v>89.21</c:v>
                </c:pt>
                <c:pt idx="1762">
                  <c:v>87.99</c:v>
                </c:pt>
                <c:pt idx="1763">
                  <c:v>86.67</c:v>
                </c:pt>
                <c:pt idx="1764">
                  <c:v>86.18</c:v>
                </c:pt>
                <c:pt idx="1765">
                  <c:v>85.82</c:v>
                </c:pt>
                <c:pt idx="1766">
                  <c:v>81.819999999999993</c:v>
                </c:pt>
                <c:pt idx="1767">
                  <c:v>78.97</c:v>
                </c:pt>
                <c:pt idx="1768">
                  <c:v>78.819999999999993</c:v>
                </c:pt>
                <c:pt idx="1769">
                  <c:v>79.16</c:v>
                </c:pt>
                <c:pt idx="1770">
                  <c:v>76.97</c:v>
                </c:pt>
                <c:pt idx="1771">
                  <c:v>76.650000000000006</c:v>
                </c:pt>
                <c:pt idx="1772">
                  <c:v>77.989999999999995</c:v>
                </c:pt>
                <c:pt idx="1773">
                  <c:v>77.52</c:v>
                </c:pt>
                <c:pt idx="1774">
                  <c:v>74.52</c:v>
                </c:pt>
                <c:pt idx="1775">
                  <c:v>71.510000000000005</c:v>
                </c:pt>
                <c:pt idx="1776">
                  <c:v>73.94</c:v>
                </c:pt>
                <c:pt idx="1777">
                  <c:v>73.62</c:v>
                </c:pt>
                <c:pt idx="1779">
                  <c:v>72.8</c:v>
                </c:pt>
                <c:pt idx="1780">
                  <c:v>70.91</c:v>
                </c:pt>
                <c:pt idx="1781">
                  <c:v>71.55</c:v>
                </c:pt>
                <c:pt idx="1782">
                  <c:v>68.59</c:v>
                </c:pt>
                <c:pt idx="1783">
                  <c:v>68.53</c:v>
                </c:pt>
                <c:pt idx="1784">
                  <c:v>66.89</c:v>
                </c:pt>
                <c:pt idx="1785">
                  <c:v>69.89</c:v>
                </c:pt>
                <c:pt idx="1786">
                  <c:v>73.89</c:v>
                </c:pt>
                <c:pt idx="1787">
                  <c:v>72.900000000000006</c:v>
                </c:pt>
                <c:pt idx="1788">
                  <c:v>68.75</c:v>
                </c:pt>
                <c:pt idx="1789">
                  <c:v>67.81</c:v>
                </c:pt>
                <c:pt idx="1790">
                  <c:v>69.260000000000005</c:v>
                </c:pt>
                <c:pt idx="1791">
                  <c:v>70.3</c:v>
                </c:pt>
                <c:pt idx="1792">
                  <c:v>70.88</c:v>
                </c:pt>
                <c:pt idx="1793">
                  <c:v>71.87</c:v>
                </c:pt>
                <c:pt idx="1794">
                  <c:v>74.05</c:v>
                </c:pt>
                <c:pt idx="1795">
                  <c:v>71.739999999999995</c:v>
                </c:pt>
                <c:pt idx="1796">
                  <c:v>67.25</c:v>
                </c:pt>
                <c:pt idx="1797">
                  <c:v>69.3</c:v>
                </c:pt>
                <c:pt idx="1798">
                  <c:v>70.510000000000005</c:v>
                </c:pt>
                <c:pt idx="1799">
                  <c:v>68.349999999999994</c:v>
                </c:pt>
                <c:pt idx="1800">
                  <c:v>67.81</c:v>
                </c:pt>
                <c:pt idx="1801">
                  <c:v>69.510000000000005</c:v>
                </c:pt>
                <c:pt idx="1802">
                  <c:v>71.569999999999993</c:v>
                </c:pt>
                <c:pt idx="1803">
                  <c:v>72.3</c:v>
                </c:pt>
                <c:pt idx="1804">
                  <c:v>72.900000000000006</c:v>
                </c:pt>
                <c:pt idx="1806">
                  <c:v>70.77</c:v>
                </c:pt>
                <c:pt idx="1807">
                  <c:v>70.53</c:v>
                </c:pt>
                <c:pt idx="1808">
                  <c:v>70.37</c:v>
                </c:pt>
                <c:pt idx="1809">
                  <c:v>70.069999999999993</c:v>
                </c:pt>
                <c:pt idx="1810">
                  <c:v>70.64</c:v>
                </c:pt>
                <c:pt idx="1811">
                  <c:v>69.36</c:v>
                </c:pt>
                <c:pt idx="1812">
                  <c:v>71.760000000000005</c:v>
                </c:pt>
                <c:pt idx="1813">
                  <c:v>72.3</c:v>
                </c:pt>
                <c:pt idx="1814">
                  <c:v>70.11</c:v>
                </c:pt>
                <c:pt idx="1815">
                  <c:v>71.099999999999994</c:v>
                </c:pt>
                <c:pt idx="1816">
                  <c:v>71.790000000000006</c:v>
                </c:pt>
                <c:pt idx="1817">
                  <c:v>72.06</c:v>
                </c:pt>
                <c:pt idx="1818">
                  <c:v>71.349999999999994</c:v>
                </c:pt>
                <c:pt idx="1819">
                  <c:v>70.290000000000006</c:v>
                </c:pt>
                <c:pt idx="1820">
                  <c:v>69.099999999999994</c:v>
                </c:pt>
                <c:pt idx="1821">
                  <c:v>70.680000000000007</c:v>
                </c:pt>
                <c:pt idx="1822">
                  <c:v>70.73</c:v>
                </c:pt>
                <c:pt idx="1823">
                  <c:v>70.62</c:v>
                </c:pt>
                <c:pt idx="1824">
                  <c:v>70.58</c:v>
                </c:pt>
                <c:pt idx="1825">
                  <c:v>70.06</c:v>
                </c:pt>
                <c:pt idx="1826">
                  <c:v>70.44</c:v>
                </c:pt>
                <c:pt idx="1827">
                  <c:v>73.22</c:v>
                </c:pt>
                <c:pt idx="1828">
                  <c:v>75.12</c:v>
                </c:pt>
                <c:pt idx="1829">
                  <c:v>74.959999999999994</c:v>
                </c:pt>
                <c:pt idx="1830">
                  <c:v>75.5</c:v>
                </c:pt>
                <c:pt idx="1831">
                  <c:v>75.59</c:v>
                </c:pt>
                <c:pt idx="1832">
                  <c:v>72.900000000000006</c:v>
                </c:pt>
                <c:pt idx="1833">
                  <c:v>71.3</c:v>
                </c:pt>
                <c:pt idx="1834">
                  <c:v>72.09</c:v>
                </c:pt>
                <c:pt idx="1835">
                  <c:v>73.11</c:v>
                </c:pt>
                <c:pt idx="1836">
                  <c:v>72.59</c:v>
                </c:pt>
                <c:pt idx="1837">
                  <c:v>73.3</c:v>
                </c:pt>
                <c:pt idx="1838">
                  <c:v>74.83</c:v>
                </c:pt>
                <c:pt idx="1839">
                  <c:v>77.3</c:v>
                </c:pt>
                <c:pt idx="1840">
                  <c:v>76.97</c:v>
                </c:pt>
                <c:pt idx="1841">
                  <c:v>76.8</c:v>
                </c:pt>
                <c:pt idx="1842">
                  <c:v>75.209999999999994</c:v>
                </c:pt>
                <c:pt idx="1843">
                  <c:v>75.62</c:v>
                </c:pt>
                <c:pt idx="1844">
                  <c:v>75.83</c:v>
                </c:pt>
                <c:pt idx="1845">
                  <c:v>76.150000000000006</c:v>
                </c:pt>
                <c:pt idx="1846">
                  <c:v>76.48</c:v>
                </c:pt>
                <c:pt idx="1848">
                  <c:v>75.03</c:v>
                </c:pt>
                <c:pt idx="1849">
                  <c:v>74.89</c:v>
                </c:pt>
                <c:pt idx="1850">
                  <c:v>75.59</c:v>
                </c:pt>
                <c:pt idx="1851">
                  <c:v>75.72</c:v>
                </c:pt>
                <c:pt idx="1852">
                  <c:v>75.63</c:v>
                </c:pt>
                <c:pt idx="1853">
                  <c:v>74.930000000000007</c:v>
                </c:pt>
                <c:pt idx="1854">
                  <c:v>73.33</c:v>
                </c:pt>
                <c:pt idx="1855">
                  <c:v>73.53</c:v>
                </c:pt>
                <c:pt idx="1856">
                  <c:v>75.900000000000006</c:v>
                </c:pt>
                <c:pt idx="1857">
                  <c:v>75.33</c:v>
                </c:pt>
                <c:pt idx="1858">
                  <c:v>76.02</c:v>
                </c:pt>
                <c:pt idx="1859">
                  <c:v>76.41</c:v>
                </c:pt>
                <c:pt idx="1860">
                  <c:v>75.22</c:v>
                </c:pt>
                <c:pt idx="1861">
                  <c:v>73.25</c:v>
                </c:pt>
                <c:pt idx="1862">
                  <c:v>72.5</c:v>
                </c:pt>
                <c:pt idx="1863">
                  <c:v>72.33</c:v>
                </c:pt>
                <c:pt idx="1864">
                  <c:v>71.02</c:v>
                </c:pt>
                <c:pt idx="1865">
                  <c:v>71.53</c:v>
                </c:pt>
                <c:pt idx="1866">
                  <c:v>70.650000000000006</c:v>
                </c:pt>
                <c:pt idx="1867">
                  <c:v>71.2</c:v>
                </c:pt>
                <c:pt idx="1868">
                  <c:v>71.849999999999994</c:v>
                </c:pt>
                <c:pt idx="1869">
                  <c:v>72.16</c:v>
                </c:pt>
                <c:pt idx="1870">
                  <c:v>72.09</c:v>
                </c:pt>
                <c:pt idx="1871">
                  <c:v>71.489999999999995</c:v>
                </c:pt>
                <c:pt idx="1872">
                  <c:v>71.78</c:v>
                </c:pt>
                <c:pt idx="1873">
                  <c:v>71.84</c:v>
                </c:pt>
                <c:pt idx="1874">
                  <c:v>72.099999999999994</c:v>
                </c:pt>
                <c:pt idx="1875">
                  <c:v>70.709999999999994</c:v>
                </c:pt>
                <c:pt idx="1876">
                  <c:v>71.36</c:v>
                </c:pt>
                <c:pt idx="1877">
                  <c:v>72.34</c:v>
                </c:pt>
                <c:pt idx="1878">
                  <c:v>74.86</c:v>
                </c:pt>
                <c:pt idx="1879">
                  <c:v>77.86</c:v>
                </c:pt>
                <c:pt idx="1880">
                  <c:v>77.72</c:v>
                </c:pt>
                <c:pt idx="1881">
                  <c:v>76.88</c:v>
                </c:pt>
                <c:pt idx="1882">
                  <c:v>76.930000000000007</c:v>
                </c:pt>
                <c:pt idx="1883">
                  <c:v>74.27</c:v>
                </c:pt>
                <c:pt idx="1884">
                  <c:v>72.67</c:v>
                </c:pt>
                <c:pt idx="1885">
                  <c:v>72.73</c:v>
                </c:pt>
                <c:pt idx="1886">
                  <c:v>72.42</c:v>
                </c:pt>
                <c:pt idx="1887">
                  <c:v>72.61</c:v>
                </c:pt>
                <c:pt idx="1888">
                  <c:v>70.92</c:v>
                </c:pt>
                <c:pt idx="1889">
                  <c:v>70.069999999999993</c:v>
                </c:pt>
                <c:pt idx="1890">
                  <c:v>70.209999999999994</c:v>
                </c:pt>
                <c:pt idx="1891">
                  <c:v>70.349999999999994</c:v>
                </c:pt>
                <c:pt idx="1892">
                  <c:v>70.400000000000006</c:v>
                </c:pt>
                <c:pt idx="1893">
                  <c:v>70.099999999999994</c:v>
                </c:pt>
                <c:pt idx="1894">
                  <c:v>69.83</c:v>
                </c:pt>
                <c:pt idx="1895">
                  <c:v>69.260000000000005</c:v>
                </c:pt>
                <c:pt idx="1896">
                  <c:v>69.58</c:v>
                </c:pt>
                <c:pt idx="1897">
                  <c:v>71.2</c:v>
                </c:pt>
                <c:pt idx="1898">
                  <c:v>70.61</c:v>
                </c:pt>
                <c:pt idx="1899">
                  <c:v>71.260000000000005</c:v>
                </c:pt>
                <c:pt idx="1900">
                  <c:v>72.239999999999995</c:v>
                </c:pt>
                <c:pt idx="1901">
                  <c:v>72.64</c:v>
                </c:pt>
                <c:pt idx="1902">
                  <c:v>72.06</c:v>
                </c:pt>
                <c:pt idx="1903">
                  <c:v>72.489999999999995</c:v>
                </c:pt>
                <c:pt idx="1904">
                  <c:v>72.66</c:v>
                </c:pt>
                <c:pt idx="1906">
                  <c:v>71.430000000000007</c:v>
                </c:pt>
                <c:pt idx="1907">
                  <c:v>72.62</c:v>
                </c:pt>
                <c:pt idx="1908">
                  <c:v>72.52</c:v>
                </c:pt>
                <c:pt idx="1909">
                  <c:v>72.63</c:v>
                </c:pt>
                <c:pt idx="1910">
                  <c:v>73.349999999999994</c:v>
                </c:pt>
                <c:pt idx="1911">
                  <c:v>73.91</c:v>
                </c:pt>
                <c:pt idx="1912">
                  <c:v>73.98</c:v>
                </c:pt>
                <c:pt idx="1913">
                  <c:v>72.91</c:v>
                </c:pt>
                <c:pt idx="1914">
                  <c:v>73.040000000000006</c:v>
                </c:pt>
                <c:pt idx="1915">
                  <c:v>73.55</c:v>
                </c:pt>
                <c:pt idx="1916">
                  <c:v>74.7</c:v>
                </c:pt>
                <c:pt idx="1917">
                  <c:v>73.400000000000006</c:v>
                </c:pt>
                <c:pt idx="1918">
                  <c:v>74.900000000000006</c:v>
                </c:pt>
                <c:pt idx="1919">
                  <c:v>75.12</c:v>
                </c:pt>
                <c:pt idx="1920">
                  <c:v>74.56</c:v>
                </c:pt>
                <c:pt idx="1921">
                  <c:v>75.09</c:v>
                </c:pt>
                <c:pt idx="1922">
                  <c:v>75.849999999999994</c:v>
                </c:pt>
                <c:pt idx="1923">
                  <c:v>75.95</c:v>
                </c:pt>
                <c:pt idx="1924">
                  <c:v>75.89</c:v>
                </c:pt>
                <c:pt idx="1925">
                  <c:v>75.83</c:v>
                </c:pt>
                <c:pt idx="1926">
                  <c:v>76.180000000000007</c:v>
                </c:pt>
                <c:pt idx="1927">
                  <c:v>76.400000000000006</c:v>
                </c:pt>
                <c:pt idx="1929">
                  <c:v>77.06</c:v>
                </c:pt>
                <c:pt idx="1930">
                  <c:v>76.010000000000005</c:v>
                </c:pt>
                <c:pt idx="1931">
                  <c:v>74.66</c:v>
                </c:pt>
                <c:pt idx="1932">
                  <c:v>75.14</c:v>
                </c:pt>
                <c:pt idx="1934">
                  <c:v>75.36</c:v>
                </c:pt>
                <c:pt idx="1935">
                  <c:v>75.39</c:v>
                </c:pt>
                <c:pt idx="1936">
                  <c:v>75.05</c:v>
                </c:pt>
                <c:pt idx="1937">
                  <c:v>75.709999999999994</c:v>
                </c:pt>
                <c:pt idx="1938">
                  <c:v>75.12</c:v>
                </c:pt>
                <c:pt idx="1939">
                  <c:v>74.790000000000006</c:v>
                </c:pt>
                <c:pt idx="1940">
                  <c:v>75.2</c:v>
                </c:pt>
                <c:pt idx="1941">
                  <c:v>75.62</c:v>
                </c:pt>
                <c:pt idx="1942">
                  <c:v>75.52</c:v>
                </c:pt>
                <c:pt idx="1943">
                  <c:v>76.209999999999994</c:v>
                </c:pt>
                <c:pt idx="1944">
                  <c:v>77.33</c:v>
                </c:pt>
                <c:pt idx="1945">
                  <c:v>77.78</c:v>
                </c:pt>
                <c:pt idx="1946">
                  <c:v>78.55</c:v>
                </c:pt>
                <c:pt idx="1948">
                  <c:v>79.930000000000007</c:v>
                </c:pt>
                <c:pt idx="1949">
                  <c:v>80.48</c:v>
                </c:pt>
                <c:pt idx="1950">
                  <c:v>82.89</c:v>
                </c:pt>
                <c:pt idx="1951">
                  <c:v>80.52</c:v>
                </c:pt>
                <c:pt idx="1952">
                  <c:v>81.05</c:v>
                </c:pt>
                <c:pt idx="1953">
                  <c:v>82.96</c:v>
                </c:pt>
                <c:pt idx="1954">
                  <c:v>82.95</c:v>
                </c:pt>
                <c:pt idx="1955">
                  <c:v>82.95</c:v>
                </c:pt>
                <c:pt idx="1956">
                  <c:v>82.98</c:v>
                </c:pt>
                <c:pt idx="1957">
                  <c:v>81.739999999999995</c:v>
                </c:pt>
                <c:pt idx="1958">
                  <c:v>81.510000000000005</c:v>
                </c:pt>
                <c:pt idx="1959">
                  <c:v>81.72</c:v>
                </c:pt>
                <c:pt idx="1960">
                  <c:v>81.400000000000006</c:v>
                </c:pt>
                <c:pt idx="1961">
                  <c:v>82.67</c:v>
                </c:pt>
                <c:pt idx="1962">
                  <c:v>82.92</c:v>
                </c:pt>
                <c:pt idx="1963">
                  <c:v>81.81</c:v>
                </c:pt>
                <c:pt idx="1964">
                  <c:v>80.819999999999993</c:v>
                </c:pt>
                <c:pt idx="1965">
                  <c:v>81.02</c:v>
                </c:pt>
                <c:pt idx="1966">
                  <c:v>81.319999999999993</c:v>
                </c:pt>
                <c:pt idx="1967">
                  <c:v>81.319999999999993</c:v>
                </c:pt>
                <c:pt idx="1968">
                  <c:v>82.18</c:v>
                </c:pt>
                <c:pt idx="1969">
                  <c:v>82.28</c:v>
                </c:pt>
                <c:pt idx="1970">
                  <c:v>81.31</c:v>
                </c:pt>
                <c:pt idx="1971">
                  <c:v>81.39</c:v>
                </c:pt>
                <c:pt idx="1972">
                  <c:v>80.22</c:v>
                </c:pt>
                <c:pt idx="1973">
                  <c:v>80.33</c:v>
                </c:pt>
                <c:pt idx="1974">
                  <c:v>82.73</c:v>
                </c:pt>
                <c:pt idx="1975">
                  <c:v>83.56</c:v>
                </c:pt>
                <c:pt idx="1976">
                  <c:v>83.68</c:v>
                </c:pt>
                <c:pt idx="1977">
                  <c:v>84.91</c:v>
                </c:pt>
                <c:pt idx="1978">
                  <c:v>85.97</c:v>
                </c:pt>
                <c:pt idx="1979">
                  <c:v>86.23</c:v>
                </c:pt>
                <c:pt idx="1980">
                  <c:v>86.5</c:v>
                </c:pt>
                <c:pt idx="1981">
                  <c:v>86.88</c:v>
                </c:pt>
                <c:pt idx="1982">
                  <c:v>86.72</c:v>
                </c:pt>
                <c:pt idx="1983">
                  <c:v>87.33</c:v>
                </c:pt>
                <c:pt idx="1984">
                  <c:v>88.61</c:v>
                </c:pt>
                <c:pt idx="1985">
                  <c:v>90.86</c:v>
                </c:pt>
                <c:pt idx="1986">
                  <c:v>92.5</c:v>
                </c:pt>
                <c:pt idx="1987">
                  <c:v>90.83</c:v>
                </c:pt>
                <c:pt idx="1988">
                  <c:v>91.13</c:v>
                </c:pt>
                <c:pt idx="1989">
                  <c:v>89.1</c:v>
                </c:pt>
                <c:pt idx="1990">
                  <c:v>88.2</c:v>
                </c:pt>
                <c:pt idx="1991">
                  <c:v>87.29</c:v>
                </c:pt>
                <c:pt idx="1992">
                  <c:v>86.59</c:v>
                </c:pt>
                <c:pt idx="1993">
                  <c:v>88.04</c:v>
                </c:pt>
                <c:pt idx="1994">
                  <c:v>88.53</c:v>
                </c:pt>
                <c:pt idx="1995">
                  <c:v>88.46</c:v>
                </c:pt>
                <c:pt idx="1996">
                  <c:v>88.46</c:v>
                </c:pt>
                <c:pt idx="1997">
                  <c:v>87.39</c:v>
                </c:pt>
                <c:pt idx="1998">
                  <c:v>88.87</c:v>
                </c:pt>
                <c:pt idx="1999">
                  <c:v>89.22</c:v>
                </c:pt>
                <c:pt idx="2000">
                  <c:v>88.33</c:v>
                </c:pt>
                <c:pt idx="2001">
                  <c:v>86.79</c:v>
                </c:pt>
                <c:pt idx="2002">
                  <c:v>85.38</c:v>
                </c:pt>
                <c:pt idx="2003">
                  <c:v>84.64</c:v>
                </c:pt>
                <c:pt idx="2004">
                  <c:v>85.37</c:v>
                </c:pt>
                <c:pt idx="2005">
                  <c:v>84.66</c:v>
                </c:pt>
                <c:pt idx="2006">
                  <c:v>85.58</c:v>
                </c:pt>
                <c:pt idx="2007">
                  <c:v>84.33</c:v>
                </c:pt>
                <c:pt idx="2008">
                  <c:v>83.35</c:v>
                </c:pt>
                <c:pt idx="2009">
                  <c:v>84.65</c:v>
                </c:pt>
                <c:pt idx="2010">
                  <c:v>83.48</c:v>
                </c:pt>
                <c:pt idx="2011">
                  <c:v>83.48</c:v>
                </c:pt>
                <c:pt idx="2012">
                  <c:v>84.33</c:v>
                </c:pt>
                <c:pt idx="2013">
                  <c:v>82.68</c:v>
                </c:pt>
                <c:pt idx="2014">
                  <c:v>81.099999999999994</c:v>
                </c:pt>
                <c:pt idx="2015">
                  <c:v>81.33</c:v>
                </c:pt>
                <c:pt idx="2016">
                  <c:v>82.25</c:v>
                </c:pt>
                <c:pt idx="2017">
                  <c:v>83.6</c:v>
                </c:pt>
                <c:pt idx="2018">
                  <c:v>85.53</c:v>
                </c:pt>
                <c:pt idx="2019">
                  <c:v>82.09</c:v>
                </c:pt>
                <c:pt idx="2020">
                  <c:v>83.83</c:v>
                </c:pt>
                <c:pt idx="2021">
                  <c:v>84.72</c:v>
                </c:pt>
                <c:pt idx="2022">
                  <c:v>85.31</c:v>
                </c:pt>
                <c:pt idx="2023">
                  <c:v>86.01</c:v>
                </c:pt>
                <c:pt idx="2024">
                  <c:v>86.2</c:v>
                </c:pt>
                <c:pt idx="2025">
                  <c:v>87.92</c:v>
                </c:pt>
                <c:pt idx="2026">
                  <c:v>86.48</c:v>
                </c:pt>
                <c:pt idx="2027">
                  <c:v>86.04</c:v>
                </c:pt>
                <c:pt idx="2028">
                  <c:v>86.92</c:v>
                </c:pt>
                <c:pt idx="2029">
                  <c:v>86.45</c:v>
                </c:pt>
                <c:pt idx="2030">
                  <c:v>86.03</c:v>
                </c:pt>
                <c:pt idx="2031">
                  <c:v>86.41</c:v>
                </c:pt>
                <c:pt idx="2032">
                  <c:v>85.78</c:v>
                </c:pt>
                <c:pt idx="2033">
                  <c:v>83.86</c:v>
                </c:pt>
                <c:pt idx="2034">
                  <c:v>83.42</c:v>
                </c:pt>
                <c:pt idx="2035">
                  <c:v>81.78</c:v>
                </c:pt>
                <c:pt idx="2036">
                  <c:v>81.489999999999995</c:v>
                </c:pt>
                <c:pt idx="2037">
                  <c:v>81.489999999999995</c:v>
                </c:pt>
                <c:pt idx="2038">
                  <c:v>81.42</c:v>
                </c:pt>
                <c:pt idx="2039">
                  <c:v>80.7</c:v>
                </c:pt>
                <c:pt idx="2040">
                  <c:v>80.13</c:v>
                </c:pt>
                <c:pt idx="2041">
                  <c:v>79.36</c:v>
                </c:pt>
                <c:pt idx="2042">
                  <c:v>79.36</c:v>
                </c:pt>
                <c:pt idx="2043">
                  <c:v>79.36</c:v>
                </c:pt>
                <c:pt idx="2044">
                  <c:v>83.52</c:v>
                </c:pt>
                <c:pt idx="2045">
                  <c:v>84.87</c:v>
                </c:pt>
                <c:pt idx="2046">
                  <c:v>84.87</c:v>
                </c:pt>
                <c:pt idx="2047">
                  <c:v>86.65</c:v>
                </c:pt>
                <c:pt idx="2048">
                  <c:v>86.65</c:v>
                </c:pt>
                <c:pt idx="2049">
                  <c:v>88.06</c:v>
                </c:pt>
                <c:pt idx="2050">
                  <c:v>91.72</c:v>
                </c:pt>
                <c:pt idx="2051">
                  <c:v>91.29</c:v>
                </c:pt>
                <c:pt idx="2052">
                  <c:v>91.29</c:v>
                </c:pt>
                <c:pt idx="2053">
                  <c:v>87.43</c:v>
                </c:pt>
                <c:pt idx="2054">
                  <c:v>84.98</c:v>
                </c:pt>
                <c:pt idx="2055">
                  <c:v>85.4</c:v>
                </c:pt>
                <c:pt idx="2056">
                  <c:v>84.92</c:v>
                </c:pt>
                <c:pt idx="2057">
                  <c:v>85.15</c:v>
                </c:pt>
                <c:pt idx="2058">
                  <c:v>82.98</c:v>
                </c:pt>
                <c:pt idx="2059">
                  <c:v>85.09</c:v>
                </c:pt>
                <c:pt idx="2060">
                  <c:v>83.68</c:v>
                </c:pt>
                <c:pt idx="2061">
                  <c:v>83.13</c:v>
                </c:pt>
                <c:pt idx="2062">
                  <c:v>82.71</c:v>
                </c:pt>
                <c:pt idx="2063">
                  <c:v>84.29</c:v>
                </c:pt>
                <c:pt idx="2064">
                  <c:v>84.39</c:v>
                </c:pt>
                <c:pt idx="2065">
                  <c:v>84.39</c:v>
                </c:pt>
                <c:pt idx="2066">
                  <c:v>84.39</c:v>
                </c:pt>
                <c:pt idx="2067">
                  <c:v>83.68</c:v>
                </c:pt>
                <c:pt idx="2068">
                  <c:v>83.83</c:v>
                </c:pt>
                <c:pt idx="2069">
                  <c:v>83.9</c:v>
                </c:pt>
                <c:pt idx="2070">
                  <c:v>87.3</c:v>
                </c:pt>
                <c:pt idx="2071">
                  <c:v>85.18</c:v>
                </c:pt>
                <c:pt idx="2072">
                  <c:v>85.13</c:v>
                </c:pt>
                <c:pt idx="2073">
                  <c:v>85.35</c:v>
                </c:pt>
                <c:pt idx="2074">
                  <c:v>84.67</c:v>
                </c:pt>
                <c:pt idx="2075">
                  <c:v>84.07</c:v>
                </c:pt>
                <c:pt idx="2076">
                  <c:v>84.99</c:v>
                </c:pt>
                <c:pt idx="2077">
                  <c:v>86.52</c:v>
                </c:pt>
                <c:pt idx="2078">
                  <c:v>86.39</c:v>
                </c:pt>
                <c:pt idx="2079">
                  <c:v>86.01</c:v>
                </c:pt>
                <c:pt idx="2080">
                  <c:v>86.16</c:v>
                </c:pt>
                <c:pt idx="2081">
                  <c:v>86.19</c:v>
                </c:pt>
                <c:pt idx="2082">
                  <c:v>85.37</c:v>
                </c:pt>
                <c:pt idx="2083">
                  <c:v>84.85</c:v>
                </c:pt>
                <c:pt idx="2084">
                  <c:v>85.48</c:v>
                </c:pt>
                <c:pt idx="2085">
                  <c:v>85.63</c:v>
                </c:pt>
                <c:pt idx="2086">
                  <c:v>85.88</c:v>
                </c:pt>
                <c:pt idx="2087">
                  <c:v>85.32</c:v>
                </c:pt>
                <c:pt idx="2088">
                  <c:v>85.4</c:v>
                </c:pt>
                <c:pt idx="2089">
                  <c:v>85.82</c:v>
                </c:pt>
                <c:pt idx="2090">
                  <c:v>88.53</c:v>
                </c:pt>
                <c:pt idx="2091">
                  <c:v>89.38</c:v>
                </c:pt>
                <c:pt idx="2092">
                  <c:v>89.05</c:v>
                </c:pt>
                <c:pt idx="2093">
                  <c:v>90.06</c:v>
                </c:pt>
                <c:pt idx="2094">
                  <c:v>91.59</c:v>
                </c:pt>
                <c:pt idx="2095">
                  <c:v>91.45</c:v>
                </c:pt>
                <c:pt idx="2096">
                  <c:v>91.64</c:v>
                </c:pt>
                <c:pt idx="2097">
                  <c:v>93.4</c:v>
                </c:pt>
                <c:pt idx="2098">
                  <c:v>92.76</c:v>
                </c:pt>
                <c:pt idx="2099">
                  <c:v>88.76</c:v>
                </c:pt>
                <c:pt idx="2100">
                  <c:v>83.91</c:v>
                </c:pt>
                <c:pt idx="2101">
                  <c:v>83.95</c:v>
                </c:pt>
                <c:pt idx="2102">
                  <c:v>85.25</c:v>
                </c:pt>
                <c:pt idx="2103">
                  <c:v>85.25</c:v>
                </c:pt>
                <c:pt idx="2104">
                  <c:v>84.01</c:v>
                </c:pt>
                <c:pt idx="2105">
                  <c:v>84.01</c:v>
                </c:pt>
                <c:pt idx="2106">
                  <c:v>83.7</c:v>
                </c:pt>
                <c:pt idx="2107">
                  <c:v>83.7</c:v>
                </c:pt>
                <c:pt idx="2108">
                  <c:v>82.83</c:v>
                </c:pt>
                <c:pt idx="2109">
                  <c:v>82.83</c:v>
                </c:pt>
                <c:pt idx="2110">
                  <c:v>83.24</c:v>
                </c:pt>
                <c:pt idx="2111">
                  <c:v>83.24</c:v>
                </c:pt>
                <c:pt idx="2112">
                  <c:v>84.85</c:v>
                </c:pt>
                <c:pt idx="2113">
                  <c:v>84.85</c:v>
                </c:pt>
                <c:pt idx="2114">
                  <c:v>85.88</c:v>
                </c:pt>
                <c:pt idx="2115">
                  <c:v>85.88</c:v>
                </c:pt>
                <c:pt idx="2116">
                  <c:v>85</c:v>
                </c:pt>
                <c:pt idx="2117">
                  <c:v>85</c:v>
                </c:pt>
                <c:pt idx="2118">
                  <c:v>85.73</c:v>
                </c:pt>
                <c:pt idx="2119">
                  <c:v>85.73</c:v>
                </c:pt>
                <c:pt idx="2120">
                  <c:v>83.33</c:v>
                </c:pt>
                <c:pt idx="2121">
                  <c:v>83.33</c:v>
                </c:pt>
                <c:pt idx="2122" formatCode="General">
                  <c:v>83.43</c:v>
                </c:pt>
                <c:pt idx="2123" formatCode="General">
                  <c:v>83.43</c:v>
                </c:pt>
                <c:pt idx="2124">
                  <c:v>83.73</c:v>
                </c:pt>
                <c:pt idx="2125">
                  <c:v>83.73</c:v>
                </c:pt>
                <c:pt idx="2126" formatCode="General">
                  <c:v>86.11</c:v>
                </c:pt>
                <c:pt idx="2127" formatCode="General">
                  <c:v>86.11</c:v>
                </c:pt>
                <c:pt idx="2128" formatCode="General">
                  <c:v>85.22</c:v>
                </c:pt>
                <c:pt idx="2129" formatCode="General">
                  <c:v>85.22</c:v>
                </c:pt>
                <c:pt idx="2130">
                  <c:v>85.83</c:v>
                </c:pt>
                <c:pt idx="2131">
                  <c:v>85.83</c:v>
                </c:pt>
                <c:pt idx="2132" formatCode="General">
                  <c:v>82.19</c:v>
                </c:pt>
                <c:pt idx="2133" formatCode="General">
                  <c:v>82.19</c:v>
                </c:pt>
                <c:pt idx="2134" formatCode="General">
                  <c:v>83.17</c:v>
                </c:pt>
                <c:pt idx="2135" formatCode="General">
                  <c:v>83.37</c:v>
                </c:pt>
                <c:pt idx="2136" formatCode="General">
                  <c:v>83.61</c:v>
                </c:pt>
                <c:pt idx="2137" formatCode="General">
                  <c:v>83.71</c:v>
                </c:pt>
                <c:pt idx="2138" formatCode="General">
                  <c:v>83.16</c:v>
                </c:pt>
                <c:pt idx="2139" formatCode="General">
                  <c:v>83.82</c:v>
                </c:pt>
                <c:pt idx="2140" formatCode="General">
                  <c:v>83.11</c:v>
                </c:pt>
                <c:pt idx="2141" formatCode="General">
                  <c:v>83.06</c:v>
                </c:pt>
                <c:pt idx="2142" formatCode="General">
                  <c:v>82.45</c:v>
                </c:pt>
                <c:pt idx="2143" formatCode="General">
                  <c:v>80.69</c:v>
                </c:pt>
                <c:pt idx="2144" formatCode="General">
                  <c:v>79.209999999999994</c:v>
                </c:pt>
                <c:pt idx="2145" formatCode="General">
                  <c:v>79.08</c:v>
                </c:pt>
                <c:pt idx="2146">
                  <c:v>78.650000000000006</c:v>
                </c:pt>
                <c:pt idx="2147">
                  <c:v>78.34</c:v>
                </c:pt>
                <c:pt idx="2148">
                  <c:v>77.84</c:v>
                </c:pt>
                <c:pt idx="2149">
                  <c:v>77.180000000000007</c:v>
                </c:pt>
                <c:pt idx="2150">
                  <c:v>76.58</c:v>
                </c:pt>
                <c:pt idx="2151">
                  <c:v>75.95</c:v>
                </c:pt>
                <c:pt idx="2152">
                  <c:v>75.94</c:v>
                </c:pt>
                <c:pt idx="2153">
                  <c:v>77.069999999999993</c:v>
                </c:pt>
                <c:pt idx="2154">
                  <c:v>76.760000000000005</c:v>
                </c:pt>
                <c:pt idx="2155">
                  <c:v>76.88</c:v>
                </c:pt>
                <c:pt idx="2156">
                  <c:v>76.97</c:v>
                </c:pt>
                <c:pt idx="2157" formatCode="General">
                  <c:v>77.88</c:v>
                </c:pt>
                <c:pt idx="2158" formatCode="General">
                  <c:v>77.97</c:v>
                </c:pt>
                <c:pt idx="2159" formatCode="General">
                  <c:v>76.52</c:v>
                </c:pt>
                <c:pt idx="2160" formatCode="General">
                  <c:v>77.12</c:v>
                </c:pt>
                <c:pt idx="2161" formatCode="General">
                  <c:v>76.37</c:v>
                </c:pt>
                <c:pt idx="2162">
                  <c:v>75.88</c:v>
                </c:pt>
                <c:pt idx="2163">
                  <c:v>75.63</c:v>
                </c:pt>
                <c:pt idx="2164" formatCode="General">
                  <c:v>76.37</c:v>
                </c:pt>
                <c:pt idx="2165">
                  <c:v>75.209999999999994</c:v>
                </c:pt>
                <c:pt idx="2166">
                  <c:v>76.959999999999994</c:v>
                </c:pt>
                <c:pt idx="2167">
                  <c:v>77.849999999999994</c:v>
                </c:pt>
                <c:pt idx="2168">
                  <c:v>76.75</c:v>
                </c:pt>
                <c:pt idx="2169">
                  <c:v>76.75</c:v>
                </c:pt>
                <c:pt idx="2170">
                  <c:v>78.14</c:v>
                </c:pt>
                <c:pt idx="2171">
                  <c:v>77.27</c:v>
                </c:pt>
                <c:pt idx="2172">
                  <c:v>77.41</c:v>
                </c:pt>
                <c:pt idx="2173">
                  <c:v>78.02</c:v>
                </c:pt>
                <c:pt idx="2174">
                  <c:v>77.819999999999993</c:v>
                </c:pt>
                <c:pt idx="2175">
                  <c:v>79.38</c:v>
                </c:pt>
                <c:pt idx="2176">
                  <c:v>80.36</c:v>
                </c:pt>
                <c:pt idx="2177">
                  <c:v>80.69</c:v>
                </c:pt>
                <c:pt idx="2178">
                  <c:v>82.49</c:v>
                </c:pt>
                <c:pt idx="2179">
                  <c:v>83.06</c:v>
                </c:pt>
                <c:pt idx="2180">
                  <c:v>83.22</c:v>
                </c:pt>
                <c:pt idx="2181">
                  <c:v>83.38</c:v>
                </c:pt>
                <c:pt idx="2182">
                  <c:v>82.95</c:v>
                </c:pt>
                <c:pt idx="2183">
                  <c:v>83</c:v>
                </c:pt>
                <c:pt idx="2184">
                  <c:v>83.33</c:v>
                </c:pt>
                <c:pt idx="2185">
                  <c:v>83.15</c:v>
                </c:pt>
                <c:pt idx="2186">
                  <c:v>82.24</c:v>
                </c:pt>
                <c:pt idx="2187">
                  <c:v>83.18</c:v>
                </c:pt>
                <c:pt idx="2188">
                  <c:v>82.89</c:v>
                </c:pt>
                <c:pt idx="2189">
                  <c:v>84.12</c:v>
                </c:pt>
                <c:pt idx="2190">
                  <c:v>84.66</c:v>
                </c:pt>
                <c:pt idx="2191">
                  <c:v>84.64</c:v>
                </c:pt>
                <c:pt idx="2192">
                  <c:v>84.04</c:v>
                </c:pt>
                <c:pt idx="2193">
                  <c:v>82.94</c:v>
                </c:pt>
                <c:pt idx="2194">
                  <c:v>83.63</c:v>
                </c:pt>
                <c:pt idx="2195">
                  <c:v>84.67</c:v>
                </c:pt>
                <c:pt idx="2196">
                  <c:v>83.14</c:v>
                </c:pt>
                <c:pt idx="2197">
                  <c:v>82.81</c:v>
                </c:pt>
                <c:pt idx="2198">
                  <c:v>82.59</c:v>
                </c:pt>
                <c:pt idx="2199">
                  <c:v>83.68</c:v>
                </c:pt>
                <c:pt idx="2200">
                  <c:v>83.73</c:v>
                </c:pt>
                <c:pt idx="2201">
                  <c:v>84.79</c:v>
                </c:pt>
                <c:pt idx="2202">
                  <c:v>86.19</c:v>
                </c:pt>
                <c:pt idx="2203">
                  <c:v>86.8</c:v>
                </c:pt>
                <c:pt idx="2204">
                  <c:v>88.13</c:v>
                </c:pt>
                <c:pt idx="2205">
                  <c:v>87.84</c:v>
                </c:pt>
                <c:pt idx="2206">
                  <c:v>87.33</c:v>
                </c:pt>
                <c:pt idx="2207">
                  <c:v>87.21</c:v>
                </c:pt>
                <c:pt idx="2208">
                  <c:v>84.25</c:v>
                </c:pt>
                <c:pt idx="2209">
                  <c:v>84.35</c:v>
                </c:pt>
                <c:pt idx="2210">
                  <c:v>85.55</c:v>
                </c:pt>
                <c:pt idx="2211">
                  <c:v>86.03</c:v>
                </c:pt>
                <c:pt idx="2212">
                  <c:v>85.83</c:v>
                </c:pt>
                <c:pt idx="2213">
                  <c:v>85.01</c:v>
                </c:pt>
                <c:pt idx="2214">
                  <c:v>85.4</c:v>
                </c:pt>
                <c:pt idx="2215">
                  <c:v>85.52</c:v>
                </c:pt>
                <c:pt idx="2216">
                  <c:v>86.31</c:v>
                </c:pt>
                <c:pt idx="2217">
                  <c:v>87.47</c:v>
                </c:pt>
                <c:pt idx="2218">
                  <c:v>87.37</c:v>
                </c:pt>
                <c:pt idx="2219">
                  <c:v>88.67</c:v>
                </c:pt>
                <c:pt idx="2220">
                  <c:v>88.37</c:v>
                </c:pt>
                <c:pt idx="2221">
                  <c:v>87.6</c:v>
                </c:pt>
                <c:pt idx="2222">
                  <c:v>87.55</c:v>
                </c:pt>
                <c:pt idx="2224">
                  <c:v>87.91</c:v>
                </c:pt>
                <c:pt idx="2225">
                  <c:v>86.97</c:v>
                </c:pt>
                <c:pt idx="2226">
                  <c:v>86.37</c:v>
                </c:pt>
                <c:pt idx="2227">
                  <c:v>87.09</c:v>
                </c:pt>
                <c:pt idx="2228">
                  <c:v>87.92</c:v>
                </c:pt>
                <c:pt idx="2229">
                  <c:v>86.22</c:v>
                </c:pt>
                <c:pt idx="2230">
                  <c:v>85.37</c:v>
                </c:pt>
                <c:pt idx="2231">
                  <c:v>86.91</c:v>
                </c:pt>
                <c:pt idx="2232">
                  <c:v>86.59</c:v>
                </c:pt>
                <c:pt idx="2233">
                  <c:v>87.81</c:v>
                </c:pt>
                <c:pt idx="2234">
                  <c:v>88.32</c:v>
                </c:pt>
                <c:pt idx="2235">
                  <c:v>87.9</c:v>
                </c:pt>
                <c:pt idx="2236">
                  <c:v>90</c:v>
                </c:pt>
                <c:pt idx="2237">
                  <c:v>91.02</c:v>
                </c:pt>
                <c:pt idx="2238">
                  <c:v>91.56</c:v>
                </c:pt>
                <c:pt idx="2239">
                  <c:v>91.65</c:v>
                </c:pt>
                <c:pt idx="2240">
                  <c:v>92.2</c:v>
                </c:pt>
                <c:pt idx="2241">
                  <c:v>91.68</c:v>
                </c:pt>
                <c:pt idx="2242">
                  <c:v>92.19</c:v>
                </c:pt>
                <c:pt idx="2243">
                  <c:v>92.03</c:v>
                </c:pt>
                <c:pt idx="2244">
                  <c:v>92.93</c:v>
                </c:pt>
                <c:pt idx="2245">
                  <c:v>92.62</c:v>
                </c:pt>
                <c:pt idx="2246">
                  <c:v>92.18</c:v>
                </c:pt>
                <c:pt idx="2247">
                  <c:v>93.31</c:v>
                </c:pt>
                <c:pt idx="2248">
                  <c:v>90.63</c:v>
                </c:pt>
                <c:pt idx="2249">
                  <c:v>94.11</c:v>
                </c:pt>
                <c:pt idx="2250">
                  <c:v>91.66</c:v>
                </c:pt>
                <c:pt idx="2251">
                  <c:v>92.56</c:v>
                </c:pt>
                <c:pt idx="2252">
                  <c:v>93.74</c:v>
                </c:pt>
                <c:pt idx="2253">
                  <c:v>93.52</c:v>
                </c:pt>
                <c:pt idx="2254">
                  <c:v>92.07</c:v>
                </c:pt>
                <c:pt idx="2255">
                  <c:v>91.51</c:v>
                </c:pt>
                <c:pt idx="2256">
                  <c:v>90.98</c:v>
                </c:pt>
                <c:pt idx="2257">
                  <c:v>92.4</c:v>
                </c:pt>
                <c:pt idx="2258">
                  <c:v>90.62</c:v>
                </c:pt>
                <c:pt idx="2259">
                  <c:v>91.79</c:v>
                </c:pt>
                <c:pt idx="2260">
                  <c:v>90.44</c:v>
                </c:pt>
                <c:pt idx="2261">
                  <c:v>89.02</c:v>
                </c:pt>
                <c:pt idx="2262">
                  <c:v>89.02</c:v>
                </c:pt>
                <c:pt idx="2263">
                  <c:v>90.91</c:v>
                </c:pt>
                <c:pt idx="2264">
                  <c:v>89.92</c:v>
                </c:pt>
                <c:pt idx="2265">
                  <c:v>91.04</c:v>
                </c:pt>
                <c:pt idx="2266">
                  <c:v>90.17</c:v>
                </c:pt>
                <c:pt idx="2267">
                  <c:v>89.69</c:v>
                </c:pt>
                <c:pt idx="2268">
                  <c:v>91.01</c:v>
                </c:pt>
                <c:pt idx="2269">
                  <c:v>92.9</c:v>
                </c:pt>
                <c:pt idx="2270">
                  <c:v>92.66</c:v>
                </c:pt>
                <c:pt idx="2271">
                  <c:v>92.95</c:v>
                </c:pt>
                <c:pt idx="2272">
                  <c:v>92.38</c:v>
                </c:pt>
                <c:pt idx="2273">
                  <c:v>94.26</c:v>
                </c:pt>
                <c:pt idx="2274">
                  <c:v>94.14</c:v>
                </c:pt>
                <c:pt idx="2275">
                  <c:v>94.07</c:v>
                </c:pt>
                <c:pt idx="2276">
                  <c:v>94.19</c:v>
                </c:pt>
                <c:pt idx="2277">
                  <c:v>94.62</c:v>
                </c:pt>
                <c:pt idx="2278">
                  <c:v>93.7</c:v>
                </c:pt>
                <c:pt idx="2279">
                  <c:v>91.84</c:v>
                </c:pt>
                <c:pt idx="2280">
                  <c:v>93.05</c:v>
                </c:pt>
                <c:pt idx="2281">
                  <c:v>92.36</c:v>
                </c:pt>
                <c:pt idx="2282">
                  <c:v>91.3</c:v>
                </c:pt>
                <c:pt idx="2283">
                  <c:v>90.93</c:v>
                </c:pt>
                <c:pt idx="2284">
                  <c:v>90.7</c:v>
                </c:pt>
                <c:pt idx="2285">
                  <c:v>90.36</c:v>
                </c:pt>
                <c:pt idx="2286">
                  <c:v>89.92</c:v>
                </c:pt>
                <c:pt idx="2287">
                  <c:v>89.15</c:v>
                </c:pt>
                <c:pt idx="2288">
                  <c:v>89</c:v>
                </c:pt>
                <c:pt idx="2289">
                  <c:v>89.29</c:v>
                </c:pt>
                <c:pt idx="2290">
                  <c:v>87.78</c:v>
                </c:pt>
                <c:pt idx="2291">
                  <c:v>86.31</c:v>
                </c:pt>
                <c:pt idx="2292">
                  <c:v>84.97</c:v>
                </c:pt>
                <c:pt idx="2293">
                  <c:v>84.87</c:v>
                </c:pt>
                <c:pt idx="2294">
                  <c:v>86.15</c:v>
                </c:pt>
                <c:pt idx="2295">
                  <c:v>86.27</c:v>
                </c:pt>
                <c:pt idx="2296">
                  <c:v>86.48</c:v>
                </c:pt>
                <c:pt idx="2297">
                  <c:v>87.36</c:v>
                </c:pt>
                <c:pt idx="2298">
                  <c:v>86.08</c:v>
                </c:pt>
                <c:pt idx="2299">
                  <c:v>85.5</c:v>
                </c:pt>
                <c:pt idx="2300">
                  <c:v>84.78</c:v>
                </c:pt>
                <c:pt idx="2301">
                  <c:v>84.55</c:v>
                </c:pt>
                <c:pt idx="2302">
                  <c:v>86.3</c:v>
                </c:pt>
                <c:pt idx="2303">
                  <c:v>85.51</c:v>
                </c:pt>
                <c:pt idx="2304">
                  <c:v>85.62</c:v>
                </c:pt>
                <c:pt idx="2305">
                  <c:v>86.98</c:v>
                </c:pt>
                <c:pt idx="2306">
                  <c:v>87.65</c:v>
                </c:pt>
                <c:pt idx="2307">
                  <c:v>90.06</c:v>
                </c:pt>
                <c:pt idx="2308">
                  <c:v>91.15</c:v>
                </c:pt>
                <c:pt idx="2309">
                  <c:v>88.36</c:v>
                </c:pt>
                <c:pt idx="2310">
                  <c:v>88.16</c:v>
                </c:pt>
                <c:pt idx="2311">
                  <c:v>87.52</c:v>
                </c:pt>
                <c:pt idx="2312">
                  <c:v>81.81</c:v>
                </c:pt>
                <c:pt idx="2313">
                  <c:v>81.8</c:v>
                </c:pt>
                <c:pt idx="2314">
                  <c:v>80.37</c:v>
                </c:pt>
                <c:pt idx="2315">
                  <c:v>80.89</c:v>
                </c:pt>
                <c:pt idx="2316">
                  <c:v>79.209999999999994</c:v>
                </c:pt>
                <c:pt idx="2317">
                  <c:v>77.08</c:v>
                </c:pt>
                <c:pt idx="2318">
                  <c:v>76.69</c:v>
                </c:pt>
                <c:pt idx="2319">
                  <c:v>76.22</c:v>
                </c:pt>
                <c:pt idx="2321">
                  <c:v>74.83</c:v>
                </c:pt>
                <c:pt idx="2322">
                  <c:v>75</c:v>
                </c:pt>
                <c:pt idx="2323">
                  <c:v>74.97</c:v>
                </c:pt>
                <c:pt idx="2324">
                  <c:v>68.900000000000006</c:v>
                </c:pt>
                <c:pt idx="2325">
                  <c:v>68.739999999999995</c:v>
                </c:pt>
                <c:pt idx="2326">
                  <c:v>68.599999999999994</c:v>
                </c:pt>
                <c:pt idx="2327">
                  <c:v>68.25</c:v>
                </c:pt>
                <c:pt idx="2328">
                  <c:v>68.39</c:v>
                </c:pt>
                <c:pt idx="2329">
                  <c:v>68.45</c:v>
                </c:pt>
                <c:pt idx="2330">
                  <c:v>68.63</c:v>
                </c:pt>
                <c:pt idx="2331">
                  <c:v>68.52</c:v>
                </c:pt>
                <c:pt idx="2332">
                  <c:v>68.8</c:v>
                </c:pt>
                <c:pt idx="2333">
                  <c:v>68.77</c:v>
                </c:pt>
                <c:pt idx="2334">
                  <c:v>66.400000000000006</c:v>
                </c:pt>
                <c:pt idx="2335">
                  <c:v>65.16</c:v>
                </c:pt>
                <c:pt idx="2336">
                  <c:v>65.36</c:v>
                </c:pt>
                <c:pt idx="2337">
                  <c:v>64.44</c:v>
                </c:pt>
                <c:pt idx="2338">
                  <c:v>63.34</c:v>
                </c:pt>
                <c:pt idx="2339">
                  <c:v>62.09</c:v>
                </c:pt>
                <c:pt idx="2340">
                  <c:v>62.49</c:v>
                </c:pt>
                <c:pt idx="2341">
                  <c:v>63.92</c:v>
                </c:pt>
                <c:pt idx="2342">
                  <c:v>63.46</c:v>
                </c:pt>
                <c:pt idx="2343">
                  <c:v>63.97</c:v>
                </c:pt>
                <c:pt idx="2344">
                  <c:v>63.57</c:v>
                </c:pt>
                <c:pt idx="2345">
                  <c:v>63.81</c:v>
                </c:pt>
                <c:pt idx="2346">
                  <c:v>64.13</c:v>
                </c:pt>
                <c:pt idx="2347">
                  <c:v>63.03</c:v>
                </c:pt>
                <c:pt idx="2348">
                  <c:v>64.02</c:v>
                </c:pt>
                <c:pt idx="2349">
                  <c:v>63.89</c:v>
                </c:pt>
                <c:pt idx="2350">
                  <c:v>63.6</c:v>
                </c:pt>
                <c:pt idx="2351">
                  <c:v>63.34</c:v>
                </c:pt>
                <c:pt idx="2352">
                  <c:v>63.47</c:v>
                </c:pt>
                <c:pt idx="2353">
                  <c:v>65.319999999999993</c:v>
                </c:pt>
                <c:pt idx="2354">
                  <c:v>66.5</c:v>
                </c:pt>
                <c:pt idx="2355">
                  <c:v>67.459999999999994</c:v>
                </c:pt>
                <c:pt idx="2356">
                  <c:v>67.66</c:v>
                </c:pt>
                <c:pt idx="2357">
                  <c:v>68.260000000000005</c:v>
                </c:pt>
                <c:pt idx="2358">
                  <c:v>68.3</c:v>
                </c:pt>
                <c:pt idx="2359">
                  <c:v>67.14</c:v>
                </c:pt>
                <c:pt idx="2360">
                  <c:v>67.599999999999994</c:v>
                </c:pt>
                <c:pt idx="2362">
                  <c:v>66.34</c:v>
                </c:pt>
                <c:pt idx="2363">
                  <c:v>66.7</c:v>
                </c:pt>
                <c:pt idx="2364">
                  <c:v>69.77</c:v>
                </c:pt>
                <c:pt idx="2365">
                  <c:v>66.08</c:v>
                </c:pt>
                <c:pt idx="2366">
                  <c:v>66.56</c:v>
                </c:pt>
                <c:pt idx="2367">
                  <c:v>67.78</c:v>
                </c:pt>
                <c:pt idx="2368">
                  <c:v>70.14</c:v>
                </c:pt>
                <c:pt idx="2369">
                  <c:v>70.790000000000006</c:v>
                </c:pt>
                <c:pt idx="2370">
                  <c:v>70.61</c:v>
                </c:pt>
                <c:pt idx="2371">
                  <c:v>68.180000000000007</c:v>
                </c:pt>
                <c:pt idx="2372">
                  <c:v>68.28</c:v>
                </c:pt>
                <c:pt idx="2373">
                  <c:v>69.900000000000006</c:v>
                </c:pt>
                <c:pt idx="2374">
                  <c:v>66.900000000000006</c:v>
                </c:pt>
                <c:pt idx="2375">
                  <c:v>65.989999999999995</c:v>
                </c:pt>
                <c:pt idx="2376">
                  <c:v>64.86</c:v>
                </c:pt>
                <c:pt idx="2377">
                  <c:v>62.93</c:v>
                </c:pt>
                <c:pt idx="2378">
                  <c:v>61.66</c:v>
                </c:pt>
                <c:pt idx="2379">
                  <c:v>61.49</c:v>
                </c:pt>
                <c:pt idx="2380">
                  <c:v>62.48</c:v>
                </c:pt>
                <c:pt idx="2381">
                  <c:v>62.06</c:v>
                </c:pt>
                <c:pt idx="2382">
                  <c:v>61.96</c:v>
                </c:pt>
                <c:pt idx="2383">
                  <c:v>62.76</c:v>
                </c:pt>
                <c:pt idx="2384">
                  <c:v>62.45</c:v>
                </c:pt>
                <c:pt idx="2385">
                  <c:v>63.07</c:v>
                </c:pt>
                <c:pt idx="2386">
                  <c:v>64.98</c:v>
                </c:pt>
                <c:pt idx="2387">
                  <c:v>65.83</c:v>
                </c:pt>
                <c:pt idx="2388">
                  <c:v>65.510000000000005</c:v>
                </c:pt>
                <c:pt idx="2389">
                  <c:v>64.55</c:v>
                </c:pt>
                <c:pt idx="2390">
                  <c:v>64.099999999999994</c:v>
                </c:pt>
                <c:pt idx="2391">
                  <c:v>65.02</c:v>
                </c:pt>
                <c:pt idx="2392">
                  <c:v>64.16</c:v>
                </c:pt>
                <c:pt idx="2393">
                  <c:v>63.17</c:v>
                </c:pt>
                <c:pt idx="2394">
                  <c:v>63.56</c:v>
                </c:pt>
                <c:pt idx="2395">
                  <c:v>63</c:v>
                </c:pt>
                <c:pt idx="2396">
                  <c:v>62.29</c:v>
                </c:pt>
                <c:pt idx="2397">
                  <c:v>62.79</c:v>
                </c:pt>
                <c:pt idx="2398">
                  <c:v>62.68</c:v>
                </c:pt>
                <c:pt idx="2399">
                  <c:v>63.04</c:v>
                </c:pt>
                <c:pt idx="2400">
                  <c:v>63.81</c:v>
                </c:pt>
                <c:pt idx="2401">
                  <c:v>63.67</c:v>
                </c:pt>
                <c:pt idx="2402">
                  <c:v>64.47</c:v>
                </c:pt>
                <c:pt idx="2403">
                  <c:v>65.349999999999994</c:v>
                </c:pt>
                <c:pt idx="2404">
                  <c:v>64.5</c:v>
                </c:pt>
                <c:pt idx="2405">
                  <c:v>64.45</c:v>
                </c:pt>
                <c:pt idx="2406">
                  <c:v>64.25</c:v>
                </c:pt>
                <c:pt idx="2407">
                  <c:v>62.8</c:v>
                </c:pt>
                <c:pt idx="2408">
                  <c:v>62.71</c:v>
                </c:pt>
                <c:pt idx="2409">
                  <c:v>63.19</c:v>
                </c:pt>
                <c:pt idx="2410">
                  <c:v>63.96</c:v>
                </c:pt>
                <c:pt idx="2411">
                  <c:v>62.43</c:v>
                </c:pt>
                <c:pt idx="2412">
                  <c:v>63.3</c:v>
                </c:pt>
                <c:pt idx="2413">
                  <c:v>61.94</c:v>
                </c:pt>
                <c:pt idx="2414">
                  <c:v>59.73</c:v>
                </c:pt>
                <c:pt idx="2415">
                  <c:v>59.8</c:v>
                </c:pt>
                <c:pt idx="2416">
                  <c:v>58.81</c:v>
                </c:pt>
                <c:pt idx="2417">
                  <c:v>59.97</c:v>
                </c:pt>
                <c:pt idx="2418">
                  <c:v>59.11</c:v>
                </c:pt>
                <c:pt idx="2419">
                  <c:v>58.54</c:v>
                </c:pt>
                <c:pt idx="2420">
                  <c:v>59.76</c:v>
                </c:pt>
                <c:pt idx="2421">
                  <c:v>59.16</c:v>
                </c:pt>
                <c:pt idx="2422">
                  <c:v>59.66</c:v>
                </c:pt>
                <c:pt idx="2423">
                  <c:v>61.41</c:v>
                </c:pt>
                <c:pt idx="2425">
                  <c:v>60.96</c:v>
                </c:pt>
                <c:pt idx="2426">
                  <c:v>60.18</c:v>
                </c:pt>
                <c:pt idx="2427">
                  <c:v>60.75</c:v>
                </c:pt>
                <c:pt idx="2428">
                  <c:v>61.01</c:v>
                </c:pt>
                <c:pt idx="2429">
                  <c:v>61.52</c:v>
                </c:pt>
                <c:pt idx="2430">
                  <c:v>60.54</c:v>
                </c:pt>
                <c:pt idx="2431">
                  <c:v>60.21</c:v>
                </c:pt>
                <c:pt idx="2432">
                  <c:v>59.88</c:v>
                </c:pt>
                <c:pt idx="2433">
                  <c:v>59.57</c:v>
                </c:pt>
                <c:pt idx="2434">
                  <c:v>60.48</c:v>
                </c:pt>
                <c:pt idx="2435">
                  <c:v>60.54</c:v>
                </c:pt>
                <c:pt idx="2436">
                  <c:v>60.65</c:v>
                </c:pt>
                <c:pt idx="2437">
                  <c:v>59.78</c:v>
                </c:pt>
                <c:pt idx="2438">
                  <c:v>60.05</c:v>
                </c:pt>
                <c:pt idx="2439">
                  <c:v>60.82</c:v>
                </c:pt>
                <c:pt idx="2440">
                  <c:v>60.89</c:v>
                </c:pt>
                <c:pt idx="2441">
                  <c:v>62.04</c:v>
                </c:pt>
                <c:pt idx="2442">
                  <c:v>61.82</c:v>
                </c:pt>
                <c:pt idx="2443">
                  <c:v>61.78</c:v>
                </c:pt>
                <c:pt idx="2444">
                  <c:v>61.63</c:v>
                </c:pt>
                <c:pt idx="2445">
                  <c:v>62.01</c:v>
                </c:pt>
                <c:pt idx="2446">
                  <c:v>61.98</c:v>
                </c:pt>
                <c:pt idx="2447">
                  <c:v>60.27</c:v>
                </c:pt>
                <c:pt idx="2448">
                  <c:v>59.58</c:v>
                </c:pt>
                <c:pt idx="2449">
                  <c:v>60.71</c:v>
                </c:pt>
                <c:pt idx="2450">
                  <c:v>60.2</c:v>
                </c:pt>
                <c:pt idx="2451">
                  <c:v>60.43</c:v>
                </c:pt>
                <c:pt idx="2452">
                  <c:v>60.56</c:v>
                </c:pt>
                <c:pt idx="2453">
                  <c:v>60.76</c:v>
                </c:pt>
                <c:pt idx="2454">
                  <c:v>59.73</c:v>
                </c:pt>
                <c:pt idx="2455">
                  <c:v>60.15</c:v>
                </c:pt>
                <c:pt idx="2456">
                  <c:v>58.98</c:v>
                </c:pt>
                <c:pt idx="2457">
                  <c:v>59.49</c:v>
                </c:pt>
                <c:pt idx="2458">
                  <c:v>59.23</c:v>
                </c:pt>
                <c:pt idx="2460">
                  <c:v>57.79</c:v>
                </c:pt>
                <c:pt idx="2461">
                  <c:v>58.01</c:v>
                </c:pt>
                <c:pt idx="2462">
                  <c:v>57.76</c:v>
                </c:pt>
                <c:pt idx="2463">
                  <c:v>57.03</c:v>
                </c:pt>
                <c:pt idx="2464">
                  <c:v>58.62</c:v>
                </c:pt>
                <c:pt idx="2465">
                  <c:v>58.78</c:v>
                </c:pt>
                <c:pt idx="2466">
                  <c:v>59.44</c:v>
                </c:pt>
                <c:pt idx="2467">
                  <c:v>59.57</c:v>
                </c:pt>
                <c:pt idx="2468">
                  <c:v>59.36</c:v>
                </c:pt>
                <c:pt idx="2469">
                  <c:v>59.89</c:v>
                </c:pt>
                <c:pt idx="2470">
                  <c:v>61.45</c:v>
                </c:pt>
                <c:pt idx="2471">
                  <c:v>61.15</c:v>
                </c:pt>
                <c:pt idx="2472">
                  <c:v>61.79</c:v>
                </c:pt>
                <c:pt idx="2473">
                  <c:v>61.59</c:v>
                </c:pt>
                <c:pt idx="2474">
                  <c:v>62.3</c:v>
                </c:pt>
                <c:pt idx="2475">
                  <c:v>62.51</c:v>
                </c:pt>
                <c:pt idx="2476">
                  <c:v>62.02</c:v>
                </c:pt>
                <c:pt idx="2477">
                  <c:v>62.48</c:v>
                </c:pt>
                <c:pt idx="2478">
                  <c:v>62.7</c:v>
                </c:pt>
                <c:pt idx="2480">
                  <c:v>63.8</c:v>
                </c:pt>
                <c:pt idx="2481">
                  <c:v>64.62</c:v>
                </c:pt>
                <c:pt idx="2482">
                  <c:v>64.44</c:v>
                </c:pt>
                <c:pt idx="2483">
                  <c:v>64.67</c:v>
                </c:pt>
                <c:pt idx="2484">
                  <c:v>64.75</c:v>
                </c:pt>
                <c:pt idx="2485">
                  <c:v>64.760000000000005</c:v>
                </c:pt>
                <c:pt idx="2486">
                  <c:v>65.52</c:v>
                </c:pt>
                <c:pt idx="2487">
                  <c:v>65.17</c:v>
                </c:pt>
                <c:pt idx="2488">
                  <c:v>64.73</c:v>
                </c:pt>
                <c:pt idx="2489">
                  <c:v>64.63</c:v>
                </c:pt>
                <c:pt idx="2490">
                  <c:v>63.73</c:v>
                </c:pt>
                <c:pt idx="2491">
                  <c:v>63.61</c:v>
                </c:pt>
                <c:pt idx="2492">
                  <c:v>63.21</c:v>
                </c:pt>
                <c:pt idx="2493">
                  <c:v>62.95</c:v>
                </c:pt>
                <c:pt idx="2494">
                  <c:v>61.92</c:v>
                </c:pt>
                <c:pt idx="2495">
                  <c:v>60.87</c:v>
                </c:pt>
                <c:pt idx="2496">
                  <c:v>60.33</c:v>
                </c:pt>
                <c:pt idx="2497">
                  <c:v>61.22</c:v>
                </c:pt>
                <c:pt idx="2498">
                  <c:v>60.5</c:v>
                </c:pt>
                <c:pt idx="2499">
                  <c:v>60.49</c:v>
                </c:pt>
                <c:pt idx="2500">
                  <c:v>60.21</c:v>
                </c:pt>
                <c:pt idx="2501">
                  <c:v>62.48</c:v>
                </c:pt>
                <c:pt idx="2502">
                  <c:v>62.95</c:v>
                </c:pt>
                <c:pt idx="2503">
                  <c:v>62.82</c:v>
                </c:pt>
                <c:pt idx="2504">
                  <c:v>64.05</c:v>
                </c:pt>
                <c:pt idx="2505">
                  <c:v>63.91</c:v>
                </c:pt>
                <c:pt idx="2506">
                  <c:v>63.16</c:v>
                </c:pt>
                <c:pt idx="2507">
                  <c:v>63.08</c:v>
                </c:pt>
                <c:pt idx="2508">
                  <c:v>63.55</c:v>
                </c:pt>
                <c:pt idx="2509">
                  <c:v>62.52</c:v>
                </c:pt>
                <c:pt idx="2510">
                  <c:v>63.1</c:v>
                </c:pt>
                <c:pt idx="2511">
                  <c:v>62.58</c:v>
                </c:pt>
                <c:pt idx="2512">
                  <c:v>63.69</c:v>
                </c:pt>
                <c:pt idx="2513">
                  <c:v>65.34</c:v>
                </c:pt>
                <c:pt idx="2514">
                  <c:v>66.42</c:v>
                </c:pt>
                <c:pt idx="2515">
                  <c:v>66.73</c:v>
                </c:pt>
                <c:pt idx="2516">
                  <c:v>66.22</c:v>
                </c:pt>
                <c:pt idx="2517">
                  <c:v>65.06</c:v>
                </c:pt>
                <c:pt idx="2518">
                  <c:v>65.13</c:v>
                </c:pt>
                <c:pt idx="2519">
                  <c:v>64.69</c:v>
                </c:pt>
                <c:pt idx="2520">
                  <c:v>64.59</c:v>
                </c:pt>
                <c:pt idx="2521">
                  <c:v>64.010000000000005</c:v>
                </c:pt>
                <c:pt idx="2522">
                  <c:v>63.29</c:v>
                </c:pt>
                <c:pt idx="2523">
                  <c:v>63.14</c:v>
                </c:pt>
                <c:pt idx="2524">
                  <c:v>62.63</c:v>
                </c:pt>
                <c:pt idx="2525">
                  <c:v>62.49</c:v>
                </c:pt>
                <c:pt idx="2526">
                  <c:v>64.59</c:v>
                </c:pt>
                <c:pt idx="2527">
                  <c:v>66.5</c:v>
                </c:pt>
                <c:pt idx="2528">
                  <c:v>66.39</c:v>
                </c:pt>
                <c:pt idx="2529">
                  <c:v>66.62</c:v>
                </c:pt>
                <c:pt idx="2530">
                  <c:v>67.319999999999993</c:v>
                </c:pt>
                <c:pt idx="2531">
                  <c:v>68.12</c:v>
                </c:pt>
                <c:pt idx="2532">
                  <c:v>66.849999999999994</c:v>
                </c:pt>
                <c:pt idx="2533">
                  <c:v>66.91</c:v>
                </c:pt>
                <c:pt idx="2534">
                  <c:v>66.989999999999995</c:v>
                </c:pt>
                <c:pt idx="2535">
                  <c:v>66.099999999999994</c:v>
                </c:pt>
                <c:pt idx="2536">
                  <c:v>65.53</c:v>
                </c:pt>
                <c:pt idx="2537">
                  <c:v>66.16</c:v>
                </c:pt>
                <c:pt idx="2538">
                  <c:v>65.39</c:v>
                </c:pt>
                <c:pt idx="2539">
                  <c:v>65.02</c:v>
                </c:pt>
                <c:pt idx="2540">
                  <c:v>65.77</c:v>
                </c:pt>
                <c:pt idx="2541">
                  <c:v>66.53</c:v>
                </c:pt>
                <c:pt idx="2542">
                  <c:v>66.84</c:v>
                </c:pt>
                <c:pt idx="2543">
                  <c:v>64.92</c:v>
                </c:pt>
                <c:pt idx="2544">
                  <c:v>64.349999999999994</c:v>
                </c:pt>
                <c:pt idx="2545">
                  <c:v>64.150000000000006</c:v>
                </c:pt>
                <c:pt idx="2546">
                  <c:v>66.73</c:v>
                </c:pt>
                <c:pt idx="2547">
                  <c:v>63.3</c:v>
                </c:pt>
                <c:pt idx="2548">
                  <c:v>63.31</c:v>
                </c:pt>
                <c:pt idx="2549">
                  <c:v>63.05</c:v>
                </c:pt>
                <c:pt idx="2550">
                  <c:v>64.33</c:v>
                </c:pt>
                <c:pt idx="2551">
                  <c:v>64.349999999999994</c:v>
                </c:pt>
                <c:pt idx="2552">
                  <c:v>63.75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0578704"/>
        <c:axId val="520579096"/>
      </c:lineChart>
      <c:dateAx>
        <c:axId val="520578704"/>
        <c:scaling>
          <c:orientation val="minMax"/>
          <c:min val="38930"/>
        </c:scaling>
        <c:delete val="0"/>
        <c:axPos val="b"/>
        <c:numFmt formatCode="m/d/yy;@" sourceLinked="0"/>
        <c:majorTickMark val="out"/>
        <c:minorTickMark val="none"/>
        <c:tickLblPos val="nextTo"/>
        <c:spPr>
          <a:ln w="15875"/>
        </c:spPr>
        <c:txPr>
          <a:bodyPr/>
          <a:lstStyle/>
          <a:p>
            <a:pPr>
              <a:defRPr sz="2000" b="1"/>
            </a:pPr>
            <a:endParaRPr lang="en-US"/>
          </a:p>
        </c:txPr>
        <c:crossAx val="520579096"/>
        <c:crosses val="autoZero"/>
        <c:auto val="1"/>
        <c:lblOffset val="100"/>
        <c:baseTimeUnit val="days"/>
        <c:majorUnit val="2"/>
        <c:majorTimeUnit val="years"/>
      </c:dateAx>
      <c:valAx>
        <c:axId val="520579096"/>
        <c:scaling>
          <c:orientation val="minMax"/>
          <c:max val="260"/>
          <c:min val="40"/>
        </c:scaling>
        <c:delete val="0"/>
        <c:axPos val="l"/>
        <c:numFmt formatCode="_(* #,##0_);_(* \(#,##0\);_(* &quot;-&quot;_);_(@_)" sourceLinked="0"/>
        <c:majorTickMark val="out"/>
        <c:minorTickMark val="none"/>
        <c:tickLblPos val="nextTo"/>
        <c:spPr>
          <a:ln w="15875"/>
        </c:spPr>
        <c:txPr>
          <a:bodyPr/>
          <a:lstStyle/>
          <a:p>
            <a:pPr>
              <a:defRPr sz="2400" b="1"/>
            </a:pPr>
            <a:endParaRPr lang="en-US"/>
          </a:p>
        </c:txPr>
        <c:crossAx val="520578704"/>
        <c:crosses val="autoZero"/>
        <c:crossBetween val="between"/>
        <c:majorUnit val="55"/>
      </c:valAx>
    </c:plotArea>
    <c:legend>
      <c:legendPos val="r"/>
      <c:layout>
        <c:manualLayout>
          <c:xMode val="edge"/>
          <c:yMode val="edge"/>
          <c:x val="0.22361105502837789"/>
          <c:y val="0.16459155790457686"/>
          <c:w val="0.19627498485766223"/>
          <c:h val="0.14646612532808398"/>
        </c:manualLayout>
      </c:layout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spPr>
    <a:ln w="15875">
      <a:solidFill>
        <a:schemeClr val="tx1">
          <a:tint val="75000"/>
          <a:shade val="95000"/>
          <a:satMod val="105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53560804899416"/>
          <c:y val="7.7288626497395332E-2"/>
          <c:w val="0.82833105861767364"/>
          <c:h val="0.776744186046518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ln w="41230">
              <a:solidFill>
                <a:srgbClr val="FF6600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cat>
            <c:strRef>
              <c:f>Sheet1!$A$2:$A$65</c:f>
              <c:strCache>
                <c:ptCount val="38"/>
                <c:pt idx="0">
                  <c:v>76/77</c:v>
                </c:pt>
                <c:pt idx="1">
                  <c:v>77/78</c:v>
                </c:pt>
                <c:pt idx="2">
                  <c:v>78/79</c:v>
                </c:pt>
                <c:pt idx="3">
                  <c:v>79/80</c:v>
                </c:pt>
                <c:pt idx="4">
                  <c:v>80/81</c:v>
                </c:pt>
                <c:pt idx="5">
                  <c:v>81/82</c:v>
                </c:pt>
                <c:pt idx="6">
                  <c:v>82/83</c:v>
                </c:pt>
                <c:pt idx="7">
                  <c:v>83/84</c:v>
                </c:pt>
                <c:pt idx="8">
                  <c:v>84/85</c:v>
                </c:pt>
                <c:pt idx="9">
                  <c:v>85/86</c:v>
                </c:pt>
                <c:pt idx="10">
                  <c:v>86/87</c:v>
                </c:pt>
                <c:pt idx="11">
                  <c:v>87/88</c:v>
                </c:pt>
                <c:pt idx="12">
                  <c:v>88/89</c:v>
                </c:pt>
                <c:pt idx="13">
                  <c:v>89/90</c:v>
                </c:pt>
                <c:pt idx="14">
                  <c:v>90/91</c:v>
                </c:pt>
                <c:pt idx="15">
                  <c:v>91/92</c:v>
                </c:pt>
                <c:pt idx="16">
                  <c:v>92/93</c:v>
                </c:pt>
                <c:pt idx="17">
                  <c:v>93/94</c:v>
                </c:pt>
                <c:pt idx="18">
                  <c:v>94/95</c:v>
                </c:pt>
                <c:pt idx="19">
                  <c:v>95/96</c:v>
                </c:pt>
                <c:pt idx="20">
                  <c:v>96/97</c:v>
                </c:pt>
                <c:pt idx="21">
                  <c:v>97/98</c:v>
                </c:pt>
                <c:pt idx="22">
                  <c:v>98/99</c:v>
                </c:pt>
                <c:pt idx="23">
                  <c:v>99/00</c:v>
                </c:pt>
                <c:pt idx="24">
                  <c:v>00/01</c:v>
                </c:pt>
                <c:pt idx="25">
                  <c:v>01/02</c:v>
                </c:pt>
                <c:pt idx="26">
                  <c:v>02/03</c:v>
                </c:pt>
                <c:pt idx="27">
                  <c:v>03/04</c:v>
                </c:pt>
                <c:pt idx="28">
                  <c:v>04/05</c:v>
                </c:pt>
                <c:pt idx="29">
                  <c:v>05/06</c:v>
                </c:pt>
                <c:pt idx="30">
                  <c:v>06/07</c:v>
                </c:pt>
                <c:pt idx="31">
                  <c:v>07/08</c:v>
                </c:pt>
                <c:pt idx="32">
                  <c:v>08/09</c:v>
                </c:pt>
                <c:pt idx="33">
                  <c:v>09/10</c:v>
                </c:pt>
                <c:pt idx="34">
                  <c:v>10/11</c:v>
                </c:pt>
                <c:pt idx="35">
                  <c:v>11/12</c:v>
                </c:pt>
                <c:pt idx="36">
                  <c:v>12/13</c:v>
                </c:pt>
                <c:pt idx="37">
                  <c:v>13/14</c:v>
                </c:pt>
              </c:strCache>
            </c:strRef>
          </c:cat>
          <c:val>
            <c:numRef>
              <c:f>Sheet1!$B$2:$B$65</c:f>
              <c:numCache>
                <c:formatCode>General</c:formatCode>
                <c:ptCount val="38"/>
                <c:pt idx="0">
                  <c:v>81.849999999999994</c:v>
                </c:pt>
                <c:pt idx="1">
                  <c:v>65.05</c:v>
                </c:pt>
                <c:pt idx="2">
                  <c:v>76.05</c:v>
                </c:pt>
                <c:pt idx="3">
                  <c:v>85.4</c:v>
                </c:pt>
                <c:pt idx="4">
                  <c:v>94.2</c:v>
                </c:pt>
                <c:pt idx="5">
                  <c:v>73.8</c:v>
                </c:pt>
                <c:pt idx="6">
                  <c:v>76.650000000000006</c:v>
                </c:pt>
                <c:pt idx="7">
                  <c:v>87.65</c:v>
                </c:pt>
                <c:pt idx="8">
                  <c:v>69.150000000000006</c:v>
                </c:pt>
                <c:pt idx="9">
                  <c:v>49</c:v>
                </c:pt>
                <c:pt idx="10">
                  <c:v>62.05</c:v>
                </c:pt>
                <c:pt idx="11">
                  <c:v>72.3</c:v>
                </c:pt>
                <c:pt idx="12">
                  <c:v>66.349999999999994</c:v>
                </c:pt>
                <c:pt idx="13">
                  <c:v>82.4</c:v>
                </c:pt>
                <c:pt idx="14">
                  <c:v>82.9</c:v>
                </c:pt>
                <c:pt idx="15">
                  <c:v>63.05</c:v>
                </c:pt>
                <c:pt idx="16">
                  <c:v>57.7</c:v>
                </c:pt>
                <c:pt idx="17">
                  <c:v>70.599999999999994</c:v>
                </c:pt>
                <c:pt idx="18">
                  <c:v>91.85</c:v>
                </c:pt>
                <c:pt idx="19">
                  <c:v>85.6</c:v>
                </c:pt>
                <c:pt idx="20">
                  <c:v>78.55</c:v>
                </c:pt>
                <c:pt idx="21">
                  <c:v>72.2</c:v>
                </c:pt>
                <c:pt idx="22">
                  <c:v>58.9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Projected</c:v>
                </c:pt>
              </c:strCache>
            </c:strRef>
          </c:tx>
          <c:spPr>
            <a:ln w="41230">
              <a:solidFill>
                <a:srgbClr val="FF9900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dPt>
            <c:idx val="35"/>
            <c:marker>
              <c:symbol val="square"/>
              <c:size val="11"/>
            </c:marker>
            <c:bubble3D val="0"/>
            <c:spPr>
              <a:ln w="41230">
                <a:solidFill>
                  <a:srgbClr val="FFFF99"/>
                </a:solidFill>
                <a:prstDash val="solid"/>
              </a:ln>
            </c:spPr>
          </c:dPt>
          <c:dPt>
            <c:idx val="36"/>
            <c:marker>
              <c:symbol val="square"/>
              <c:size val="11"/>
              <c:spPr>
                <a:solidFill>
                  <a:srgbClr val="F97C1F"/>
                </a:solidFill>
                <a:ln>
                  <a:solidFill>
                    <a:srgbClr val="FF9900"/>
                  </a:solidFill>
                  <a:prstDash val="solid"/>
                </a:ln>
              </c:spPr>
            </c:marker>
            <c:bubble3D val="0"/>
            <c:spPr>
              <a:ln w="41230">
                <a:solidFill>
                  <a:srgbClr val="FFFF99"/>
                </a:solidFill>
                <a:prstDash val="solid"/>
              </a:ln>
            </c:spPr>
          </c:dPt>
          <c:dPt>
            <c:idx val="37"/>
            <c:marker>
              <c:symbol val="square"/>
              <c:size val="10"/>
              <c:spPr>
                <a:solidFill>
                  <a:srgbClr val="FF0000"/>
                </a:solidFill>
                <a:ln>
                  <a:solidFill>
                    <a:srgbClr val="FF9900"/>
                  </a:solidFill>
                  <a:prstDash val="solid"/>
                </a:ln>
              </c:spPr>
            </c:marker>
            <c:bubble3D val="0"/>
            <c:spPr>
              <a:ln w="41230">
                <a:solidFill>
                  <a:srgbClr val="FFFF99"/>
                </a:solidFill>
                <a:prstDash val="solid"/>
              </a:ln>
            </c:spPr>
          </c:dPt>
          <c:dLbls>
            <c:dLbl>
              <c:idx val="35"/>
              <c:layout>
                <c:manualLayout>
                  <c:x val="-7.4074074074075161E-3"/>
                  <c:y val="-4.01128133394056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>
                <c:manualLayout>
                  <c:x val="-2.8148148148148148E-2"/>
                  <c:y val="5.0141016674256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Sheet1!$A$2:$A$65</c:f>
              <c:strCache>
                <c:ptCount val="38"/>
                <c:pt idx="0">
                  <c:v>76/77</c:v>
                </c:pt>
                <c:pt idx="1">
                  <c:v>77/78</c:v>
                </c:pt>
                <c:pt idx="2">
                  <c:v>78/79</c:v>
                </c:pt>
                <c:pt idx="3">
                  <c:v>79/80</c:v>
                </c:pt>
                <c:pt idx="4">
                  <c:v>80/81</c:v>
                </c:pt>
                <c:pt idx="5">
                  <c:v>81/82</c:v>
                </c:pt>
                <c:pt idx="6">
                  <c:v>82/83</c:v>
                </c:pt>
                <c:pt idx="7">
                  <c:v>83/84</c:v>
                </c:pt>
                <c:pt idx="8">
                  <c:v>84/85</c:v>
                </c:pt>
                <c:pt idx="9">
                  <c:v>85/86</c:v>
                </c:pt>
                <c:pt idx="10">
                  <c:v>86/87</c:v>
                </c:pt>
                <c:pt idx="11">
                  <c:v>87/88</c:v>
                </c:pt>
                <c:pt idx="12">
                  <c:v>88/89</c:v>
                </c:pt>
                <c:pt idx="13">
                  <c:v>89/90</c:v>
                </c:pt>
                <c:pt idx="14">
                  <c:v>90/91</c:v>
                </c:pt>
                <c:pt idx="15">
                  <c:v>91/92</c:v>
                </c:pt>
                <c:pt idx="16">
                  <c:v>92/93</c:v>
                </c:pt>
                <c:pt idx="17">
                  <c:v>93/94</c:v>
                </c:pt>
                <c:pt idx="18">
                  <c:v>94/95</c:v>
                </c:pt>
                <c:pt idx="19">
                  <c:v>95/96</c:v>
                </c:pt>
                <c:pt idx="20">
                  <c:v>96/97</c:v>
                </c:pt>
                <c:pt idx="21">
                  <c:v>97/98</c:v>
                </c:pt>
                <c:pt idx="22">
                  <c:v>98/99</c:v>
                </c:pt>
                <c:pt idx="23">
                  <c:v>99/00</c:v>
                </c:pt>
                <c:pt idx="24">
                  <c:v>00/01</c:v>
                </c:pt>
                <c:pt idx="25">
                  <c:v>01/02</c:v>
                </c:pt>
                <c:pt idx="26">
                  <c:v>02/03</c:v>
                </c:pt>
                <c:pt idx="27">
                  <c:v>03/04</c:v>
                </c:pt>
                <c:pt idx="28">
                  <c:v>04/05</c:v>
                </c:pt>
                <c:pt idx="29">
                  <c:v>05/06</c:v>
                </c:pt>
                <c:pt idx="30">
                  <c:v>06/07</c:v>
                </c:pt>
                <c:pt idx="31">
                  <c:v>07/08</c:v>
                </c:pt>
                <c:pt idx="32">
                  <c:v>08/09</c:v>
                </c:pt>
                <c:pt idx="33">
                  <c:v>09/10</c:v>
                </c:pt>
                <c:pt idx="34">
                  <c:v>10/11</c:v>
                </c:pt>
                <c:pt idx="35">
                  <c:v>11/12</c:v>
                </c:pt>
                <c:pt idx="36">
                  <c:v>12/13</c:v>
                </c:pt>
                <c:pt idx="37">
                  <c:v>13/14</c:v>
                </c:pt>
              </c:strCache>
            </c:strRef>
          </c:cat>
          <c:val>
            <c:numRef>
              <c:f>Sheet1!$C$2:$C$65</c:f>
              <c:numCache>
                <c:formatCode>General</c:formatCode>
                <c:ptCount val="38"/>
                <c:pt idx="22">
                  <c:v>58.9</c:v>
                </c:pt>
                <c:pt idx="23">
                  <c:v>52.8</c:v>
                </c:pt>
                <c:pt idx="24">
                  <c:v>57.2</c:v>
                </c:pt>
                <c:pt idx="25">
                  <c:v>41.8</c:v>
                </c:pt>
                <c:pt idx="26">
                  <c:v>55.4</c:v>
                </c:pt>
                <c:pt idx="27">
                  <c:v>68.3</c:v>
                </c:pt>
                <c:pt idx="28">
                  <c:v>52.2</c:v>
                </c:pt>
                <c:pt idx="29">
                  <c:v>56.15</c:v>
                </c:pt>
                <c:pt idx="30">
                  <c:v>59.15</c:v>
                </c:pt>
                <c:pt idx="31">
                  <c:v>72.900000000000006</c:v>
                </c:pt>
                <c:pt idx="32">
                  <c:v>61.2</c:v>
                </c:pt>
                <c:pt idx="33">
                  <c:v>77.5</c:v>
                </c:pt>
                <c:pt idx="34">
                  <c:v>165</c:v>
                </c:pt>
                <c:pt idx="35">
                  <c:v>100</c:v>
                </c:pt>
                <c:pt idx="36">
                  <c:v>88</c:v>
                </c:pt>
                <c:pt idx="37">
                  <c:v>91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41230">
              <a:solidFill>
                <a:srgbClr val="FFFF99"/>
              </a:solidFill>
              <a:prstDash val="solid"/>
            </a:ln>
          </c:spPr>
          <c:marker>
            <c:symbol val="x"/>
            <c:size val="12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dPt>
            <c:idx val="35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  <c:spPr>
              <a:ln w="41230">
                <a:solidFill>
                  <a:srgbClr val="FFC000"/>
                </a:solidFill>
                <a:prstDash val="solid"/>
              </a:ln>
            </c:spPr>
          </c:dPt>
          <c:dPt>
            <c:idx val="36"/>
            <c:marker>
              <c:spPr>
                <a:solidFill>
                  <a:srgbClr val="F20884"/>
                </a:solidFill>
                <a:ln>
                  <a:solidFill>
                    <a:srgbClr val="F20884"/>
                  </a:solidFill>
                  <a:prstDash val="solid"/>
                </a:ln>
              </c:spPr>
            </c:marker>
            <c:bubble3D val="0"/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Sheet1!$A$2:$A$65</c:f>
              <c:strCache>
                <c:ptCount val="38"/>
                <c:pt idx="0">
                  <c:v>76/77</c:v>
                </c:pt>
                <c:pt idx="1">
                  <c:v>77/78</c:v>
                </c:pt>
                <c:pt idx="2">
                  <c:v>78/79</c:v>
                </c:pt>
                <c:pt idx="3">
                  <c:v>79/80</c:v>
                </c:pt>
                <c:pt idx="4">
                  <c:v>80/81</c:v>
                </c:pt>
                <c:pt idx="5">
                  <c:v>81/82</c:v>
                </c:pt>
                <c:pt idx="6">
                  <c:v>82/83</c:v>
                </c:pt>
                <c:pt idx="7">
                  <c:v>83/84</c:v>
                </c:pt>
                <c:pt idx="8">
                  <c:v>84/85</c:v>
                </c:pt>
                <c:pt idx="9">
                  <c:v>85/86</c:v>
                </c:pt>
                <c:pt idx="10">
                  <c:v>86/87</c:v>
                </c:pt>
                <c:pt idx="11">
                  <c:v>87/88</c:v>
                </c:pt>
                <c:pt idx="12">
                  <c:v>88/89</c:v>
                </c:pt>
                <c:pt idx="13">
                  <c:v>89/90</c:v>
                </c:pt>
                <c:pt idx="14">
                  <c:v>90/91</c:v>
                </c:pt>
                <c:pt idx="15">
                  <c:v>91/92</c:v>
                </c:pt>
                <c:pt idx="16">
                  <c:v>92/93</c:v>
                </c:pt>
                <c:pt idx="17">
                  <c:v>93/94</c:v>
                </c:pt>
                <c:pt idx="18">
                  <c:v>94/95</c:v>
                </c:pt>
                <c:pt idx="19">
                  <c:v>95/96</c:v>
                </c:pt>
                <c:pt idx="20">
                  <c:v>96/97</c:v>
                </c:pt>
                <c:pt idx="21">
                  <c:v>97/98</c:v>
                </c:pt>
                <c:pt idx="22">
                  <c:v>98/99</c:v>
                </c:pt>
                <c:pt idx="23">
                  <c:v>99/00</c:v>
                </c:pt>
                <c:pt idx="24">
                  <c:v>00/01</c:v>
                </c:pt>
                <c:pt idx="25">
                  <c:v>01/02</c:v>
                </c:pt>
                <c:pt idx="26">
                  <c:v>02/03</c:v>
                </c:pt>
                <c:pt idx="27">
                  <c:v>03/04</c:v>
                </c:pt>
                <c:pt idx="28">
                  <c:v>04/05</c:v>
                </c:pt>
                <c:pt idx="29">
                  <c:v>05/06</c:v>
                </c:pt>
                <c:pt idx="30">
                  <c:v>06/07</c:v>
                </c:pt>
                <c:pt idx="31">
                  <c:v>07/08</c:v>
                </c:pt>
                <c:pt idx="32">
                  <c:v>08/09</c:v>
                </c:pt>
                <c:pt idx="33">
                  <c:v>09/10</c:v>
                </c:pt>
                <c:pt idx="34">
                  <c:v>10/11</c:v>
                </c:pt>
                <c:pt idx="35">
                  <c:v>11/12</c:v>
                </c:pt>
                <c:pt idx="36">
                  <c:v>12/13</c:v>
                </c:pt>
                <c:pt idx="37">
                  <c:v>13/14</c:v>
                </c:pt>
              </c:strCache>
            </c:strRef>
          </c:cat>
          <c:val>
            <c:numRef>
              <c:f>Sheet1!$D$2:$D$65</c:f>
              <c:numCache>
                <c:formatCode>General</c:formatCode>
                <c:ptCount val="38"/>
                <c:pt idx="33">
                  <c:v>77.5</c:v>
                </c:pt>
                <c:pt idx="34">
                  <c:v>165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Sheet1!$E$1</c:f>
              <c:strCache>
                <c:ptCount val="1"/>
              </c:strCache>
            </c:strRef>
          </c:tx>
          <c:spPr>
            <a:ln w="4123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Sheet1!$A$2:$A$65</c:f>
              <c:strCache>
                <c:ptCount val="38"/>
                <c:pt idx="0">
                  <c:v>76/77</c:v>
                </c:pt>
                <c:pt idx="1">
                  <c:v>77/78</c:v>
                </c:pt>
                <c:pt idx="2">
                  <c:v>78/79</c:v>
                </c:pt>
                <c:pt idx="3">
                  <c:v>79/80</c:v>
                </c:pt>
                <c:pt idx="4">
                  <c:v>80/81</c:v>
                </c:pt>
                <c:pt idx="5">
                  <c:v>81/82</c:v>
                </c:pt>
                <c:pt idx="6">
                  <c:v>82/83</c:v>
                </c:pt>
                <c:pt idx="7">
                  <c:v>83/84</c:v>
                </c:pt>
                <c:pt idx="8">
                  <c:v>84/85</c:v>
                </c:pt>
                <c:pt idx="9">
                  <c:v>85/86</c:v>
                </c:pt>
                <c:pt idx="10">
                  <c:v>86/87</c:v>
                </c:pt>
                <c:pt idx="11">
                  <c:v>87/88</c:v>
                </c:pt>
                <c:pt idx="12">
                  <c:v>88/89</c:v>
                </c:pt>
                <c:pt idx="13">
                  <c:v>89/90</c:v>
                </c:pt>
                <c:pt idx="14">
                  <c:v>90/91</c:v>
                </c:pt>
                <c:pt idx="15">
                  <c:v>91/92</c:v>
                </c:pt>
                <c:pt idx="16">
                  <c:v>92/93</c:v>
                </c:pt>
                <c:pt idx="17">
                  <c:v>93/94</c:v>
                </c:pt>
                <c:pt idx="18">
                  <c:v>94/95</c:v>
                </c:pt>
                <c:pt idx="19">
                  <c:v>95/96</c:v>
                </c:pt>
                <c:pt idx="20">
                  <c:v>96/97</c:v>
                </c:pt>
                <c:pt idx="21">
                  <c:v>97/98</c:v>
                </c:pt>
                <c:pt idx="22">
                  <c:v>98/99</c:v>
                </c:pt>
                <c:pt idx="23">
                  <c:v>99/00</c:v>
                </c:pt>
                <c:pt idx="24">
                  <c:v>00/01</c:v>
                </c:pt>
                <c:pt idx="25">
                  <c:v>01/02</c:v>
                </c:pt>
                <c:pt idx="26">
                  <c:v>02/03</c:v>
                </c:pt>
                <c:pt idx="27">
                  <c:v>03/04</c:v>
                </c:pt>
                <c:pt idx="28">
                  <c:v>04/05</c:v>
                </c:pt>
                <c:pt idx="29">
                  <c:v>05/06</c:v>
                </c:pt>
                <c:pt idx="30">
                  <c:v>06/07</c:v>
                </c:pt>
                <c:pt idx="31">
                  <c:v>07/08</c:v>
                </c:pt>
                <c:pt idx="32">
                  <c:v>08/09</c:v>
                </c:pt>
                <c:pt idx="33">
                  <c:v>09/10</c:v>
                </c:pt>
                <c:pt idx="34">
                  <c:v>10/11</c:v>
                </c:pt>
                <c:pt idx="35">
                  <c:v>11/12</c:v>
                </c:pt>
                <c:pt idx="36">
                  <c:v>12/13</c:v>
                </c:pt>
                <c:pt idx="37">
                  <c:v>13/14</c:v>
                </c:pt>
              </c:strCache>
            </c:strRef>
          </c:cat>
          <c:val>
            <c:numRef>
              <c:f>Sheet1!$E$2:$E$65</c:f>
              <c:numCache>
                <c:formatCode>General</c:formatCode>
                <c:ptCount val="38"/>
                <c:pt idx="0">
                  <c:v>74</c:v>
                </c:pt>
                <c:pt idx="1">
                  <c:v>74</c:v>
                </c:pt>
                <c:pt idx="2">
                  <c:v>74</c:v>
                </c:pt>
                <c:pt idx="3">
                  <c:v>74</c:v>
                </c:pt>
                <c:pt idx="4">
                  <c:v>74</c:v>
                </c:pt>
                <c:pt idx="5">
                  <c:v>74</c:v>
                </c:pt>
                <c:pt idx="6">
                  <c:v>74</c:v>
                </c:pt>
                <c:pt idx="7">
                  <c:v>74</c:v>
                </c:pt>
                <c:pt idx="8">
                  <c:v>74</c:v>
                </c:pt>
                <c:pt idx="9">
                  <c:v>74</c:v>
                </c:pt>
                <c:pt idx="10">
                  <c:v>74</c:v>
                </c:pt>
                <c:pt idx="11">
                  <c:v>74</c:v>
                </c:pt>
                <c:pt idx="12">
                  <c:v>74</c:v>
                </c:pt>
                <c:pt idx="13">
                  <c:v>74</c:v>
                </c:pt>
                <c:pt idx="14">
                  <c:v>74</c:v>
                </c:pt>
                <c:pt idx="15">
                  <c:v>74</c:v>
                </c:pt>
                <c:pt idx="16">
                  <c:v>74</c:v>
                </c:pt>
                <c:pt idx="17">
                  <c:v>74</c:v>
                </c:pt>
                <c:pt idx="18">
                  <c:v>74</c:v>
                </c:pt>
                <c:pt idx="19">
                  <c:v>74</c:v>
                </c:pt>
                <c:pt idx="20">
                  <c:v>74</c:v>
                </c:pt>
                <c:pt idx="21">
                  <c:v>74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Sheet1!$F$1</c:f>
              <c:strCache>
                <c:ptCount val="1"/>
              </c:strCache>
            </c:strRef>
          </c:tx>
          <c:spPr>
            <a:ln w="4123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Sheet1!$A$2:$A$65</c:f>
              <c:strCache>
                <c:ptCount val="38"/>
                <c:pt idx="0">
                  <c:v>76/77</c:v>
                </c:pt>
                <c:pt idx="1">
                  <c:v>77/78</c:v>
                </c:pt>
                <c:pt idx="2">
                  <c:v>78/79</c:v>
                </c:pt>
                <c:pt idx="3">
                  <c:v>79/80</c:v>
                </c:pt>
                <c:pt idx="4">
                  <c:v>80/81</c:v>
                </c:pt>
                <c:pt idx="5">
                  <c:v>81/82</c:v>
                </c:pt>
                <c:pt idx="6">
                  <c:v>82/83</c:v>
                </c:pt>
                <c:pt idx="7">
                  <c:v>83/84</c:v>
                </c:pt>
                <c:pt idx="8">
                  <c:v>84/85</c:v>
                </c:pt>
                <c:pt idx="9">
                  <c:v>85/86</c:v>
                </c:pt>
                <c:pt idx="10">
                  <c:v>86/87</c:v>
                </c:pt>
                <c:pt idx="11">
                  <c:v>87/88</c:v>
                </c:pt>
                <c:pt idx="12">
                  <c:v>88/89</c:v>
                </c:pt>
                <c:pt idx="13">
                  <c:v>89/90</c:v>
                </c:pt>
                <c:pt idx="14">
                  <c:v>90/91</c:v>
                </c:pt>
                <c:pt idx="15">
                  <c:v>91/92</c:v>
                </c:pt>
                <c:pt idx="16">
                  <c:v>92/93</c:v>
                </c:pt>
                <c:pt idx="17">
                  <c:v>93/94</c:v>
                </c:pt>
                <c:pt idx="18">
                  <c:v>94/95</c:v>
                </c:pt>
                <c:pt idx="19">
                  <c:v>95/96</c:v>
                </c:pt>
                <c:pt idx="20">
                  <c:v>96/97</c:v>
                </c:pt>
                <c:pt idx="21">
                  <c:v>97/98</c:v>
                </c:pt>
                <c:pt idx="22">
                  <c:v>98/99</c:v>
                </c:pt>
                <c:pt idx="23">
                  <c:v>99/00</c:v>
                </c:pt>
                <c:pt idx="24">
                  <c:v>00/01</c:v>
                </c:pt>
                <c:pt idx="25">
                  <c:v>01/02</c:v>
                </c:pt>
                <c:pt idx="26">
                  <c:v>02/03</c:v>
                </c:pt>
                <c:pt idx="27">
                  <c:v>03/04</c:v>
                </c:pt>
                <c:pt idx="28">
                  <c:v>04/05</c:v>
                </c:pt>
                <c:pt idx="29">
                  <c:v>05/06</c:v>
                </c:pt>
                <c:pt idx="30">
                  <c:v>06/07</c:v>
                </c:pt>
                <c:pt idx="31">
                  <c:v>07/08</c:v>
                </c:pt>
                <c:pt idx="32">
                  <c:v>08/09</c:v>
                </c:pt>
                <c:pt idx="33">
                  <c:v>09/10</c:v>
                </c:pt>
                <c:pt idx="34">
                  <c:v>10/11</c:v>
                </c:pt>
                <c:pt idx="35">
                  <c:v>11/12</c:v>
                </c:pt>
                <c:pt idx="36">
                  <c:v>12/13</c:v>
                </c:pt>
                <c:pt idx="37">
                  <c:v>13/14</c:v>
                </c:pt>
              </c:strCache>
            </c:strRef>
          </c:cat>
          <c:val>
            <c:numRef>
              <c:f>Sheet1!$F$2:$F$65</c:f>
              <c:numCache>
                <c:formatCode>General</c:formatCode>
                <c:ptCount val="38"/>
                <c:pt idx="22">
                  <c:v>58</c:v>
                </c:pt>
                <c:pt idx="23">
                  <c:v>58</c:v>
                </c:pt>
                <c:pt idx="24">
                  <c:v>58</c:v>
                </c:pt>
                <c:pt idx="25">
                  <c:v>58</c:v>
                </c:pt>
                <c:pt idx="26">
                  <c:v>58</c:v>
                </c:pt>
                <c:pt idx="27">
                  <c:v>58</c:v>
                </c:pt>
                <c:pt idx="28">
                  <c:v>58</c:v>
                </c:pt>
                <c:pt idx="29">
                  <c:v>58</c:v>
                </c:pt>
                <c:pt idx="30">
                  <c:v>58</c:v>
                </c:pt>
                <c:pt idx="31">
                  <c:v>58</c:v>
                </c:pt>
                <c:pt idx="32">
                  <c:v>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2675184"/>
        <c:axId val="632675576"/>
      </c:lineChart>
      <c:catAx>
        <c:axId val="63267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US" sz="2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2675576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632675576"/>
        <c:scaling>
          <c:orientation val="minMax"/>
          <c:max val="195"/>
          <c:min val="35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4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US" sz="2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2675184"/>
        <c:crosses val="autoZero"/>
        <c:crossBetween val="between"/>
        <c:majorUnit val="40"/>
        <c:minorUnit val="1"/>
      </c:valAx>
      <c:spPr>
        <a:noFill/>
        <a:ln w="274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0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538719822184382E-2"/>
          <c:y val="4.1529292557029855E-2"/>
          <c:w val="0.83078246629427865"/>
          <c:h val="0.80555165828797104"/>
        </c:manualLayout>
      </c:layout>
      <c:lineChart>
        <c:grouping val="standard"/>
        <c:varyColors val="0"/>
        <c:ser>
          <c:idx val="4"/>
          <c:order val="0"/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Sheet1!$A$779:$A$1042</c:f>
              <c:numCache>
                <c:formatCode>[$-409]d\-mmm\-yy;@</c:formatCode>
                <c:ptCount val="264"/>
                <c:pt idx="0">
                  <c:v>40392</c:v>
                </c:pt>
                <c:pt idx="1">
                  <c:v>40393</c:v>
                </c:pt>
                <c:pt idx="2">
                  <c:v>40394</c:v>
                </c:pt>
                <c:pt idx="3">
                  <c:v>40395</c:v>
                </c:pt>
                <c:pt idx="4">
                  <c:v>40396</c:v>
                </c:pt>
                <c:pt idx="5">
                  <c:v>40399</c:v>
                </c:pt>
                <c:pt idx="6">
                  <c:v>40400</c:v>
                </c:pt>
                <c:pt idx="7">
                  <c:v>40401</c:v>
                </c:pt>
                <c:pt idx="8">
                  <c:v>40402</c:v>
                </c:pt>
                <c:pt idx="9">
                  <c:v>40403</c:v>
                </c:pt>
                <c:pt idx="10">
                  <c:v>40406</c:v>
                </c:pt>
                <c:pt idx="11">
                  <c:v>40407</c:v>
                </c:pt>
                <c:pt idx="12">
                  <c:v>40408</c:v>
                </c:pt>
                <c:pt idx="13">
                  <c:v>40409</c:v>
                </c:pt>
                <c:pt idx="14">
                  <c:v>40410</c:v>
                </c:pt>
                <c:pt idx="15">
                  <c:v>40413</c:v>
                </c:pt>
                <c:pt idx="16">
                  <c:v>40414</c:v>
                </c:pt>
                <c:pt idx="17">
                  <c:v>40415</c:v>
                </c:pt>
                <c:pt idx="18">
                  <c:v>40416</c:v>
                </c:pt>
                <c:pt idx="19">
                  <c:v>40417</c:v>
                </c:pt>
                <c:pt idx="20">
                  <c:v>40420</c:v>
                </c:pt>
                <c:pt idx="21">
                  <c:v>40421</c:v>
                </c:pt>
                <c:pt idx="22">
                  <c:v>40422</c:v>
                </c:pt>
                <c:pt idx="23">
                  <c:v>40423</c:v>
                </c:pt>
                <c:pt idx="24">
                  <c:v>40424</c:v>
                </c:pt>
                <c:pt idx="25">
                  <c:v>40427</c:v>
                </c:pt>
                <c:pt idx="26">
                  <c:v>40428</c:v>
                </c:pt>
                <c:pt idx="27">
                  <c:v>40429</c:v>
                </c:pt>
                <c:pt idx="28">
                  <c:v>40430</c:v>
                </c:pt>
                <c:pt idx="29">
                  <c:v>40431</c:v>
                </c:pt>
                <c:pt idx="30">
                  <c:v>40434</c:v>
                </c:pt>
                <c:pt idx="31">
                  <c:v>40435</c:v>
                </c:pt>
                <c:pt idx="32">
                  <c:v>40436</c:v>
                </c:pt>
                <c:pt idx="33">
                  <c:v>40437</c:v>
                </c:pt>
                <c:pt idx="34">
                  <c:v>40438</c:v>
                </c:pt>
                <c:pt idx="35">
                  <c:v>40441</c:v>
                </c:pt>
                <c:pt idx="36">
                  <c:v>40442</c:v>
                </c:pt>
                <c:pt idx="37">
                  <c:v>40443</c:v>
                </c:pt>
                <c:pt idx="38">
                  <c:v>40444</c:v>
                </c:pt>
                <c:pt idx="39">
                  <c:v>40445</c:v>
                </c:pt>
                <c:pt idx="40">
                  <c:v>40448</c:v>
                </c:pt>
                <c:pt idx="41">
                  <c:v>40449</c:v>
                </c:pt>
                <c:pt idx="42">
                  <c:v>40450</c:v>
                </c:pt>
                <c:pt idx="43">
                  <c:v>40451</c:v>
                </c:pt>
                <c:pt idx="44">
                  <c:v>40452</c:v>
                </c:pt>
                <c:pt idx="45">
                  <c:v>40455</c:v>
                </c:pt>
                <c:pt idx="46">
                  <c:v>40456</c:v>
                </c:pt>
                <c:pt idx="47">
                  <c:v>40457</c:v>
                </c:pt>
                <c:pt idx="48">
                  <c:v>40458</c:v>
                </c:pt>
                <c:pt idx="49">
                  <c:v>40459</c:v>
                </c:pt>
                <c:pt idx="50">
                  <c:v>40462</c:v>
                </c:pt>
                <c:pt idx="51">
                  <c:v>40463</c:v>
                </c:pt>
                <c:pt idx="52">
                  <c:v>40464</c:v>
                </c:pt>
                <c:pt idx="53">
                  <c:v>40465</c:v>
                </c:pt>
                <c:pt idx="54">
                  <c:v>40466</c:v>
                </c:pt>
                <c:pt idx="55">
                  <c:v>40469</c:v>
                </c:pt>
                <c:pt idx="56">
                  <c:v>40470</c:v>
                </c:pt>
                <c:pt idx="57">
                  <c:v>40471</c:v>
                </c:pt>
                <c:pt idx="58">
                  <c:v>40472</c:v>
                </c:pt>
                <c:pt idx="59">
                  <c:v>40473</c:v>
                </c:pt>
                <c:pt idx="60">
                  <c:v>40476</c:v>
                </c:pt>
                <c:pt idx="61">
                  <c:v>40477</c:v>
                </c:pt>
                <c:pt idx="62">
                  <c:v>40478</c:v>
                </c:pt>
                <c:pt idx="63">
                  <c:v>40479</c:v>
                </c:pt>
                <c:pt idx="64">
                  <c:v>40480</c:v>
                </c:pt>
                <c:pt idx="65">
                  <c:v>40483</c:v>
                </c:pt>
                <c:pt idx="66">
                  <c:v>40484</c:v>
                </c:pt>
                <c:pt idx="67">
                  <c:v>40485</c:v>
                </c:pt>
                <c:pt idx="68">
                  <c:v>40486</c:v>
                </c:pt>
                <c:pt idx="69">
                  <c:v>40487</c:v>
                </c:pt>
                <c:pt idx="70">
                  <c:v>40490</c:v>
                </c:pt>
                <c:pt idx="71">
                  <c:v>40491</c:v>
                </c:pt>
                <c:pt idx="72">
                  <c:v>40492</c:v>
                </c:pt>
                <c:pt idx="73">
                  <c:v>40493</c:v>
                </c:pt>
                <c:pt idx="74">
                  <c:v>40494</c:v>
                </c:pt>
                <c:pt idx="75">
                  <c:v>40497</c:v>
                </c:pt>
                <c:pt idx="76">
                  <c:v>40498</c:v>
                </c:pt>
                <c:pt idx="77">
                  <c:v>40499</c:v>
                </c:pt>
                <c:pt idx="78">
                  <c:v>40500</c:v>
                </c:pt>
                <c:pt idx="79">
                  <c:v>40501</c:v>
                </c:pt>
                <c:pt idx="80">
                  <c:v>40504</c:v>
                </c:pt>
                <c:pt idx="81">
                  <c:v>40505</c:v>
                </c:pt>
                <c:pt idx="82">
                  <c:v>40506</c:v>
                </c:pt>
                <c:pt idx="83">
                  <c:v>40507</c:v>
                </c:pt>
                <c:pt idx="84">
                  <c:v>40508</c:v>
                </c:pt>
                <c:pt idx="85">
                  <c:v>40511</c:v>
                </c:pt>
                <c:pt idx="86">
                  <c:v>40512</c:v>
                </c:pt>
                <c:pt idx="87">
                  <c:v>40513</c:v>
                </c:pt>
                <c:pt idx="88">
                  <c:v>40514</c:v>
                </c:pt>
                <c:pt idx="89">
                  <c:v>40515</c:v>
                </c:pt>
                <c:pt idx="90">
                  <c:v>40518</c:v>
                </c:pt>
                <c:pt idx="91">
                  <c:v>40519</c:v>
                </c:pt>
                <c:pt idx="92">
                  <c:v>40520</c:v>
                </c:pt>
                <c:pt idx="93">
                  <c:v>40521</c:v>
                </c:pt>
                <c:pt idx="94">
                  <c:v>40522</c:v>
                </c:pt>
                <c:pt idx="95">
                  <c:v>40525</c:v>
                </c:pt>
                <c:pt idx="96">
                  <c:v>40526</c:v>
                </c:pt>
                <c:pt idx="97">
                  <c:v>40527</c:v>
                </c:pt>
                <c:pt idx="98">
                  <c:v>40528</c:v>
                </c:pt>
                <c:pt idx="99">
                  <c:v>40529</c:v>
                </c:pt>
                <c:pt idx="100">
                  <c:v>40532</c:v>
                </c:pt>
                <c:pt idx="101">
                  <c:v>40533</c:v>
                </c:pt>
                <c:pt idx="102">
                  <c:v>40534</c:v>
                </c:pt>
                <c:pt idx="103">
                  <c:v>40535</c:v>
                </c:pt>
                <c:pt idx="104">
                  <c:v>40536</c:v>
                </c:pt>
                <c:pt idx="105">
                  <c:v>40539</c:v>
                </c:pt>
                <c:pt idx="106">
                  <c:v>40540</c:v>
                </c:pt>
                <c:pt idx="107">
                  <c:v>40541</c:v>
                </c:pt>
                <c:pt idx="108">
                  <c:v>40542</c:v>
                </c:pt>
                <c:pt idx="109">
                  <c:v>40543</c:v>
                </c:pt>
                <c:pt idx="110">
                  <c:v>40546</c:v>
                </c:pt>
                <c:pt idx="111">
                  <c:v>40547</c:v>
                </c:pt>
                <c:pt idx="112">
                  <c:v>40548</c:v>
                </c:pt>
                <c:pt idx="113">
                  <c:v>40549</c:v>
                </c:pt>
                <c:pt idx="114">
                  <c:v>40550</c:v>
                </c:pt>
                <c:pt idx="115">
                  <c:v>40553</c:v>
                </c:pt>
                <c:pt idx="116">
                  <c:v>40554</c:v>
                </c:pt>
                <c:pt idx="117">
                  <c:v>40555</c:v>
                </c:pt>
                <c:pt idx="118">
                  <c:v>40556</c:v>
                </c:pt>
                <c:pt idx="119">
                  <c:v>40557</c:v>
                </c:pt>
                <c:pt idx="120">
                  <c:v>40561</c:v>
                </c:pt>
                <c:pt idx="121">
                  <c:v>40562</c:v>
                </c:pt>
                <c:pt idx="122">
                  <c:v>40563</c:v>
                </c:pt>
                <c:pt idx="123">
                  <c:v>40564</c:v>
                </c:pt>
                <c:pt idx="124">
                  <c:v>40567</c:v>
                </c:pt>
                <c:pt idx="125">
                  <c:v>40568</c:v>
                </c:pt>
                <c:pt idx="126">
                  <c:v>40569</c:v>
                </c:pt>
                <c:pt idx="127">
                  <c:v>40570</c:v>
                </c:pt>
                <c:pt idx="128">
                  <c:v>40571</c:v>
                </c:pt>
                <c:pt idx="129">
                  <c:v>40574</c:v>
                </c:pt>
                <c:pt idx="130">
                  <c:v>40575</c:v>
                </c:pt>
                <c:pt idx="131">
                  <c:v>40576</c:v>
                </c:pt>
                <c:pt idx="132">
                  <c:v>40577</c:v>
                </c:pt>
                <c:pt idx="133">
                  <c:v>40578</c:v>
                </c:pt>
                <c:pt idx="134">
                  <c:v>40581</c:v>
                </c:pt>
                <c:pt idx="135">
                  <c:v>40582</c:v>
                </c:pt>
                <c:pt idx="136">
                  <c:v>40583</c:v>
                </c:pt>
                <c:pt idx="137">
                  <c:v>40584</c:v>
                </c:pt>
                <c:pt idx="138">
                  <c:v>40585</c:v>
                </c:pt>
                <c:pt idx="139">
                  <c:v>40588</c:v>
                </c:pt>
                <c:pt idx="140">
                  <c:v>40589</c:v>
                </c:pt>
                <c:pt idx="141">
                  <c:v>40590</c:v>
                </c:pt>
                <c:pt idx="142">
                  <c:v>40591</c:v>
                </c:pt>
                <c:pt idx="143">
                  <c:v>40592</c:v>
                </c:pt>
                <c:pt idx="144">
                  <c:v>40595</c:v>
                </c:pt>
                <c:pt idx="145">
                  <c:v>40596</c:v>
                </c:pt>
                <c:pt idx="146">
                  <c:v>40597</c:v>
                </c:pt>
                <c:pt idx="147">
                  <c:v>40598</c:v>
                </c:pt>
                <c:pt idx="148">
                  <c:v>40599</c:v>
                </c:pt>
                <c:pt idx="149">
                  <c:v>40602</c:v>
                </c:pt>
                <c:pt idx="150">
                  <c:v>40603</c:v>
                </c:pt>
                <c:pt idx="151">
                  <c:v>40604</c:v>
                </c:pt>
                <c:pt idx="152">
                  <c:v>40605</c:v>
                </c:pt>
                <c:pt idx="153">
                  <c:v>40606</c:v>
                </c:pt>
                <c:pt idx="154">
                  <c:v>40609</c:v>
                </c:pt>
                <c:pt idx="155">
                  <c:v>40610</c:v>
                </c:pt>
                <c:pt idx="156">
                  <c:v>40611</c:v>
                </c:pt>
                <c:pt idx="157">
                  <c:v>40612</c:v>
                </c:pt>
                <c:pt idx="158">
                  <c:v>40613</c:v>
                </c:pt>
                <c:pt idx="159">
                  <c:v>40616</c:v>
                </c:pt>
                <c:pt idx="160">
                  <c:v>40617</c:v>
                </c:pt>
                <c:pt idx="161">
                  <c:v>40618</c:v>
                </c:pt>
                <c:pt idx="162">
                  <c:v>40619</c:v>
                </c:pt>
                <c:pt idx="163">
                  <c:v>40620</c:v>
                </c:pt>
                <c:pt idx="164">
                  <c:v>40623</c:v>
                </c:pt>
                <c:pt idx="165">
                  <c:v>40624</c:v>
                </c:pt>
                <c:pt idx="166">
                  <c:v>40625</c:v>
                </c:pt>
                <c:pt idx="167">
                  <c:v>40626</c:v>
                </c:pt>
                <c:pt idx="168">
                  <c:v>40627</c:v>
                </c:pt>
                <c:pt idx="169">
                  <c:v>40630</c:v>
                </c:pt>
                <c:pt idx="170">
                  <c:v>40631</c:v>
                </c:pt>
                <c:pt idx="171">
                  <c:v>40632</c:v>
                </c:pt>
                <c:pt idx="172">
                  <c:v>40633</c:v>
                </c:pt>
                <c:pt idx="173">
                  <c:v>40634</c:v>
                </c:pt>
                <c:pt idx="174">
                  <c:v>40637</c:v>
                </c:pt>
                <c:pt idx="175">
                  <c:v>40638</c:v>
                </c:pt>
                <c:pt idx="176">
                  <c:v>40639</c:v>
                </c:pt>
                <c:pt idx="177">
                  <c:v>40640</c:v>
                </c:pt>
                <c:pt idx="178">
                  <c:v>40641</c:v>
                </c:pt>
                <c:pt idx="179">
                  <c:v>40644</c:v>
                </c:pt>
                <c:pt idx="180">
                  <c:v>40645</c:v>
                </c:pt>
                <c:pt idx="181">
                  <c:v>40646</c:v>
                </c:pt>
                <c:pt idx="182">
                  <c:v>40647</c:v>
                </c:pt>
                <c:pt idx="183">
                  <c:v>40648</c:v>
                </c:pt>
                <c:pt idx="184">
                  <c:v>40651</c:v>
                </c:pt>
                <c:pt idx="185">
                  <c:v>40652</c:v>
                </c:pt>
                <c:pt idx="186">
                  <c:v>40653</c:v>
                </c:pt>
                <c:pt idx="187">
                  <c:v>40654</c:v>
                </c:pt>
                <c:pt idx="188">
                  <c:v>40655</c:v>
                </c:pt>
                <c:pt idx="189">
                  <c:v>40658</c:v>
                </c:pt>
                <c:pt idx="190">
                  <c:v>40659</c:v>
                </c:pt>
                <c:pt idx="191">
                  <c:v>40660</c:v>
                </c:pt>
                <c:pt idx="192">
                  <c:v>40661</c:v>
                </c:pt>
                <c:pt idx="193">
                  <c:v>40662</c:v>
                </c:pt>
                <c:pt idx="194">
                  <c:v>40665</c:v>
                </c:pt>
                <c:pt idx="195">
                  <c:v>40666</c:v>
                </c:pt>
                <c:pt idx="196">
                  <c:v>40667</c:v>
                </c:pt>
                <c:pt idx="197">
                  <c:v>40668</c:v>
                </c:pt>
                <c:pt idx="198">
                  <c:v>40669</c:v>
                </c:pt>
                <c:pt idx="199">
                  <c:v>40672</c:v>
                </c:pt>
                <c:pt idx="200">
                  <c:v>40673</c:v>
                </c:pt>
                <c:pt idx="201">
                  <c:v>40674</c:v>
                </c:pt>
                <c:pt idx="202">
                  <c:v>40675</c:v>
                </c:pt>
                <c:pt idx="203">
                  <c:v>40676</c:v>
                </c:pt>
                <c:pt idx="204">
                  <c:v>40679</c:v>
                </c:pt>
                <c:pt idx="205">
                  <c:v>40680</c:v>
                </c:pt>
                <c:pt idx="206">
                  <c:v>40681</c:v>
                </c:pt>
                <c:pt idx="207">
                  <c:v>40682</c:v>
                </c:pt>
                <c:pt idx="208">
                  <c:v>40683</c:v>
                </c:pt>
                <c:pt idx="209">
                  <c:v>40686</c:v>
                </c:pt>
                <c:pt idx="210">
                  <c:v>40687</c:v>
                </c:pt>
                <c:pt idx="211">
                  <c:v>40688</c:v>
                </c:pt>
                <c:pt idx="212">
                  <c:v>40689</c:v>
                </c:pt>
                <c:pt idx="213">
                  <c:v>40690</c:v>
                </c:pt>
                <c:pt idx="214">
                  <c:v>40693</c:v>
                </c:pt>
                <c:pt idx="215">
                  <c:v>40694</c:v>
                </c:pt>
                <c:pt idx="216">
                  <c:v>40695</c:v>
                </c:pt>
                <c:pt idx="217">
                  <c:v>40696</c:v>
                </c:pt>
                <c:pt idx="218">
                  <c:v>40697</c:v>
                </c:pt>
                <c:pt idx="219">
                  <c:v>40700</c:v>
                </c:pt>
                <c:pt idx="220">
                  <c:v>40701</c:v>
                </c:pt>
                <c:pt idx="221">
                  <c:v>40702</c:v>
                </c:pt>
                <c:pt idx="222">
                  <c:v>40703</c:v>
                </c:pt>
                <c:pt idx="223" formatCode="m/d/yyyy">
                  <c:v>40704</c:v>
                </c:pt>
                <c:pt idx="224" formatCode="m/d/yyyy">
                  <c:v>40707</c:v>
                </c:pt>
                <c:pt idx="225" formatCode="m/d/yyyy">
                  <c:v>40708</c:v>
                </c:pt>
                <c:pt idx="226" formatCode="m/d/yyyy">
                  <c:v>40709</c:v>
                </c:pt>
                <c:pt idx="227" formatCode="m/d/yyyy">
                  <c:v>40710</c:v>
                </c:pt>
                <c:pt idx="228" formatCode="m/d/yyyy">
                  <c:v>40711</c:v>
                </c:pt>
                <c:pt idx="229" formatCode="m/d/yyyy">
                  <c:v>40714</c:v>
                </c:pt>
                <c:pt idx="230" formatCode="m/d/yyyy">
                  <c:v>40715</c:v>
                </c:pt>
                <c:pt idx="231" formatCode="m/d/yyyy">
                  <c:v>40716</c:v>
                </c:pt>
                <c:pt idx="232" formatCode="m/d/yyyy">
                  <c:v>40717</c:v>
                </c:pt>
                <c:pt idx="233" formatCode="m/d/yyyy">
                  <c:v>40718</c:v>
                </c:pt>
                <c:pt idx="234" formatCode="m/d/yyyy">
                  <c:v>40721</c:v>
                </c:pt>
                <c:pt idx="235" formatCode="m/d/yyyy">
                  <c:v>40722</c:v>
                </c:pt>
                <c:pt idx="236" formatCode="m/d/yyyy">
                  <c:v>40723</c:v>
                </c:pt>
                <c:pt idx="237" formatCode="m/d/yyyy">
                  <c:v>40724</c:v>
                </c:pt>
                <c:pt idx="238" formatCode="m/d/yyyy">
                  <c:v>40725</c:v>
                </c:pt>
                <c:pt idx="239" formatCode="m/d/yyyy">
                  <c:v>40728</c:v>
                </c:pt>
                <c:pt idx="240" formatCode="m/d/yyyy">
                  <c:v>40729</c:v>
                </c:pt>
                <c:pt idx="241" formatCode="m/d/yyyy">
                  <c:v>40730</c:v>
                </c:pt>
                <c:pt idx="242" formatCode="m/d/yyyy">
                  <c:v>40731</c:v>
                </c:pt>
                <c:pt idx="243" formatCode="m/d/yyyy">
                  <c:v>40732</c:v>
                </c:pt>
                <c:pt idx="244" formatCode="m/d/yyyy">
                  <c:v>40735</c:v>
                </c:pt>
                <c:pt idx="245" formatCode="m/d/yyyy">
                  <c:v>40736</c:v>
                </c:pt>
                <c:pt idx="246" formatCode="m/d/yyyy">
                  <c:v>40737</c:v>
                </c:pt>
                <c:pt idx="247" formatCode="m/d/yyyy">
                  <c:v>40738</c:v>
                </c:pt>
                <c:pt idx="248" formatCode="m/d/yyyy">
                  <c:v>40739</c:v>
                </c:pt>
                <c:pt idx="249" formatCode="m/d/yyyy">
                  <c:v>40742</c:v>
                </c:pt>
                <c:pt idx="250" formatCode="m/d/yyyy">
                  <c:v>40743</c:v>
                </c:pt>
                <c:pt idx="251" formatCode="m/d/yyyy">
                  <c:v>40744</c:v>
                </c:pt>
                <c:pt idx="252" formatCode="m/d/yyyy">
                  <c:v>40745</c:v>
                </c:pt>
                <c:pt idx="253" formatCode="m/d/yyyy">
                  <c:v>40746</c:v>
                </c:pt>
                <c:pt idx="254" formatCode="m/d/yyyy">
                  <c:v>40749</c:v>
                </c:pt>
                <c:pt idx="255" formatCode="m/d/yyyy">
                  <c:v>40750</c:v>
                </c:pt>
                <c:pt idx="256" formatCode="m/d/yyyy">
                  <c:v>40751</c:v>
                </c:pt>
                <c:pt idx="257" formatCode="m/d/yyyy">
                  <c:v>40752</c:v>
                </c:pt>
                <c:pt idx="258" formatCode="m/d/yyyy">
                  <c:v>40753</c:v>
                </c:pt>
                <c:pt idx="259" formatCode="m/d/yyyy">
                  <c:v>40756</c:v>
                </c:pt>
                <c:pt idx="260" formatCode="m/d/yyyy">
                  <c:v>40757</c:v>
                </c:pt>
                <c:pt idx="261" formatCode="m/d/yyyy">
                  <c:v>40758</c:v>
                </c:pt>
                <c:pt idx="262" formatCode="m/d/yyyy">
                  <c:v>40759</c:v>
                </c:pt>
                <c:pt idx="263" formatCode="m/d/yyyy">
                  <c:v>40760</c:v>
                </c:pt>
              </c:numCache>
            </c:numRef>
          </c:cat>
          <c:val>
            <c:numRef>
              <c:f>Sheet1!$E$779:$E$1042</c:f>
              <c:numCache>
                <c:formatCode>General</c:formatCode>
                <c:ptCount val="264"/>
                <c:pt idx="0">
                  <c:v>86.3</c:v>
                </c:pt>
                <c:pt idx="1">
                  <c:v>86.95</c:v>
                </c:pt>
                <c:pt idx="2">
                  <c:v>87.45</c:v>
                </c:pt>
                <c:pt idx="3">
                  <c:v>87.05</c:v>
                </c:pt>
                <c:pt idx="4">
                  <c:v>87.5</c:v>
                </c:pt>
                <c:pt idx="5">
                  <c:v>87.9</c:v>
                </c:pt>
                <c:pt idx="6">
                  <c:v>88.3</c:v>
                </c:pt>
                <c:pt idx="7">
                  <c:v>89.05</c:v>
                </c:pt>
                <c:pt idx="8">
                  <c:v>88.95</c:v>
                </c:pt>
                <c:pt idx="9">
                  <c:v>91.149999999999991</c:v>
                </c:pt>
                <c:pt idx="10">
                  <c:v>91.9</c:v>
                </c:pt>
                <c:pt idx="11">
                  <c:v>91.9</c:v>
                </c:pt>
                <c:pt idx="12">
                  <c:v>91.9</c:v>
                </c:pt>
                <c:pt idx="13">
                  <c:v>91.6</c:v>
                </c:pt>
                <c:pt idx="14">
                  <c:v>92.05</c:v>
                </c:pt>
                <c:pt idx="15">
                  <c:v>91.25</c:v>
                </c:pt>
                <c:pt idx="16">
                  <c:v>91.85</c:v>
                </c:pt>
                <c:pt idx="17">
                  <c:v>93.05</c:v>
                </c:pt>
                <c:pt idx="18">
                  <c:v>92.95</c:v>
                </c:pt>
                <c:pt idx="19">
                  <c:v>94</c:v>
                </c:pt>
                <c:pt idx="21">
                  <c:v>94.2</c:v>
                </c:pt>
                <c:pt idx="22">
                  <c:v>94.1</c:v>
                </c:pt>
                <c:pt idx="23">
                  <c:v>95.1</c:v>
                </c:pt>
                <c:pt idx="24">
                  <c:v>97.5</c:v>
                </c:pt>
                <c:pt idx="25">
                  <c:v>97.5</c:v>
                </c:pt>
                <c:pt idx="26">
                  <c:v>97.9</c:v>
                </c:pt>
                <c:pt idx="27">
                  <c:v>99.4</c:v>
                </c:pt>
                <c:pt idx="28">
                  <c:v>99.3</c:v>
                </c:pt>
                <c:pt idx="29">
                  <c:v>99.3</c:v>
                </c:pt>
                <c:pt idx="30">
                  <c:v>100.3</c:v>
                </c:pt>
                <c:pt idx="31">
                  <c:v>102</c:v>
                </c:pt>
                <c:pt idx="32">
                  <c:v>103.7</c:v>
                </c:pt>
                <c:pt idx="33">
                  <c:v>103.5</c:v>
                </c:pt>
                <c:pt idx="34">
                  <c:v>105.9</c:v>
                </c:pt>
                <c:pt idx="35">
                  <c:v>110.5</c:v>
                </c:pt>
                <c:pt idx="36">
                  <c:v>111</c:v>
                </c:pt>
                <c:pt idx="37">
                  <c:v>111.8</c:v>
                </c:pt>
                <c:pt idx="38">
                  <c:v>110.8</c:v>
                </c:pt>
                <c:pt idx="39">
                  <c:v>108.5</c:v>
                </c:pt>
                <c:pt idx="40">
                  <c:v>111.6</c:v>
                </c:pt>
                <c:pt idx="41">
                  <c:v>115.4</c:v>
                </c:pt>
                <c:pt idx="42">
                  <c:v>115.6</c:v>
                </c:pt>
                <c:pt idx="43">
                  <c:v>113.4</c:v>
                </c:pt>
                <c:pt idx="44">
                  <c:v>114</c:v>
                </c:pt>
                <c:pt idx="45">
                  <c:v>111.8</c:v>
                </c:pt>
                <c:pt idx="46">
                  <c:v>111.8</c:v>
                </c:pt>
                <c:pt idx="47">
                  <c:v>112.8</c:v>
                </c:pt>
                <c:pt idx="48">
                  <c:v>114.2</c:v>
                </c:pt>
                <c:pt idx="49">
                  <c:v>118</c:v>
                </c:pt>
                <c:pt idx="50" formatCode="0.00">
                  <c:v>121.5</c:v>
                </c:pt>
                <c:pt idx="51" formatCode="0.00">
                  <c:v>125.2</c:v>
                </c:pt>
                <c:pt idx="52" formatCode="0.00">
                  <c:v>123.9</c:v>
                </c:pt>
                <c:pt idx="53" formatCode="0.00">
                  <c:v>124.6</c:v>
                </c:pt>
                <c:pt idx="54" formatCode="0.00">
                  <c:v>128.6</c:v>
                </c:pt>
                <c:pt idx="55" formatCode="0.00">
                  <c:v>125</c:v>
                </c:pt>
                <c:pt idx="56" formatCode="0.00">
                  <c:v>127.6</c:v>
                </c:pt>
                <c:pt idx="57" formatCode="0.00">
                  <c:v>127.2</c:v>
                </c:pt>
                <c:pt idx="58" formatCode="0.00">
                  <c:v>131.19999999999999</c:v>
                </c:pt>
                <c:pt idx="59" formatCode="0.00">
                  <c:v>132.19999999999999</c:v>
                </c:pt>
                <c:pt idx="60" formatCode="0.00">
                  <c:v>136.19999999999999</c:v>
                </c:pt>
                <c:pt idx="61" formatCode="0.00">
                  <c:v>141.19999999999999</c:v>
                </c:pt>
                <c:pt idx="62" formatCode="0.00">
                  <c:v>147</c:v>
                </c:pt>
                <c:pt idx="63" formatCode="0.00">
                  <c:v>142.1</c:v>
                </c:pt>
                <c:pt idx="64" formatCode="0.00">
                  <c:v>141.5</c:v>
                </c:pt>
                <c:pt idx="65" formatCode="0.00">
                  <c:v>143</c:v>
                </c:pt>
                <c:pt idx="66" formatCode="0.00">
                  <c:v>147</c:v>
                </c:pt>
                <c:pt idx="67" formatCode="0.00">
                  <c:v>152.4</c:v>
                </c:pt>
                <c:pt idx="68" formatCode="0.00">
                  <c:v>155</c:v>
                </c:pt>
                <c:pt idx="69" formatCode="0.00">
                  <c:v>160</c:v>
                </c:pt>
                <c:pt idx="70" formatCode="0.00">
                  <c:v>161.80000000000001</c:v>
                </c:pt>
                <c:pt idx="71" formatCode="0.00">
                  <c:v>166.2</c:v>
                </c:pt>
                <c:pt idx="72" formatCode="0.00">
                  <c:v>172.4</c:v>
                </c:pt>
                <c:pt idx="73" formatCode="0.00">
                  <c:v>168.4</c:v>
                </c:pt>
                <c:pt idx="74" formatCode="0.00">
                  <c:v>166.4</c:v>
                </c:pt>
                <c:pt idx="75" formatCode="0.00">
                  <c:v>162.6</c:v>
                </c:pt>
                <c:pt idx="76" formatCode="0.00">
                  <c:v>162.6</c:v>
                </c:pt>
                <c:pt idx="77" formatCode="0.00">
                  <c:v>158.4</c:v>
                </c:pt>
                <c:pt idx="78" formatCode="0.00">
                  <c:v>154</c:v>
                </c:pt>
                <c:pt idx="79" formatCode="0.00">
                  <c:v>159.5</c:v>
                </c:pt>
                <c:pt idx="80" formatCode="0.00">
                  <c:v>153.44999999999999</c:v>
                </c:pt>
                <c:pt idx="81" formatCode="0.00">
                  <c:v>147.94999999999999</c:v>
                </c:pt>
                <c:pt idx="82" formatCode="0.00">
                  <c:v>143.3500000000009</c:v>
                </c:pt>
                <c:pt idx="83" formatCode="0.00">
                  <c:v>148.1</c:v>
                </c:pt>
                <c:pt idx="84" formatCode="0.00">
                  <c:v>148.1</c:v>
                </c:pt>
                <c:pt idx="85" formatCode="0.00">
                  <c:v>143.3500000000009</c:v>
                </c:pt>
                <c:pt idx="86" formatCode="0.00">
                  <c:v>146.75</c:v>
                </c:pt>
                <c:pt idx="87" formatCode="0.00">
                  <c:v>147.55000000000001</c:v>
                </c:pt>
                <c:pt idx="88" formatCode="0.00">
                  <c:v>150.75</c:v>
                </c:pt>
                <c:pt idx="89" formatCode="0.00">
                  <c:v>155.75</c:v>
                </c:pt>
                <c:pt idx="90" formatCode="0.00">
                  <c:v>161.75</c:v>
                </c:pt>
                <c:pt idx="91" formatCode="0.00">
                  <c:v>159.3500000000009</c:v>
                </c:pt>
                <c:pt idx="92" formatCode="0.00">
                  <c:v>159.25</c:v>
                </c:pt>
                <c:pt idx="93" formatCode="0.00">
                  <c:v>160.69999999999999</c:v>
                </c:pt>
                <c:pt idx="94" formatCode="0.00">
                  <c:v>164.7</c:v>
                </c:pt>
                <c:pt idx="95" formatCode="0.00">
                  <c:v>166.1</c:v>
                </c:pt>
                <c:pt idx="96" formatCode="0.00">
                  <c:v>170.1</c:v>
                </c:pt>
                <c:pt idx="97" formatCode="0.00">
                  <c:v>173.3</c:v>
                </c:pt>
                <c:pt idx="98" formatCode="0.00">
                  <c:v>171.3500000000009</c:v>
                </c:pt>
                <c:pt idx="99" formatCode="0.00">
                  <c:v>175.15</c:v>
                </c:pt>
                <c:pt idx="100" formatCode="0.00">
                  <c:v>178.3500000000009</c:v>
                </c:pt>
                <c:pt idx="101" formatCode="0.00">
                  <c:v>182.3500000000009</c:v>
                </c:pt>
                <c:pt idx="102" formatCode="0.00">
                  <c:v>186.25</c:v>
                </c:pt>
                <c:pt idx="103" formatCode="0.00">
                  <c:v>181.25</c:v>
                </c:pt>
                <c:pt idx="104" formatCode="0.00">
                  <c:v>175.65</c:v>
                </c:pt>
                <c:pt idx="105" formatCode="0.00">
                  <c:v>174.06</c:v>
                </c:pt>
                <c:pt idx="106" formatCode="0.00">
                  <c:v>174.06</c:v>
                </c:pt>
                <c:pt idx="107" formatCode="0.00">
                  <c:v>172.05</c:v>
                </c:pt>
                <c:pt idx="108" formatCode="0.00">
                  <c:v>169.05</c:v>
                </c:pt>
                <c:pt idx="109" formatCode="0.00">
                  <c:v>171.95000000000007</c:v>
                </c:pt>
                <c:pt idx="110" formatCode="0.00">
                  <c:v>170.9</c:v>
                </c:pt>
                <c:pt idx="111" formatCode="0.00">
                  <c:v>170.9</c:v>
                </c:pt>
                <c:pt idx="112">
                  <c:v>171.9</c:v>
                </c:pt>
                <c:pt idx="113">
                  <c:v>173.55</c:v>
                </c:pt>
                <c:pt idx="114">
                  <c:v>170</c:v>
                </c:pt>
                <c:pt idx="115" formatCode="0.00">
                  <c:v>169.25</c:v>
                </c:pt>
                <c:pt idx="116" formatCode="0.00">
                  <c:v>172.25</c:v>
                </c:pt>
                <c:pt idx="117">
                  <c:v>176.25</c:v>
                </c:pt>
                <c:pt idx="118">
                  <c:v>176.8</c:v>
                </c:pt>
                <c:pt idx="119">
                  <c:v>172.8</c:v>
                </c:pt>
                <c:pt idx="120" formatCode="0.00">
                  <c:v>170.1</c:v>
                </c:pt>
                <c:pt idx="121" formatCode="0.00">
                  <c:v>174.1</c:v>
                </c:pt>
                <c:pt idx="122" formatCode="0.00">
                  <c:v>177.7</c:v>
                </c:pt>
                <c:pt idx="123" formatCode="0.00">
                  <c:v>181.7</c:v>
                </c:pt>
                <c:pt idx="124" formatCode="0.00">
                  <c:v>185.7</c:v>
                </c:pt>
                <c:pt idx="125" formatCode="0.00">
                  <c:v>190.7</c:v>
                </c:pt>
                <c:pt idx="126" formatCode="0.00">
                  <c:v>189.5</c:v>
                </c:pt>
                <c:pt idx="127" formatCode="0.00">
                  <c:v>194.5</c:v>
                </c:pt>
                <c:pt idx="128" formatCode="0.00">
                  <c:v>197.5</c:v>
                </c:pt>
                <c:pt idx="129" formatCode="0.00">
                  <c:v>193.25</c:v>
                </c:pt>
                <c:pt idx="130" formatCode="0.00">
                  <c:v>197.05</c:v>
                </c:pt>
                <c:pt idx="131" formatCode="0.00">
                  <c:v>201.05</c:v>
                </c:pt>
                <c:pt idx="132" formatCode="0.00">
                  <c:v>205.05</c:v>
                </c:pt>
                <c:pt idx="133" formatCode="0.00">
                  <c:v>201.55</c:v>
                </c:pt>
                <c:pt idx="134" formatCode="0.00">
                  <c:v>197.55</c:v>
                </c:pt>
                <c:pt idx="135" formatCode="0.00">
                  <c:v>203.75</c:v>
                </c:pt>
                <c:pt idx="136" formatCode="0.00">
                  <c:v>205.45000000000007</c:v>
                </c:pt>
                <c:pt idx="137" formatCode="0.00">
                  <c:v>209.75</c:v>
                </c:pt>
                <c:pt idx="138" formatCode="0.00">
                  <c:v>216.75</c:v>
                </c:pt>
                <c:pt idx="139" formatCode="0.00">
                  <c:v>217.3</c:v>
                </c:pt>
                <c:pt idx="140" formatCode="0.00">
                  <c:v>214.9</c:v>
                </c:pt>
                <c:pt idx="141" formatCode="0.00">
                  <c:v>219.5</c:v>
                </c:pt>
                <c:pt idx="142" formatCode="0.00">
                  <c:v>226.5</c:v>
                </c:pt>
                <c:pt idx="143" formatCode="0.00">
                  <c:v>233.5</c:v>
                </c:pt>
                <c:pt idx="144" formatCode="0.00">
                  <c:v>226.5</c:v>
                </c:pt>
                <c:pt idx="145" formatCode="0.00">
                  <c:v>226.5</c:v>
                </c:pt>
                <c:pt idx="146" formatCode="0.00">
                  <c:v>219.5</c:v>
                </c:pt>
                <c:pt idx="147" formatCode="0.00">
                  <c:v>215.75</c:v>
                </c:pt>
                <c:pt idx="148">
                  <c:v>209.3</c:v>
                </c:pt>
                <c:pt idx="149" formatCode="0.00">
                  <c:v>216.3</c:v>
                </c:pt>
                <c:pt idx="150" formatCode="0.00">
                  <c:v>223.3</c:v>
                </c:pt>
                <c:pt idx="151" formatCode="0.00">
                  <c:v>225.5</c:v>
                </c:pt>
                <c:pt idx="152" formatCode="0.00">
                  <c:v>231.9</c:v>
                </c:pt>
                <c:pt idx="153">
                  <c:v>236.25</c:v>
                </c:pt>
                <c:pt idx="154" formatCode="0.00">
                  <c:v>243.25</c:v>
                </c:pt>
                <c:pt idx="155" formatCode="0.00">
                  <c:v>243.65</c:v>
                </c:pt>
                <c:pt idx="156">
                  <c:v>236.05</c:v>
                </c:pt>
                <c:pt idx="157">
                  <c:v>233.25</c:v>
                </c:pt>
                <c:pt idx="158">
                  <c:v>229.65</c:v>
                </c:pt>
                <c:pt idx="159" formatCode="0.00">
                  <c:v>233.4</c:v>
                </c:pt>
                <c:pt idx="160" formatCode="0.00">
                  <c:v>226.6</c:v>
                </c:pt>
                <c:pt idx="161">
                  <c:v>219.6</c:v>
                </c:pt>
                <c:pt idx="162">
                  <c:v>214.25</c:v>
                </c:pt>
                <c:pt idx="163">
                  <c:v>221.05</c:v>
                </c:pt>
                <c:pt idx="164" formatCode="0.00">
                  <c:v>228.05</c:v>
                </c:pt>
                <c:pt idx="165" formatCode="0.00">
                  <c:v>228.15</c:v>
                </c:pt>
                <c:pt idx="166">
                  <c:v>234.75</c:v>
                </c:pt>
                <c:pt idx="167">
                  <c:v>230.75</c:v>
                </c:pt>
                <c:pt idx="168">
                  <c:v>237.65</c:v>
                </c:pt>
                <c:pt idx="169" formatCode="0.00">
                  <c:v>233.45000000000007</c:v>
                </c:pt>
                <c:pt idx="170" formatCode="0.00">
                  <c:v>226.45000000000007</c:v>
                </c:pt>
                <c:pt idx="171" formatCode="0.00">
                  <c:v>223.45000000000007</c:v>
                </c:pt>
                <c:pt idx="172" formatCode="0.00">
                  <c:v>221.95000000000007</c:v>
                </c:pt>
                <c:pt idx="173">
                  <c:v>227.75</c:v>
                </c:pt>
                <c:pt idx="174" formatCode="0.00">
                  <c:v>223</c:v>
                </c:pt>
                <c:pt idx="175" formatCode="0.00">
                  <c:v>223</c:v>
                </c:pt>
                <c:pt idx="176" formatCode="0.00">
                  <c:v>228</c:v>
                </c:pt>
                <c:pt idx="177">
                  <c:v>234.4</c:v>
                </c:pt>
                <c:pt idx="178">
                  <c:v>234.25</c:v>
                </c:pt>
                <c:pt idx="179" formatCode="0.00">
                  <c:v>228.55</c:v>
                </c:pt>
                <c:pt idx="180" formatCode="0.00">
                  <c:v>229.55</c:v>
                </c:pt>
                <c:pt idx="181">
                  <c:v>224.3500000000009</c:v>
                </c:pt>
                <c:pt idx="182">
                  <c:v>221.3500000000009</c:v>
                </c:pt>
                <c:pt idx="183">
                  <c:v>219.45000000000007</c:v>
                </c:pt>
                <c:pt idx="184" formatCode="0.00">
                  <c:v>218.95000000000007</c:v>
                </c:pt>
                <c:pt idx="185" formatCode="0.00">
                  <c:v>218.95000000000007</c:v>
                </c:pt>
                <c:pt idx="186">
                  <c:v>212.65</c:v>
                </c:pt>
                <c:pt idx="187">
                  <c:v>206.3500000000009</c:v>
                </c:pt>
                <c:pt idx="190" formatCode="0.00">
                  <c:v>196.15</c:v>
                </c:pt>
                <c:pt idx="191" formatCode="0.00">
                  <c:v>179.7</c:v>
                </c:pt>
                <c:pt idx="192" formatCode="0.00">
                  <c:v>172.7</c:v>
                </c:pt>
                <c:pt idx="195" formatCode="0.00">
                  <c:v>173.1</c:v>
                </c:pt>
                <c:pt idx="196" formatCode="0.00">
                  <c:v>174.7</c:v>
                </c:pt>
                <c:pt idx="197" formatCode="0.00">
                  <c:v>168.7</c:v>
                </c:pt>
                <c:pt idx="198" formatCode="0.00">
                  <c:v>164.2</c:v>
                </c:pt>
                <c:pt idx="199" formatCode="0.00">
                  <c:v>163.5</c:v>
                </c:pt>
                <c:pt idx="200">
                  <c:v>163.3500000000009</c:v>
                </c:pt>
                <c:pt idx="201">
                  <c:v>166.65</c:v>
                </c:pt>
                <c:pt idx="202">
                  <c:v>165.65</c:v>
                </c:pt>
                <c:pt idx="203">
                  <c:v>160.55000000000001</c:v>
                </c:pt>
                <c:pt idx="204">
                  <c:v>160.94999999999999</c:v>
                </c:pt>
                <c:pt idx="205">
                  <c:v>163.65</c:v>
                </c:pt>
                <c:pt idx="206">
                  <c:v>164.8</c:v>
                </c:pt>
                <c:pt idx="207">
                  <c:v>167.55</c:v>
                </c:pt>
                <c:pt idx="208">
                  <c:v>163.55000000000001</c:v>
                </c:pt>
                <c:pt idx="209">
                  <c:v>163.55000000000001</c:v>
                </c:pt>
                <c:pt idx="210">
                  <c:v>165.15</c:v>
                </c:pt>
                <c:pt idx="211">
                  <c:v>165.55</c:v>
                </c:pt>
                <c:pt idx="212">
                  <c:v>167.15</c:v>
                </c:pt>
                <c:pt idx="213">
                  <c:v>163.3500000000009</c:v>
                </c:pt>
                <c:pt idx="215">
                  <c:v>164.75</c:v>
                </c:pt>
                <c:pt idx="216">
                  <c:v>168.95000000000007</c:v>
                </c:pt>
                <c:pt idx="217">
                  <c:v>170.8</c:v>
                </c:pt>
                <c:pt idx="218">
                  <c:v>173</c:v>
                </c:pt>
                <c:pt idx="219">
                  <c:v>171.5</c:v>
                </c:pt>
                <c:pt idx="220">
                  <c:v>167.5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2676360"/>
        <c:axId val="423620848"/>
      </c:lineChart>
      <c:dateAx>
        <c:axId val="63267636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23620848"/>
        <c:crosses val="autoZero"/>
        <c:auto val="1"/>
        <c:lblOffset val="100"/>
        <c:baseTimeUnit val="days"/>
        <c:majorUnit val="3"/>
        <c:majorTimeUnit val="months"/>
        <c:minorUnit val="3"/>
        <c:minorTimeUnit val="months"/>
      </c:dateAx>
      <c:valAx>
        <c:axId val="423620848"/>
        <c:scaling>
          <c:orientation val="minMax"/>
          <c:max val="250"/>
        </c:scaling>
        <c:delete val="0"/>
        <c:axPos val="l"/>
        <c:numFmt formatCode="General" sourceLinked="1"/>
        <c:majorTickMark val="out"/>
        <c:minorTickMark val="none"/>
        <c:tickLblPos val="nextTo"/>
        <c:crossAx val="632676360"/>
        <c:crosses val="autoZero"/>
        <c:crossBetween val="between"/>
        <c:majorUnit val="50"/>
      </c:valAx>
      <c:spPr>
        <a:noFill/>
        <a:ln w="25406">
          <a:noFill/>
        </a:ln>
      </c:spPr>
    </c:plotArea>
    <c:plotVisOnly val="1"/>
    <c:dispBlanksAs val="gap"/>
    <c:showDLblsOverMax val="0"/>
  </c:chart>
  <c:txPr>
    <a:bodyPr/>
    <a:lstStyle/>
    <a:p>
      <a:pPr>
        <a:defRPr lang="es-AR" sz="2200" b="1" noProof="0"/>
      </a:pPr>
      <a:endParaRPr lang="en-US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87402770931101"/>
          <c:y val="4.3178013275016497E-2"/>
          <c:w val="0.818773483734617"/>
          <c:h val="0.8222720225585989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open</c:v>
                </c:pt>
              </c:strCache>
            </c:strRef>
          </c:tx>
          <c:spPr>
            <a:ln w="28715">
              <a:noFill/>
            </a:ln>
          </c:spPr>
          <c:marker>
            <c:symbol val="none"/>
          </c:marker>
          <c:cat>
            <c:strRef>
              <c:f>Sheet1!$B$1:$AQ$1</c:f>
              <c:strCache>
                <c:ptCount val="42"/>
                <c:pt idx="0">
                  <c:v>73/74</c:v>
                </c:pt>
                <c:pt idx="1">
                  <c:v>74/75</c:v>
                </c:pt>
                <c:pt idx="2">
                  <c:v>75/76</c:v>
                </c:pt>
                <c:pt idx="3">
                  <c:v>76/77</c:v>
                </c:pt>
                <c:pt idx="4">
                  <c:v>77/78</c:v>
                </c:pt>
                <c:pt idx="5">
                  <c:v>78/79</c:v>
                </c:pt>
                <c:pt idx="6">
                  <c:v>79/80</c:v>
                </c:pt>
                <c:pt idx="7">
                  <c:v>80/81</c:v>
                </c:pt>
                <c:pt idx="8">
                  <c:v>81/82</c:v>
                </c:pt>
                <c:pt idx="9">
                  <c:v>82/83</c:v>
                </c:pt>
                <c:pt idx="10">
                  <c:v>83/84</c:v>
                </c:pt>
                <c:pt idx="11">
                  <c:v>84/85</c:v>
                </c:pt>
                <c:pt idx="12">
                  <c:v>85/86</c:v>
                </c:pt>
                <c:pt idx="13">
                  <c:v>86/87</c:v>
                </c:pt>
                <c:pt idx="14">
                  <c:v>87/88</c:v>
                </c:pt>
                <c:pt idx="15">
                  <c:v>88/89</c:v>
                </c:pt>
                <c:pt idx="16">
                  <c:v>89/90</c:v>
                </c:pt>
                <c:pt idx="17">
                  <c:v>90/91</c:v>
                </c:pt>
                <c:pt idx="18">
                  <c:v>91/92</c:v>
                </c:pt>
                <c:pt idx="19">
                  <c:v>92/93</c:v>
                </c:pt>
                <c:pt idx="20">
                  <c:v>93/94</c:v>
                </c:pt>
                <c:pt idx="21">
                  <c:v>94/95</c:v>
                </c:pt>
                <c:pt idx="22">
                  <c:v>95/96</c:v>
                </c:pt>
                <c:pt idx="23">
                  <c:v>96/97</c:v>
                </c:pt>
                <c:pt idx="24">
                  <c:v>97/98</c:v>
                </c:pt>
                <c:pt idx="25">
                  <c:v>98/99</c:v>
                </c:pt>
                <c:pt idx="26">
                  <c:v>99/00</c:v>
                </c:pt>
                <c:pt idx="27">
                  <c:v>00/01</c:v>
                </c:pt>
                <c:pt idx="28">
                  <c:v>01/02</c:v>
                </c:pt>
                <c:pt idx="29">
                  <c:v>02/03</c:v>
                </c:pt>
                <c:pt idx="30">
                  <c:v>03/04</c:v>
                </c:pt>
                <c:pt idx="31">
                  <c:v>04/05</c:v>
                </c:pt>
                <c:pt idx="32">
                  <c:v>05/06</c:v>
                </c:pt>
                <c:pt idx="33">
                  <c:v>06/07</c:v>
                </c:pt>
                <c:pt idx="34">
                  <c:v>07/08</c:v>
                </c:pt>
                <c:pt idx="35">
                  <c:v>08/09</c:v>
                </c:pt>
                <c:pt idx="36">
                  <c:v> 09/10</c:v>
                </c:pt>
                <c:pt idx="37">
                  <c:v> 10/11</c:v>
                </c:pt>
                <c:pt idx="38">
                  <c:v> 11/12</c:v>
                </c:pt>
                <c:pt idx="39">
                  <c:v> 12/13</c:v>
                </c:pt>
                <c:pt idx="40">
                  <c:v> 13/14</c:v>
                </c:pt>
                <c:pt idx="41">
                  <c:v> 14/15</c:v>
                </c:pt>
              </c:strCache>
            </c:strRef>
          </c:cat>
          <c:val>
            <c:numRef>
              <c:f>Sheet1!$B$2:$AQ$2</c:f>
              <c:numCache>
                <c:formatCode>General</c:formatCode>
                <c:ptCount val="42"/>
                <c:pt idx="0">
                  <c:v>-0.2</c:v>
                </c:pt>
                <c:pt idx="1">
                  <c:v>-0.12</c:v>
                </c:pt>
                <c:pt idx="2">
                  <c:v>-0.16</c:v>
                </c:pt>
                <c:pt idx="3">
                  <c:v>-0.21</c:v>
                </c:pt>
                <c:pt idx="4">
                  <c:v>-0.12</c:v>
                </c:pt>
                <c:pt idx="5">
                  <c:v>-0.06</c:v>
                </c:pt>
                <c:pt idx="6">
                  <c:v>-0.1</c:v>
                </c:pt>
                <c:pt idx="7">
                  <c:v>-0.11</c:v>
                </c:pt>
                <c:pt idx="8">
                  <c:v>-0.09</c:v>
                </c:pt>
                <c:pt idx="9">
                  <c:v>-0.11</c:v>
                </c:pt>
                <c:pt idx="10">
                  <c:v>-0.13</c:v>
                </c:pt>
                <c:pt idx="11">
                  <c:v>-0.14000000000000001</c:v>
                </c:pt>
                <c:pt idx="12">
                  <c:v>-0.26</c:v>
                </c:pt>
                <c:pt idx="13">
                  <c:v>-0.41</c:v>
                </c:pt>
                <c:pt idx="14">
                  <c:v>-0.16</c:v>
                </c:pt>
                <c:pt idx="15">
                  <c:v>-0.17</c:v>
                </c:pt>
                <c:pt idx="16">
                  <c:v>-0.11</c:v>
                </c:pt>
                <c:pt idx="17">
                  <c:v>-0.04</c:v>
                </c:pt>
                <c:pt idx="18">
                  <c:v>-0.14000000000000001</c:v>
                </c:pt>
                <c:pt idx="19">
                  <c:v>-0.11</c:v>
                </c:pt>
                <c:pt idx="20">
                  <c:v>-0.24</c:v>
                </c:pt>
                <c:pt idx="21">
                  <c:v>-0.22</c:v>
                </c:pt>
                <c:pt idx="22">
                  <c:v>-7.0000000000000007E-2</c:v>
                </c:pt>
                <c:pt idx="23">
                  <c:v>-0.06</c:v>
                </c:pt>
                <c:pt idx="24">
                  <c:v>-0.12</c:v>
                </c:pt>
                <c:pt idx="25">
                  <c:v>-0.09</c:v>
                </c:pt>
                <c:pt idx="26">
                  <c:v>-0.17</c:v>
                </c:pt>
                <c:pt idx="27">
                  <c:v>-0.22</c:v>
                </c:pt>
                <c:pt idx="28">
                  <c:v>-0.16</c:v>
                </c:pt>
                <c:pt idx="29">
                  <c:v>-0.13</c:v>
                </c:pt>
                <c:pt idx="30">
                  <c:v>-0.22</c:v>
                </c:pt>
                <c:pt idx="31">
                  <c:v>-0.1</c:v>
                </c:pt>
                <c:pt idx="32">
                  <c:v>-0.08</c:v>
                </c:pt>
                <c:pt idx="33">
                  <c:v>-0.09</c:v>
                </c:pt>
                <c:pt idx="34">
                  <c:v>-0.12</c:v>
                </c:pt>
                <c:pt idx="35">
                  <c:v>-0.17</c:v>
                </c:pt>
                <c:pt idx="36">
                  <c:v>-0.19976786174877492</c:v>
                </c:pt>
                <c:pt idx="37">
                  <c:v>-0.47414712844104911</c:v>
                </c:pt>
                <c:pt idx="38">
                  <c:v>-0.22358285874629932</c:v>
                </c:pt>
                <c:pt idx="39">
                  <c:v>-9.752775197912511E-2</c:v>
                </c:pt>
                <c:pt idx="40">
                  <c:v>-3.3536760895849026E-2</c:v>
                </c:pt>
                <c:pt idx="41">
                  <c:v>-7.3644740303636755E-2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high</c:v>
                </c:pt>
              </c:strCache>
            </c:strRef>
          </c:tx>
          <c:spPr>
            <a:ln w="28715">
              <a:noFill/>
            </a:ln>
          </c:spPr>
          <c:marker>
            <c:symbol val="none"/>
          </c:marker>
          <c:cat>
            <c:strRef>
              <c:f>Sheet1!$B$1:$AQ$1</c:f>
              <c:strCache>
                <c:ptCount val="42"/>
                <c:pt idx="0">
                  <c:v>73/74</c:v>
                </c:pt>
                <c:pt idx="1">
                  <c:v>74/75</c:v>
                </c:pt>
                <c:pt idx="2">
                  <c:v>75/76</c:v>
                </c:pt>
                <c:pt idx="3">
                  <c:v>76/77</c:v>
                </c:pt>
                <c:pt idx="4">
                  <c:v>77/78</c:v>
                </c:pt>
                <c:pt idx="5">
                  <c:v>78/79</c:v>
                </c:pt>
                <c:pt idx="6">
                  <c:v>79/80</c:v>
                </c:pt>
                <c:pt idx="7">
                  <c:v>80/81</c:v>
                </c:pt>
                <c:pt idx="8">
                  <c:v>81/82</c:v>
                </c:pt>
                <c:pt idx="9">
                  <c:v>82/83</c:v>
                </c:pt>
                <c:pt idx="10">
                  <c:v>83/84</c:v>
                </c:pt>
                <c:pt idx="11">
                  <c:v>84/85</c:v>
                </c:pt>
                <c:pt idx="12">
                  <c:v>85/86</c:v>
                </c:pt>
                <c:pt idx="13">
                  <c:v>86/87</c:v>
                </c:pt>
                <c:pt idx="14">
                  <c:v>87/88</c:v>
                </c:pt>
                <c:pt idx="15">
                  <c:v>88/89</c:v>
                </c:pt>
                <c:pt idx="16">
                  <c:v>89/90</c:v>
                </c:pt>
                <c:pt idx="17">
                  <c:v>90/91</c:v>
                </c:pt>
                <c:pt idx="18">
                  <c:v>91/92</c:v>
                </c:pt>
                <c:pt idx="19">
                  <c:v>92/93</c:v>
                </c:pt>
                <c:pt idx="20">
                  <c:v>93/94</c:v>
                </c:pt>
                <c:pt idx="21">
                  <c:v>94/95</c:v>
                </c:pt>
                <c:pt idx="22">
                  <c:v>95/96</c:v>
                </c:pt>
                <c:pt idx="23">
                  <c:v>96/97</c:v>
                </c:pt>
                <c:pt idx="24">
                  <c:v>97/98</c:v>
                </c:pt>
                <c:pt idx="25">
                  <c:v>98/99</c:v>
                </c:pt>
                <c:pt idx="26">
                  <c:v>99/00</c:v>
                </c:pt>
                <c:pt idx="27">
                  <c:v>00/01</c:v>
                </c:pt>
                <c:pt idx="28">
                  <c:v>01/02</c:v>
                </c:pt>
                <c:pt idx="29">
                  <c:v>02/03</c:v>
                </c:pt>
                <c:pt idx="30">
                  <c:v>03/04</c:v>
                </c:pt>
                <c:pt idx="31">
                  <c:v>04/05</c:v>
                </c:pt>
                <c:pt idx="32">
                  <c:v>05/06</c:v>
                </c:pt>
                <c:pt idx="33">
                  <c:v>06/07</c:v>
                </c:pt>
                <c:pt idx="34">
                  <c:v>07/08</c:v>
                </c:pt>
                <c:pt idx="35">
                  <c:v>08/09</c:v>
                </c:pt>
                <c:pt idx="36">
                  <c:v> 09/10</c:v>
                </c:pt>
                <c:pt idx="37">
                  <c:v> 10/11</c:v>
                </c:pt>
                <c:pt idx="38">
                  <c:v> 11/12</c:v>
                </c:pt>
                <c:pt idx="39">
                  <c:v> 12/13</c:v>
                </c:pt>
                <c:pt idx="40">
                  <c:v> 13/14</c:v>
                </c:pt>
                <c:pt idx="41">
                  <c:v> 14/15</c:v>
                </c:pt>
              </c:strCache>
            </c:strRef>
          </c:cat>
          <c:val>
            <c:numRef>
              <c:f>Sheet1!$B$3:$AQ$3</c:f>
              <c:numCache>
                <c:formatCode>General</c:formatCode>
                <c:ptCount val="42"/>
                <c:pt idx="0">
                  <c:v>0.18</c:v>
                </c:pt>
                <c:pt idx="1">
                  <c:v>0.19</c:v>
                </c:pt>
                <c:pt idx="2">
                  <c:v>0.42</c:v>
                </c:pt>
                <c:pt idx="3">
                  <c:v>0.08</c:v>
                </c:pt>
                <c:pt idx="4">
                  <c:v>0.12</c:v>
                </c:pt>
                <c:pt idx="5">
                  <c:v>0.06</c:v>
                </c:pt>
                <c:pt idx="6">
                  <c:v>0.15</c:v>
                </c:pt>
                <c:pt idx="7">
                  <c:v>0.1</c:v>
                </c:pt>
                <c:pt idx="8">
                  <c:v>0.14000000000000001</c:v>
                </c:pt>
                <c:pt idx="9">
                  <c:v>0.17</c:v>
                </c:pt>
                <c:pt idx="10">
                  <c:v>0.05</c:v>
                </c:pt>
                <c:pt idx="11">
                  <c:v>0.12</c:v>
                </c:pt>
                <c:pt idx="12">
                  <c:v>0.18</c:v>
                </c:pt>
                <c:pt idx="13">
                  <c:v>0.39</c:v>
                </c:pt>
                <c:pt idx="14">
                  <c:v>0.21</c:v>
                </c:pt>
                <c:pt idx="15">
                  <c:v>0.28000000000000003</c:v>
                </c:pt>
                <c:pt idx="16">
                  <c:v>0.13</c:v>
                </c:pt>
                <c:pt idx="17">
                  <c:v>0.04</c:v>
                </c:pt>
                <c:pt idx="18">
                  <c:v>0.19</c:v>
                </c:pt>
                <c:pt idx="19">
                  <c:v>0.08</c:v>
                </c:pt>
                <c:pt idx="20">
                  <c:v>0.23</c:v>
                </c:pt>
                <c:pt idx="21">
                  <c:v>0.27</c:v>
                </c:pt>
                <c:pt idx="22">
                  <c:v>0.11</c:v>
                </c:pt>
                <c:pt idx="23">
                  <c:v>0.05</c:v>
                </c:pt>
                <c:pt idx="24">
                  <c:v>0.13</c:v>
                </c:pt>
                <c:pt idx="25">
                  <c:v>0.17</c:v>
                </c:pt>
                <c:pt idx="26">
                  <c:v>0.17</c:v>
                </c:pt>
                <c:pt idx="27">
                  <c:v>0.15</c:v>
                </c:pt>
                <c:pt idx="28">
                  <c:v>0.13</c:v>
                </c:pt>
                <c:pt idx="29">
                  <c:v>0.1</c:v>
                </c:pt>
                <c:pt idx="30">
                  <c:v>0.17</c:v>
                </c:pt>
                <c:pt idx="31">
                  <c:v>0.11</c:v>
                </c:pt>
                <c:pt idx="32">
                  <c:v>7.0000000000000007E-2</c:v>
                </c:pt>
                <c:pt idx="33">
                  <c:v>0.2</c:v>
                </c:pt>
                <c:pt idx="34">
                  <c:v>0.23</c:v>
                </c:pt>
                <c:pt idx="35">
                  <c:v>0.32</c:v>
                </c:pt>
                <c:pt idx="36">
                  <c:v>0.23420170234717558</c:v>
                </c:pt>
                <c:pt idx="37">
                  <c:v>0.48463559855548549</c:v>
                </c:pt>
                <c:pt idx="38">
                  <c:v>0.2273690159548197</c:v>
                </c:pt>
                <c:pt idx="39">
                  <c:v>0.12354385033833087</c:v>
                </c:pt>
                <c:pt idx="40">
                  <c:v>6.4914502849904909E-2</c:v>
                </c:pt>
                <c:pt idx="41">
                  <c:v>8.0274931483584527E-2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low</c:v>
                </c:pt>
              </c:strCache>
            </c:strRef>
          </c:tx>
          <c:spPr>
            <a:ln w="28715">
              <a:noFill/>
            </a:ln>
          </c:spPr>
          <c:marker>
            <c:symbol val="none"/>
          </c:marker>
          <c:dPt>
            <c:idx val="41"/>
            <c:bubble3D val="0"/>
            <c:spPr>
              <a:ln w="19050">
                <a:solidFill>
                  <a:schemeClr val="tx1"/>
                </a:solidFill>
              </a:ln>
            </c:spPr>
          </c:dPt>
          <c:cat>
            <c:strRef>
              <c:f>Sheet1!$B$1:$AQ$1</c:f>
              <c:strCache>
                <c:ptCount val="42"/>
                <c:pt idx="0">
                  <c:v>73/74</c:v>
                </c:pt>
                <c:pt idx="1">
                  <c:v>74/75</c:v>
                </c:pt>
                <c:pt idx="2">
                  <c:v>75/76</c:v>
                </c:pt>
                <c:pt idx="3">
                  <c:v>76/77</c:v>
                </c:pt>
                <c:pt idx="4">
                  <c:v>77/78</c:v>
                </c:pt>
                <c:pt idx="5">
                  <c:v>78/79</c:v>
                </c:pt>
                <c:pt idx="6">
                  <c:v>79/80</c:v>
                </c:pt>
                <c:pt idx="7">
                  <c:v>80/81</c:v>
                </c:pt>
                <c:pt idx="8">
                  <c:v>81/82</c:v>
                </c:pt>
                <c:pt idx="9">
                  <c:v>82/83</c:v>
                </c:pt>
                <c:pt idx="10">
                  <c:v>83/84</c:v>
                </c:pt>
                <c:pt idx="11">
                  <c:v>84/85</c:v>
                </c:pt>
                <c:pt idx="12">
                  <c:v>85/86</c:v>
                </c:pt>
                <c:pt idx="13">
                  <c:v>86/87</c:v>
                </c:pt>
                <c:pt idx="14">
                  <c:v>87/88</c:v>
                </c:pt>
                <c:pt idx="15">
                  <c:v>88/89</c:v>
                </c:pt>
                <c:pt idx="16">
                  <c:v>89/90</c:v>
                </c:pt>
                <c:pt idx="17">
                  <c:v>90/91</c:v>
                </c:pt>
                <c:pt idx="18">
                  <c:v>91/92</c:v>
                </c:pt>
                <c:pt idx="19">
                  <c:v>92/93</c:v>
                </c:pt>
                <c:pt idx="20">
                  <c:v>93/94</c:v>
                </c:pt>
                <c:pt idx="21">
                  <c:v>94/95</c:v>
                </c:pt>
                <c:pt idx="22">
                  <c:v>95/96</c:v>
                </c:pt>
                <c:pt idx="23">
                  <c:v>96/97</c:v>
                </c:pt>
                <c:pt idx="24">
                  <c:v>97/98</c:v>
                </c:pt>
                <c:pt idx="25">
                  <c:v>98/99</c:v>
                </c:pt>
                <c:pt idx="26">
                  <c:v>99/00</c:v>
                </c:pt>
                <c:pt idx="27">
                  <c:v>00/01</c:v>
                </c:pt>
                <c:pt idx="28">
                  <c:v>01/02</c:v>
                </c:pt>
                <c:pt idx="29">
                  <c:v>02/03</c:v>
                </c:pt>
                <c:pt idx="30">
                  <c:v>03/04</c:v>
                </c:pt>
                <c:pt idx="31">
                  <c:v>04/05</c:v>
                </c:pt>
                <c:pt idx="32">
                  <c:v>05/06</c:v>
                </c:pt>
                <c:pt idx="33">
                  <c:v>06/07</c:v>
                </c:pt>
                <c:pt idx="34">
                  <c:v>07/08</c:v>
                </c:pt>
                <c:pt idx="35">
                  <c:v>08/09</c:v>
                </c:pt>
                <c:pt idx="36">
                  <c:v> 09/10</c:v>
                </c:pt>
                <c:pt idx="37">
                  <c:v> 10/11</c:v>
                </c:pt>
                <c:pt idx="38">
                  <c:v> 11/12</c:v>
                </c:pt>
                <c:pt idx="39">
                  <c:v> 12/13</c:v>
                </c:pt>
                <c:pt idx="40">
                  <c:v> 13/14</c:v>
                </c:pt>
                <c:pt idx="41">
                  <c:v> 14/15</c:v>
                </c:pt>
              </c:strCache>
            </c:strRef>
          </c:cat>
          <c:val>
            <c:numRef>
              <c:f>Sheet1!$B$4:$AQ$4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 formatCode="@">
                  <c:v>0</c:v>
                </c:pt>
                <c:pt idx="29" formatCode="@">
                  <c:v>0</c:v>
                </c:pt>
                <c:pt idx="30" formatCode="@">
                  <c:v>0</c:v>
                </c:pt>
                <c:pt idx="31" formatCode="@">
                  <c:v>0</c:v>
                </c:pt>
                <c:pt idx="32" formatCode="@">
                  <c:v>0</c:v>
                </c:pt>
                <c:pt idx="33" formatCode="@">
                  <c:v>0</c:v>
                </c:pt>
                <c:pt idx="34" formatCode="@">
                  <c:v>0</c:v>
                </c:pt>
                <c:pt idx="35" formatCode="@">
                  <c:v>0</c:v>
                </c:pt>
                <c:pt idx="36" formatCode="d\-mmm">
                  <c:v>0</c:v>
                </c:pt>
                <c:pt idx="37" formatCode="d\-mmm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close</c:v>
                </c:pt>
              </c:strCache>
            </c:strRef>
          </c:tx>
          <c:spPr>
            <a:ln w="28715">
              <a:noFill/>
            </a:ln>
          </c:spPr>
          <c:marker>
            <c:symbol val="none"/>
          </c:marker>
          <c:cat>
            <c:strRef>
              <c:f>Sheet1!$B$1:$AQ$1</c:f>
              <c:strCache>
                <c:ptCount val="42"/>
                <c:pt idx="0">
                  <c:v>73/74</c:v>
                </c:pt>
                <c:pt idx="1">
                  <c:v>74/75</c:v>
                </c:pt>
                <c:pt idx="2">
                  <c:v>75/76</c:v>
                </c:pt>
                <c:pt idx="3">
                  <c:v>76/77</c:v>
                </c:pt>
                <c:pt idx="4">
                  <c:v>77/78</c:v>
                </c:pt>
                <c:pt idx="5">
                  <c:v>78/79</c:v>
                </c:pt>
                <c:pt idx="6">
                  <c:v>79/80</c:v>
                </c:pt>
                <c:pt idx="7">
                  <c:v>80/81</c:v>
                </c:pt>
                <c:pt idx="8">
                  <c:v>81/82</c:v>
                </c:pt>
                <c:pt idx="9">
                  <c:v>82/83</c:v>
                </c:pt>
                <c:pt idx="10">
                  <c:v>83/84</c:v>
                </c:pt>
                <c:pt idx="11">
                  <c:v>84/85</c:v>
                </c:pt>
                <c:pt idx="12">
                  <c:v>85/86</c:v>
                </c:pt>
                <c:pt idx="13">
                  <c:v>86/87</c:v>
                </c:pt>
                <c:pt idx="14">
                  <c:v>87/88</c:v>
                </c:pt>
                <c:pt idx="15">
                  <c:v>88/89</c:v>
                </c:pt>
                <c:pt idx="16">
                  <c:v>89/90</c:v>
                </c:pt>
                <c:pt idx="17">
                  <c:v>90/91</c:v>
                </c:pt>
                <c:pt idx="18">
                  <c:v>91/92</c:v>
                </c:pt>
                <c:pt idx="19">
                  <c:v>92/93</c:v>
                </c:pt>
                <c:pt idx="20">
                  <c:v>93/94</c:v>
                </c:pt>
                <c:pt idx="21">
                  <c:v>94/95</c:v>
                </c:pt>
                <c:pt idx="22">
                  <c:v>95/96</c:v>
                </c:pt>
                <c:pt idx="23">
                  <c:v>96/97</c:v>
                </c:pt>
                <c:pt idx="24">
                  <c:v>97/98</c:v>
                </c:pt>
                <c:pt idx="25">
                  <c:v>98/99</c:v>
                </c:pt>
                <c:pt idx="26">
                  <c:v>99/00</c:v>
                </c:pt>
                <c:pt idx="27">
                  <c:v>00/01</c:v>
                </c:pt>
                <c:pt idx="28">
                  <c:v>01/02</c:v>
                </c:pt>
                <c:pt idx="29">
                  <c:v>02/03</c:v>
                </c:pt>
                <c:pt idx="30">
                  <c:v>03/04</c:v>
                </c:pt>
                <c:pt idx="31">
                  <c:v>04/05</c:v>
                </c:pt>
                <c:pt idx="32">
                  <c:v>05/06</c:v>
                </c:pt>
                <c:pt idx="33">
                  <c:v>06/07</c:v>
                </c:pt>
                <c:pt idx="34">
                  <c:v>07/08</c:v>
                </c:pt>
                <c:pt idx="35">
                  <c:v>08/09</c:v>
                </c:pt>
                <c:pt idx="36">
                  <c:v> 09/10</c:v>
                </c:pt>
                <c:pt idx="37">
                  <c:v> 10/11</c:v>
                </c:pt>
                <c:pt idx="38">
                  <c:v> 11/12</c:v>
                </c:pt>
                <c:pt idx="39">
                  <c:v> 12/13</c:v>
                </c:pt>
                <c:pt idx="40">
                  <c:v> 13/14</c:v>
                </c:pt>
                <c:pt idx="41">
                  <c:v> 14/15</c:v>
                </c:pt>
              </c:strCache>
            </c:strRef>
          </c:cat>
          <c:val>
            <c:numRef>
              <c:f>Sheet1!$B$5:$AQ$5</c:f>
              <c:numCache>
                <c:formatCode>General</c:formatCode>
                <c:ptCount val="42"/>
                <c:pt idx="0">
                  <c:v>-0.2</c:v>
                </c:pt>
                <c:pt idx="1">
                  <c:v>-0.12</c:v>
                </c:pt>
                <c:pt idx="2">
                  <c:v>-0.16</c:v>
                </c:pt>
                <c:pt idx="3">
                  <c:v>-0.21</c:v>
                </c:pt>
                <c:pt idx="4">
                  <c:v>-0.12</c:v>
                </c:pt>
                <c:pt idx="5">
                  <c:v>-0.06</c:v>
                </c:pt>
                <c:pt idx="6">
                  <c:v>-0.1</c:v>
                </c:pt>
                <c:pt idx="7">
                  <c:v>-0.11</c:v>
                </c:pt>
                <c:pt idx="8">
                  <c:v>-0.09</c:v>
                </c:pt>
                <c:pt idx="9">
                  <c:v>-0.11</c:v>
                </c:pt>
                <c:pt idx="10">
                  <c:v>-0.13</c:v>
                </c:pt>
                <c:pt idx="11">
                  <c:v>-0.14000000000000001</c:v>
                </c:pt>
                <c:pt idx="12">
                  <c:v>-0.26</c:v>
                </c:pt>
                <c:pt idx="13">
                  <c:v>-0.41</c:v>
                </c:pt>
                <c:pt idx="14">
                  <c:v>-0.16</c:v>
                </c:pt>
                <c:pt idx="15">
                  <c:v>-0.17</c:v>
                </c:pt>
                <c:pt idx="16">
                  <c:v>-0.11</c:v>
                </c:pt>
                <c:pt idx="17">
                  <c:v>-0.04</c:v>
                </c:pt>
                <c:pt idx="18">
                  <c:v>-0.14000000000000001</c:v>
                </c:pt>
                <c:pt idx="19">
                  <c:v>-0.11</c:v>
                </c:pt>
                <c:pt idx="20">
                  <c:v>-0.24</c:v>
                </c:pt>
                <c:pt idx="21">
                  <c:v>-0.22</c:v>
                </c:pt>
                <c:pt idx="22">
                  <c:v>-7.0000000000000007E-2</c:v>
                </c:pt>
                <c:pt idx="23">
                  <c:v>-0.06</c:v>
                </c:pt>
                <c:pt idx="24">
                  <c:v>-0.12</c:v>
                </c:pt>
                <c:pt idx="25">
                  <c:v>-0.09</c:v>
                </c:pt>
                <c:pt idx="26">
                  <c:v>-0.17</c:v>
                </c:pt>
                <c:pt idx="27">
                  <c:v>-0.22</c:v>
                </c:pt>
                <c:pt idx="28">
                  <c:v>-0.16</c:v>
                </c:pt>
                <c:pt idx="29">
                  <c:v>-0.13</c:v>
                </c:pt>
                <c:pt idx="30">
                  <c:v>-0.22</c:v>
                </c:pt>
                <c:pt idx="31">
                  <c:v>-0.1</c:v>
                </c:pt>
                <c:pt idx="32">
                  <c:v>-0.08</c:v>
                </c:pt>
                <c:pt idx="33">
                  <c:v>-0.09</c:v>
                </c:pt>
                <c:pt idx="34">
                  <c:v>-0.12</c:v>
                </c:pt>
                <c:pt idx="35">
                  <c:v>-0.17</c:v>
                </c:pt>
                <c:pt idx="36">
                  <c:v>-0.19976786174877492</c:v>
                </c:pt>
                <c:pt idx="37">
                  <c:v>-0.47414712844104911</c:v>
                </c:pt>
                <c:pt idx="38">
                  <c:v>-0.22358285874629932</c:v>
                </c:pt>
                <c:pt idx="39">
                  <c:v>-9.752775197912511E-2</c:v>
                </c:pt>
                <c:pt idx="40">
                  <c:v>-3.3536760895849026E-2</c:v>
                </c:pt>
                <c:pt idx="41">
                  <c:v>8.0274931483584527E-2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ln w="28715">
              <a:noFill/>
            </a:ln>
          </c:spPr>
          <c:marker>
            <c:symbol val="none"/>
          </c:marker>
          <c:cat>
            <c:strRef>
              <c:f>Sheet1!$B$1:$AQ$1</c:f>
              <c:strCache>
                <c:ptCount val="42"/>
                <c:pt idx="0">
                  <c:v>73/74</c:v>
                </c:pt>
                <c:pt idx="1">
                  <c:v>74/75</c:v>
                </c:pt>
                <c:pt idx="2">
                  <c:v>75/76</c:v>
                </c:pt>
                <c:pt idx="3">
                  <c:v>76/77</c:v>
                </c:pt>
                <c:pt idx="4">
                  <c:v>77/78</c:v>
                </c:pt>
                <c:pt idx="5">
                  <c:v>78/79</c:v>
                </c:pt>
                <c:pt idx="6">
                  <c:v>79/80</c:v>
                </c:pt>
                <c:pt idx="7">
                  <c:v>80/81</c:v>
                </c:pt>
                <c:pt idx="8">
                  <c:v>81/82</c:v>
                </c:pt>
                <c:pt idx="9">
                  <c:v>82/83</c:v>
                </c:pt>
                <c:pt idx="10">
                  <c:v>83/84</c:v>
                </c:pt>
                <c:pt idx="11">
                  <c:v>84/85</c:v>
                </c:pt>
                <c:pt idx="12">
                  <c:v>85/86</c:v>
                </c:pt>
                <c:pt idx="13">
                  <c:v>86/87</c:v>
                </c:pt>
                <c:pt idx="14">
                  <c:v>87/88</c:v>
                </c:pt>
                <c:pt idx="15">
                  <c:v>88/89</c:v>
                </c:pt>
                <c:pt idx="16">
                  <c:v>89/90</c:v>
                </c:pt>
                <c:pt idx="17">
                  <c:v>90/91</c:v>
                </c:pt>
                <c:pt idx="18">
                  <c:v>91/92</c:v>
                </c:pt>
                <c:pt idx="19">
                  <c:v>92/93</c:v>
                </c:pt>
                <c:pt idx="20">
                  <c:v>93/94</c:v>
                </c:pt>
                <c:pt idx="21">
                  <c:v>94/95</c:v>
                </c:pt>
                <c:pt idx="22">
                  <c:v>95/96</c:v>
                </c:pt>
                <c:pt idx="23">
                  <c:v>96/97</c:v>
                </c:pt>
                <c:pt idx="24">
                  <c:v>97/98</c:v>
                </c:pt>
                <c:pt idx="25">
                  <c:v>98/99</c:v>
                </c:pt>
                <c:pt idx="26">
                  <c:v>99/00</c:v>
                </c:pt>
                <c:pt idx="27">
                  <c:v>00/01</c:v>
                </c:pt>
                <c:pt idx="28">
                  <c:v>01/02</c:v>
                </c:pt>
                <c:pt idx="29">
                  <c:v>02/03</c:v>
                </c:pt>
                <c:pt idx="30">
                  <c:v>03/04</c:v>
                </c:pt>
                <c:pt idx="31">
                  <c:v>04/05</c:v>
                </c:pt>
                <c:pt idx="32">
                  <c:v>05/06</c:v>
                </c:pt>
                <c:pt idx="33">
                  <c:v>06/07</c:v>
                </c:pt>
                <c:pt idx="34">
                  <c:v>07/08</c:v>
                </c:pt>
                <c:pt idx="35">
                  <c:v>08/09</c:v>
                </c:pt>
                <c:pt idx="36">
                  <c:v> 09/10</c:v>
                </c:pt>
                <c:pt idx="37">
                  <c:v> 10/11</c:v>
                </c:pt>
                <c:pt idx="38">
                  <c:v> 11/12</c:v>
                </c:pt>
                <c:pt idx="39">
                  <c:v> 12/13</c:v>
                </c:pt>
                <c:pt idx="40">
                  <c:v> 13/14</c:v>
                </c:pt>
                <c:pt idx="41">
                  <c:v> 14/15</c:v>
                </c:pt>
              </c:strCache>
            </c:strRef>
          </c:cat>
          <c:val>
            <c:numRef>
              <c:f>Sheet1!$B$6:$AQ$6</c:f>
              <c:numCache>
                <c:formatCode>General</c:formatCode>
                <c:ptCount val="42"/>
                <c:pt idx="0">
                  <c:v>0.18</c:v>
                </c:pt>
                <c:pt idx="1">
                  <c:v>0.19</c:v>
                </c:pt>
                <c:pt idx="2">
                  <c:v>0.42</c:v>
                </c:pt>
                <c:pt idx="3">
                  <c:v>0.08</c:v>
                </c:pt>
                <c:pt idx="4">
                  <c:v>0.12</c:v>
                </c:pt>
                <c:pt idx="5">
                  <c:v>0.06</c:v>
                </c:pt>
                <c:pt idx="6">
                  <c:v>0.15</c:v>
                </c:pt>
                <c:pt idx="7">
                  <c:v>0.1</c:v>
                </c:pt>
                <c:pt idx="8">
                  <c:v>0.14000000000000001</c:v>
                </c:pt>
                <c:pt idx="9">
                  <c:v>0.17</c:v>
                </c:pt>
                <c:pt idx="10">
                  <c:v>0.05</c:v>
                </c:pt>
                <c:pt idx="11">
                  <c:v>0.12</c:v>
                </c:pt>
                <c:pt idx="12">
                  <c:v>0.18</c:v>
                </c:pt>
                <c:pt idx="13">
                  <c:v>0.39</c:v>
                </c:pt>
                <c:pt idx="14">
                  <c:v>0.21</c:v>
                </c:pt>
                <c:pt idx="15">
                  <c:v>0.28000000000000003</c:v>
                </c:pt>
                <c:pt idx="16">
                  <c:v>0.13</c:v>
                </c:pt>
                <c:pt idx="17">
                  <c:v>0.04</c:v>
                </c:pt>
                <c:pt idx="18">
                  <c:v>0.19</c:v>
                </c:pt>
                <c:pt idx="19">
                  <c:v>0.08</c:v>
                </c:pt>
                <c:pt idx="20">
                  <c:v>0.23</c:v>
                </c:pt>
                <c:pt idx="21">
                  <c:v>0.27</c:v>
                </c:pt>
                <c:pt idx="22">
                  <c:v>0.11</c:v>
                </c:pt>
                <c:pt idx="23">
                  <c:v>0.05</c:v>
                </c:pt>
                <c:pt idx="24">
                  <c:v>0.13</c:v>
                </c:pt>
                <c:pt idx="25">
                  <c:v>0.17</c:v>
                </c:pt>
                <c:pt idx="26">
                  <c:v>0.17</c:v>
                </c:pt>
                <c:pt idx="27">
                  <c:v>0.15</c:v>
                </c:pt>
                <c:pt idx="28">
                  <c:v>0.13</c:v>
                </c:pt>
                <c:pt idx="29">
                  <c:v>0.1</c:v>
                </c:pt>
                <c:pt idx="30">
                  <c:v>0.17</c:v>
                </c:pt>
                <c:pt idx="31">
                  <c:v>0.11</c:v>
                </c:pt>
                <c:pt idx="32">
                  <c:v>7.0000000000000007E-2</c:v>
                </c:pt>
                <c:pt idx="33">
                  <c:v>0.2</c:v>
                </c:pt>
                <c:pt idx="34">
                  <c:v>0.23</c:v>
                </c:pt>
                <c:pt idx="35">
                  <c:v>0.32</c:v>
                </c:pt>
                <c:pt idx="36">
                  <c:v>0.23420170234717558</c:v>
                </c:pt>
                <c:pt idx="37">
                  <c:v>0.48463559855548549</c:v>
                </c:pt>
                <c:pt idx="38">
                  <c:v>0.2273690159548197</c:v>
                </c:pt>
                <c:pt idx="39">
                  <c:v>0.12354385033833087</c:v>
                </c:pt>
                <c:pt idx="40">
                  <c:v>6.4914502849904909E-2</c:v>
                </c:pt>
                <c:pt idx="41">
                  <c:v>-7.3644740303636755E-2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6675">
              <a:solidFill>
                <a:srgbClr val="FF0000"/>
              </a:solidFill>
              <a:prstDash val="solid"/>
            </a:ln>
          </c:spPr>
        </c:hiLowLines>
        <c:upDownBars>
          <c:gapWidth val="150"/>
          <c:upBars>
            <c:spPr>
              <a:solidFill>
                <a:srgbClr val="DD0806"/>
              </a:solidFill>
              <a:ln w="3175">
                <a:noFill/>
                <a:prstDash val="solid"/>
              </a:ln>
            </c:spPr>
          </c:upBars>
          <c:downBars>
            <c:spPr>
              <a:solidFill>
                <a:schemeClr val="tx1"/>
              </a:solidFill>
              <a:ln w="3190">
                <a:solidFill>
                  <a:srgbClr val="FF0000"/>
                </a:solidFill>
                <a:prstDash val="solid"/>
              </a:ln>
            </c:spPr>
          </c:downBars>
        </c:upDownBars>
        <c:smooth val="0"/>
        <c:axId val="673760680"/>
        <c:axId val="673758328"/>
      </c:lineChart>
      <c:catAx>
        <c:axId val="67376068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ln w="31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3758328"/>
        <c:crosses val="autoZero"/>
        <c:auto val="1"/>
        <c:lblAlgn val="ctr"/>
        <c:lblOffset val="0"/>
        <c:tickLblSkip val="10"/>
        <c:tickMarkSkip val="6"/>
        <c:noMultiLvlLbl val="0"/>
      </c:catAx>
      <c:valAx>
        <c:axId val="673758328"/>
        <c:scaling>
          <c:orientation val="minMax"/>
          <c:max val="0.5"/>
          <c:min val="-0.5"/>
        </c:scaling>
        <c:delete val="0"/>
        <c:axPos val="l"/>
        <c:numFmt formatCode="0%" sourceLinked="0"/>
        <c:majorTickMark val="cross"/>
        <c:minorTickMark val="none"/>
        <c:tickLblPos val="nextTo"/>
        <c:spPr>
          <a:ln w="31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3760680"/>
        <c:crosses val="autoZero"/>
        <c:crossBetween val="between"/>
        <c:majorUnit val="0.2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80506360034064E-2"/>
          <c:y val="0.11675287370194599"/>
          <c:w val="0.88114704087858564"/>
          <c:h val="0.69776530438126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Ratio</c:v>
                </c:pt>
              </c:strCache>
            </c:strRef>
          </c:tx>
          <c:spPr>
            <a:ln w="53975">
              <a:solidFill>
                <a:srgbClr val="FF0000"/>
              </a:solidFill>
              <a:prstDash val="solid"/>
            </a:ln>
          </c:spPr>
          <c:marker>
            <c:symbol val="none"/>
          </c:marker>
          <c:dPt>
            <c:idx val="34"/>
            <c:bubble3D val="0"/>
            <c:spPr>
              <a:ln w="53975">
                <a:solidFill>
                  <a:srgbClr val="FF0000"/>
                </a:solidFill>
                <a:prstDash val="solid"/>
              </a:ln>
            </c:spPr>
          </c:dPt>
          <c:dPt>
            <c:idx val="35"/>
            <c:bubble3D val="0"/>
            <c:spPr>
              <a:ln w="53975">
                <a:solidFill>
                  <a:srgbClr val="FF0000"/>
                </a:solidFill>
                <a:prstDash val="solid"/>
              </a:ln>
            </c:spPr>
          </c:dPt>
          <c:dPt>
            <c:idx val="37"/>
            <c:bubble3D val="0"/>
          </c:dPt>
          <c:dPt>
            <c:idx val="38"/>
            <c:bubble3D val="0"/>
          </c:dPt>
          <c:cat>
            <c:numRef>
              <c:f>Sheet1!$A$2:$A$57</c:f>
              <c:numCache>
                <c:formatCode>General</c:formatCode>
                <c:ptCount val="5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</c:numCache>
            </c:numRef>
          </c:cat>
          <c:val>
            <c:numRef>
              <c:f>Sheet1!$B$2:$B$57</c:f>
              <c:numCache>
                <c:formatCode>0.00</c:formatCode>
                <c:ptCount val="56"/>
                <c:pt idx="0">
                  <c:v>0.23398128149748018</c:v>
                </c:pt>
                <c:pt idx="1">
                  <c:v>0.25797770088427524</c:v>
                </c:pt>
                <c:pt idx="2">
                  <c:v>0.26144050935137286</c:v>
                </c:pt>
                <c:pt idx="3">
                  <c:v>0.25467568643056104</c:v>
                </c:pt>
                <c:pt idx="4">
                  <c:v>0.29708468301712171</c:v>
                </c:pt>
                <c:pt idx="5">
                  <c:v>0.33801295896328298</c:v>
                </c:pt>
                <c:pt idx="6">
                  <c:v>0.3393057110862262</c:v>
                </c:pt>
                <c:pt idx="7">
                  <c:v>0.50820953870211105</c:v>
                </c:pt>
                <c:pt idx="8">
                  <c:v>0.55399835119538343</c:v>
                </c:pt>
                <c:pt idx="9">
                  <c:v>0.61290322580645151</c:v>
                </c:pt>
                <c:pt idx="10">
                  <c:v>0.69911504424778759</c:v>
                </c:pt>
                <c:pt idx="11">
                  <c:v>0.88424821002386633</c:v>
                </c:pt>
                <c:pt idx="12">
                  <c:v>0.99874055415617113</c:v>
                </c:pt>
                <c:pt idx="13">
                  <c:v>1.6169451073985681</c:v>
                </c:pt>
                <c:pt idx="14">
                  <c:v>1.3954635108481261</c:v>
                </c:pt>
                <c:pt idx="15">
                  <c:v>1.0535390199637023</c:v>
                </c:pt>
                <c:pt idx="16">
                  <c:v>1.4210084033613446</c:v>
                </c:pt>
                <c:pt idx="17">
                  <c:v>1.2634146341463415</c:v>
                </c:pt>
                <c:pt idx="18">
                  <c:v>1.3210084033613445</c:v>
                </c:pt>
                <c:pt idx="19">
                  <c:v>1.2982321291314374</c:v>
                </c:pt>
                <c:pt idx="20">
                  <c:v>1.2722187694220011</c:v>
                </c:pt>
                <c:pt idx="21">
                  <c:v>1.0591274397244548</c:v>
                </c:pt>
                <c:pt idx="22">
                  <c:v>0.94503546099290792</c:v>
                </c:pt>
                <c:pt idx="23">
                  <c:v>1.1522684897451834</c:v>
                </c:pt>
                <c:pt idx="24">
                  <c:v>1.027042577675489</c:v>
                </c:pt>
                <c:pt idx="25">
                  <c:v>0.90125947935101502</c:v>
                </c:pt>
                <c:pt idx="26">
                  <c:v>0.76843975245567198</c:v>
                </c:pt>
                <c:pt idx="27">
                  <c:v>1.1369142429656798</c:v>
                </c:pt>
                <c:pt idx="28">
                  <c:v>0.86008587793665336</c:v>
                </c:pt>
                <c:pt idx="29">
                  <c:v>0.88657587548638128</c:v>
                </c:pt>
                <c:pt idx="30">
                  <c:v>0.99971745711402638</c:v>
                </c:pt>
                <c:pt idx="31">
                  <c:v>1.0463945578231291</c:v>
                </c:pt>
                <c:pt idx="32">
                  <c:v>0.78829931972789102</c:v>
                </c:pt>
                <c:pt idx="33">
                  <c:v>0.8002758620689655</c:v>
                </c:pt>
                <c:pt idx="34">
                  <c:v>1.0641156840934372</c:v>
                </c:pt>
                <c:pt idx="35">
                  <c:v>1.1065666041275799</c:v>
                </c:pt>
                <c:pt idx="36">
                  <c:v>1.012020942408377</c:v>
                </c:pt>
                <c:pt idx="37">
                  <c:v>1.1552369380315919</c:v>
                </c:pt>
                <c:pt idx="38">
                  <c:v>1.0801648351648354</c:v>
                </c:pt>
                <c:pt idx="39">
                  <c:v>1.0283225806451615</c:v>
                </c:pt>
                <c:pt idx="40">
                  <c:v>1.0344525547445256</c:v>
                </c:pt>
                <c:pt idx="41">
                  <c:v>0.79448275862068962</c:v>
                </c:pt>
                <c:pt idx="42">
                  <c:v>0.75594353640416057</c:v>
                </c:pt>
                <c:pt idx="43">
                  <c:v>1.0343406593406594</c:v>
                </c:pt>
                <c:pt idx="44">
                  <c:v>1.0022872340425533</c:v>
                </c:pt>
                <c:pt idx="45">
                  <c:v>0.80029520295202949</c:v>
                </c:pt>
                <c:pt idx="46">
                  <c:v>0.80854476290442712</c:v>
                </c:pt>
                <c:pt idx="47">
                  <c:v>0.84747272059742174</c:v>
                </c:pt>
                <c:pt idx="48">
                  <c:v>0.93967491244636969</c:v>
                </c:pt>
                <c:pt idx="49">
                  <c:v>0.97919763112479663</c:v>
                </c:pt>
                <c:pt idx="50">
                  <c:v>1.2978712472037521</c:v>
                </c:pt>
                <c:pt idx="51">
                  <c:v>1.5260749352994989</c:v>
                </c:pt>
                <c:pt idx="52">
                  <c:v>1.0158638456312203</c:v>
                </c:pt>
                <c:pt idx="53">
                  <c:v>1.0726502551627106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3810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Sheet1!$A$2:$A$57</c:f>
              <c:numCache>
                <c:formatCode>General</c:formatCode>
                <c:ptCount val="5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</c:numCache>
            </c:numRef>
          </c:cat>
          <c:val>
            <c:numRef>
              <c:f>Sheet1!$C$2:$C$57</c:f>
              <c:numCache>
                <c:formatCode>General</c:formatCode>
                <c:ptCount val="5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9730528"/>
        <c:axId val="529730920"/>
      </c:lineChart>
      <c:catAx>
        <c:axId val="52973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US">
                <a:solidFill>
                  <a:schemeClr val="tx1"/>
                </a:solidFill>
              </a:defRPr>
            </a:pPr>
            <a:endParaRPr lang="en-US"/>
          </a:p>
        </c:txPr>
        <c:crossAx val="529730920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529730920"/>
        <c:scaling>
          <c:orientation val="minMax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US">
                <a:solidFill>
                  <a:schemeClr val="tx1"/>
                </a:solidFill>
              </a:defRPr>
            </a:pPr>
            <a:endParaRPr lang="en-US"/>
          </a:p>
        </c:txPr>
        <c:crossAx val="529730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8154">
      <a:noFill/>
      <a:prstDash val="solid"/>
    </a:ln>
  </c:spPr>
  <c:txPr>
    <a:bodyPr/>
    <a:lstStyle/>
    <a:p>
      <a:pPr>
        <a:defRPr sz="2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 cap="rnd">
              <a:solidFill>
                <a:schemeClr val="tx2">
                  <a:lumMod val="5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tx2">
                  <a:lumMod val="50000"/>
                </a:schemeClr>
              </a:solidFill>
              <a:ln w="9525">
                <a:solidFill>
                  <a:schemeClr val="tx2">
                    <a:lumMod val="50000"/>
                  </a:schemeClr>
                </a:solidFill>
              </a:ln>
              <a:effectLst/>
            </c:spPr>
          </c:marker>
          <c:cat>
            <c:numRef>
              <c:f>Sheet1!$A$2:$A$248</c:f>
              <c:numCache>
                <c:formatCode>[$-409]d\-mmm\-yy;@</c:formatCode>
                <c:ptCount val="247"/>
                <c:pt idx="0">
                  <c:v>40395</c:v>
                </c:pt>
                <c:pt idx="1">
                  <c:v>40402</c:v>
                </c:pt>
                <c:pt idx="2">
                  <c:v>40409</c:v>
                </c:pt>
                <c:pt idx="3">
                  <c:v>40416</c:v>
                </c:pt>
                <c:pt idx="4">
                  <c:v>40423</c:v>
                </c:pt>
                <c:pt idx="5">
                  <c:v>40430</c:v>
                </c:pt>
                <c:pt idx="6">
                  <c:v>40437</c:v>
                </c:pt>
                <c:pt idx="7">
                  <c:v>40444</c:v>
                </c:pt>
                <c:pt idx="8">
                  <c:v>40451</c:v>
                </c:pt>
                <c:pt idx="9">
                  <c:v>40458</c:v>
                </c:pt>
                <c:pt idx="10">
                  <c:v>40465</c:v>
                </c:pt>
                <c:pt idx="11">
                  <c:v>40472</c:v>
                </c:pt>
                <c:pt idx="12">
                  <c:v>40479</c:v>
                </c:pt>
                <c:pt idx="13">
                  <c:v>40486</c:v>
                </c:pt>
                <c:pt idx="14">
                  <c:v>40493</c:v>
                </c:pt>
                <c:pt idx="15">
                  <c:v>40500</c:v>
                </c:pt>
                <c:pt idx="16">
                  <c:v>40507</c:v>
                </c:pt>
                <c:pt idx="17">
                  <c:v>40514</c:v>
                </c:pt>
                <c:pt idx="18">
                  <c:v>40521</c:v>
                </c:pt>
                <c:pt idx="19">
                  <c:v>40528</c:v>
                </c:pt>
                <c:pt idx="20">
                  <c:v>40535</c:v>
                </c:pt>
                <c:pt idx="21">
                  <c:v>40549</c:v>
                </c:pt>
                <c:pt idx="22">
                  <c:v>40556</c:v>
                </c:pt>
                <c:pt idx="23">
                  <c:v>40563</c:v>
                </c:pt>
                <c:pt idx="24">
                  <c:v>40570</c:v>
                </c:pt>
                <c:pt idx="25">
                  <c:v>40577</c:v>
                </c:pt>
                <c:pt idx="26">
                  <c:v>40584</c:v>
                </c:pt>
                <c:pt idx="27">
                  <c:v>40591</c:v>
                </c:pt>
                <c:pt idx="28">
                  <c:v>40598</c:v>
                </c:pt>
                <c:pt idx="29">
                  <c:v>40605</c:v>
                </c:pt>
                <c:pt idx="30">
                  <c:v>40612</c:v>
                </c:pt>
                <c:pt idx="31">
                  <c:v>40619</c:v>
                </c:pt>
                <c:pt idx="32">
                  <c:v>40626</c:v>
                </c:pt>
                <c:pt idx="33">
                  <c:v>40633</c:v>
                </c:pt>
                <c:pt idx="34">
                  <c:v>40640</c:v>
                </c:pt>
                <c:pt idx="35">
                  <c:v>40647</c:v>
                </c:pt>
                <c:pt idx="36">
                  <c:v>40654</c:v>
                </c:pt>
                <c:pt idx="37">
                  <c:v>40661</c:v>
                </c:pt>
                <c:pt idx="38">
                  <c:v>40668</c:v>
                </c:pt>
                <c:pt idx="39">
                  <c:v>40675</c:v>
                </c:pt>
                <c:pt idx="40">
                  <c:v>40682</c:v>
                </c:pt>
                <c:pt idx="41">
                  <c:v>40689</c:v>
                </c:pt>
                <c:pt idx="42">
                  <c:v>40696</c:v>
                </c:pt>
                <c:pt idx="43">
                  <c:v>40703</c:v>
                </c:pt>
                <c:pt idx="44">
                  <c:v>40710</c:v>
                </c:pt>
                <c:pt idx="45">
                  <c:v>40717</c:v>
                </c:pt>
                <c:pt idx="46">
                  <c:v>40724</c:v>
                </c:pt>
                <c:pt idx="47">
                  <c:v>40731</c:v>
                </c:pt>
                <c:pt idx="48">
                  <c:v>40738</c:v>
                </c:pt>
                <c:pt idx="49">
                  <c:v>40745</c:v>
                </c:pt>
                <c:pt idx="50">
                  <c:v>40752</c:v>
                </c:pt>
                <c:pt idx="51">
                  <c:v>40759</c:v>
                </c:pt>
                <c:pt idx="52">
                  <c:v>40766</c:v>
                </c:pt>
                <c:pt idx="53">
                  <c:v>40773</c:v>
                </c:pt>
                <c:pt idx="54">
                  <c:v>40780</c:v>
                </c:pt>
                <c:pt idx="55">
                  <c:v>40787</c:v>
                </c:pt>
                <c:pt idx="56">
                  <c:v>40794</c:v>
                </c:pt>
                <c:pt idx="57">
                  <c:v>40801</c:v>
                </c:pt>
                <c:pt idx="58">
                  <c:v>40808</c:v>
                </c:pt>
                <c:pt idx="59">
                  <c:v>40815</c:v>
                </c:pt>
                <c:pt idx="60">
                  <c:v>40822</c:v>
                </c:pt>
                <c:pt idx="61">
                  <c:v>40829</c:v>
                </c:pt>
                <c:pt idx="62">
                  <c:v>40836</c:v>
                </c:pt>
                <c:pt idx="63">
                  <c:v>40843</c:v>
                </c:pt>
                <c:pt idx="64">
                  <c:v>40850</c:v>
                </c:pt>
                <c:pt idx="65">
                  <c:v>40857</c:v>
                </c:pt>
                <c:pt idx="66">
                  <c:v>40864</c:v>
                </c:pt>
                <c:pt idx="67">
                  <c:v>40871</c:v>
                </c:pt>
                <c:pt idx="68">
                  <c:v>40878</c:v>
                </c:pt>
                <c:pt idx="69">
                  <c:v>40885</c:v>
                </c:pt>
                <c:pt idx="70">
                  <c:v>40892</c:v>
                </c:pt>
                <c:pt idx="71">
                  <c:v>40899</c:v>
                </c:pt>
                <c:pt idx="72">
                  <c:v>40913</c:v>
                </c:pt>
                <c:pt idx="73">
                  <c:v>40920</c:v>
                </c:pt>
                <c:pt idx="74">
                  <c:v>40927</c:v>
                </c:pt>
                <c:pt idx="75">
                  <c:v>40934</c:v>
                </c:pt>
                <c:pt idx="76">
                  <c:v>40941</c:v>
                </c:pt>
                <c:pt idx="77">
                  <c:v>40948</c:v>
                </c:pt>
                <c:pt idx="78">
                  <c:v>40955</c:v>
                </c:pt>
                <c:pt idx="79">
                  <c:v>40962</c:v>
                </c:pt>
                <c:pt idx="80">
                  <c:v>40969</c:v>
                </c:pt>
                <c:pt idx="81">
                  <c:v>40976</c:v>
                </c:pt>
                <c:pt idx="82">
                  <c:v>40983</c:v>
                </c:pt>
                <c:pt idx="83">
                  <c:v>40990</c:v>
                </c:pt>
                <c:pt idx="84">
                  <c:v>40997</c:v>
                </c:pt>
                <c:pt idx="85">
                  <c:v>41004</c:v>
                </c:pt>
                <c:pt idx="86">
                  <c:v>41011</c:v>
                </c:pt>
                <c:pt idx="87">
                  <c:v>41018</c:v>
                </c:pt>
                <c:pt idx="88">
                  <c:v>41025</c:v>
                </c:pt>
                <c:pt idx="89">
                  <c:v>41032</c:v>
                </c:pt>
                <c:pt idx="90">
                  <c:v>41039</c:v>
                </c:pt>
                <c:pt idx="91">
                  <c:v>41046</c:v>
                </c:pt>
                <c:pt idx="92">
                  <c:v>41053</c:v>
                </c:pt>
                <c:pt idx="93">
                  <c:v>41060</c:v>
                </c:pt>
                <c:pt idx="94">
                  <c:v>41067</c:v>
                </c:pt>
                <c:pt idx="95">
                  <c:v>41074</c:v>
                </c:pt>
                <c:pt idx="96">
                  <c:v>41081</c:v>
                </c:pt>
                <c:pt idx="97">
                  <c:v>41088</c:v>
                </c:pt>
                <c:pt idx="98">
                  <c:v>41095</c:v>
                </c:pt>
                <c:pt idx="99">
                  <c:v>41102</c:v>
                </c:pt>
                <c:pt idx="100">
                  <c:v>41109</c:v>
                </c:pt>
                <c:pt idx="101">
                  <c:v>41116</c:v>
                </c:pt>
                <c:pt idx="102">
                  <c:v>41123</c:v>
                </c:pt>
                <c:pt idx="103">
                  <c:v>41130</c:v>
                </c:pt>
                <c:pt idx="104">
                  <c:v>41137</c:v>
                </c:pt>
                <c:pt idx="105">
                  <c:v>41144</c:v>
                </c:pt>
                <c:pt idx="106">
                  <c:v>41151</c:v>
                </c:pt>
                <c:pt idx="107">
                  <c:v>41158</c:v>
                </c:pt>
                <c:pt idx="108">
                  <c:v>41165</c:v>
                </c:pt>
                <c:pt idx="109">
                  <c:v>41172</c:v>
                </c:pt>
                <c:pt idx="110">
                  <c:v>41179</c:v>
                </c:pt>
                <c:pt idx="111">
                  <c:v>41186</c:v>
                </c:pt>
                <c:pt idx="112">
                  <c:v>41193</c:v>
                </c:pt>
                <c:pt idx="113">
                  <c:v>41200</c:v>
                </c:pt>
                <c:pt idx="114">
                  <c:v>41207</c:v>
                </c:pt>
                <c:pt idx="115">
                  <c:v>41214</c:v>
                </c:pt>
                <c:pt idx="116">
                  <c:v>41221</c:v>
                </c:pt>
                <c:pt idx="117">
                  <c:v>41228</c:v>
                </c:pt>
                <c:pt idx="118">
                  <c:v>41235</c:v>
                </c:pt>
                <c:pt idx="119">
                  <c:v>41242</c:v>
                </c:pt>
                <c:pt idx="120">
                  <c:v>41249</c:v>
                </c:pt>
                <c:pt idx="121">
                  <c:v>41256</c:v>
                </c:pt>
                <c:pt idx="122">
                  <c:v>41263</c:v>
                </c:pt>
                <c:pt idx="123">
                  <c:v>41277</c:v>
                </c:pt>
                <c:pt idx="124">
                  <c:v>41284</c:v>
                </c:pt>
                <c:pt idx="125">
                  <c:v>41291</c:v>
                </c:pt>
                <c:pt idx="126">
                  <c:v>41298</c:v>
                </c:pt>
                <c:pt idx="127">
                  <c:v>41305</c:v>
                </c:pt>
                <c:pt idx="128">
                  <c:v>41312</c:v>
                </c:pt>
                <c:pt idx="129">
                  <c:v>41319</c:v>
                </c:pt>
                <c:pt idx="130">
                  <c:v>41326</c:v>
                </c:pt>
                <c:pt idx="131">
                  <c:v>41333</c:v>
                </c:pt>
                <c:pt idx="132">
                  <c:v>41340</c:v>
                </c:pt>
                <c:pt idx="133">
                  <c:v>41347</c:v>
                </c:pt>
                <c:pt idx="134">
                  <c:v>41354</c:v>
                </c:pt>
                <c:pt idx="135">
                  <c:v>41361</c:v>
                </c:pt>
                <c:pt idx="136">
                  <c:v>41368</c:v>
                </c:pt>
                <c:pt idx="137">
                  <c:v>41375</c:v>
                </c:pt>
                <c:pt idx="138">
                  <c:v>41382</c:v>
                </c:pt>
                <c:pt idx="139">
                  <c:v>41389</c:v>
                </c:pt>
                <c:pt idx="140">
                  <c:v>41396</c:v>
                </c:pt>
                <c:pt idx="141">
                  <c:v>41403</c:v>
                </c:pt>
                <c:pt idx="142">
                  <c:v>41410</c:v>
                </c:pt>
                <c:pt idx="143">
                  <c:v>41417</c:v>
                </c:pt>
                <c:pt idx="144">
                  <c:v>41424</c:v>
                </c:pt>
                <c:pt idx="145">
                  <c:v>41431</c:v>
                </c:pt>
                <c:pt idx="146">
                  <c:v>41438</c:v>
                </c:pt>
                <c:pt idx="147">
                  <c:v>41445</c:v>
                </c:pt>
                <c:pt idx="148">
                  <c:v>41452</c:v>
                </c:pt>
                <c:pt idx="149">
                  <c:v>41459</c:v>
                </c:pt>
                <c:pt idx="150">
                  <c:v>41466</c:v>
                </c:pt>
                <c:pt idx="151">
                  <c:v>41473</c:v>
                </c:pt>
                <c:pt idx="152">
                  <c:v>41480</c:v>
                </c:pt>
                <c:pt idx="153">
                  <c:v>41487</c:v>
                </c:pt>
                <c:pt idx="154">
                  <c:v>41494</c:v>
                </c:pt>
                <c:pt idx="155">
                  <c:v>41501</c:v>
                </c:pt>
                <c:pt idx="156">
                  <c:v>41508</c:v>
                </c:pt>
                <c:pt idx="157">
                  <c:v>41515</c:v>
                </c:pt>
                <c:pt idx="158">
                  <c:v>41522</c:v>
                </c:pt>
                <c:pt idx="159">
                  <c:v>41529</c:v>
                </c:pt>
                <c:pt idx="160">
                  <c:v>41536</c:v>
                </c:pt>
                <c:pt idx="161">
                  <c:v>41543</c:v>
                </c:pt>
                <c:pt idx="162">
                  <c:v>41550</c:v>
                </c:pt>
                <c:pt idx="163">
                  <c:v>41557</c:v>
                </c:pt>
                <c:pt idx="164">
                  <c:v>41564</c:v>
                </c:pt>
                <c:pt idx="165">
                  <c:v>41571</c:v>
                </c:pt>
                <c:pt idx="166">
                  <c:v>41578</c:v>
                </c:pt>
                <c:pt idx="167">
                  <c:v>41586</c:v>
                </c:pt>
                <c:pt idx="168">
                  <c:v>41592</c:v>
                </c:pt>
                <c:pt idx="169">
                  <c:v>41600</c:v>
                </c:pt>
                <c:pt idx="170">
                  <c:v>41606</c:v>
                </c:pt>
                <c:pt idx="171">
                  <c:v>41613</c:v>
                </c:pt>
                <c:pt idx="172">
                  <c:v>41620</c:v>
                </c:pt>
                <c:pt idx="173">
                  <c:v>41627</c:v>
                </c:pt>
                <c:pt idx="174">
                  <c:v>41642</c:v>
                </c:pt>
                <c:pt idx="175">
                  <c:v>41648</c:v>
                </c:pt>
                <c:pt idx="176">
                  <c:v>41655</c:v>
                </c:pt>
                <c:pt idx="177">
                  <c:v>41662</c:v>
                </c:pt>
                <c:pt idx="178">
                  <c:v>41669</c:v>
                </c:pt>
                <c:pt idx="179">
                  <c:v>41676</c:v>
                </c:pt>
                <c:pt idx="180">
                  <c:v>41684</c:v>
                </c:pt>
                <c:pt idx="181">
                  <c:v>41691</c:v>
                </c:pt>
                <c:pt idx="182">
                  <c:v>41698</c:v>
                </c:pt>
                <c:pt idx="183">
                  <c:v>41705</c:v>
                </c:pt>
                <c:pt idx="184">
                  <c:v>41712</c:v>
                </c:pt>
                <c:pt idx="185">
                  <c:v>41719</c:v>
                </c:pt>
                <c:pt idx="186">
                  <c:v>41725</c:v>
                </c:pt>
                <c:pt idx="187">
                  <c:v>41732</c:v>
                </c:pt>
                <c:pt idx="188">
                  <c:v>41739</c:v>
                </c:pt>
                <c:pt idx="189">
                  <c:v>41746</c:v>
                </c:pt>
                <c:pt idx="190">
                  <c:v>41753</c:v>
                </c:pt>
                <c:pt idx="191">
                  <c:v>41760</c:v>
                </c:pt>
                <c:pt idx="192">
                  <c:v>41767</c:v>
                </c:pt>
                <c:pt idx="193">
                  <c:v>41774</c:v>
                </c:pt>
                <c:pt idx="194">
                  <c:v>41781</c:v>
                </c:pt>
                <c:pt idx="195">
                  <c:v>41788</c:v>
                </c:pt>
                <c:pt idx="196">
                  <c:v>41795</c:v>
                </c:pt>
                <c:pt idx="197">
                  <c:v>41803</c:v>
                </c:pt>
                <c:pt idx="198">
                  <c:v>41810</c:v>
                </c:pt>
                <c:pt idx="199">
                  <c:v>41817</c:v>
                </c:pt>
                <c:pt idx="200">
                  <c:v>41824</c:v>
                </c:pt>
                <c:pt idx="201">
                  <c:v>41831</c:v>
                </c:pt>
                <c:pt idx="202">
                  <c:v>41838</c:v>
                </c:pt>
                <c:pt idx="203">
                  <c:v>41845</c:v>
                </c:pt>
                <c:pt idx="204">
                  <c:v>41852</c:v>
                </c:pt>
                <c:pt idx="205">
                  <c:v>41859</c:v>
                </c:pt>
                <c:pt idx="206">
                  <c:v>41866</c:v>
                </c:pt>
                <c:pt idx="207">
                  <c:v>41873</c:v>
                </c:pt>
                <c:pt idx="208">
                  <c:v>41880</c:v>
                </c:pt>
                <c:pt idx="209">
                  <c:v>41887</c:v>
                </c:pt>
                <c:pt idx="210">
                  <c:v>41894</c:v>
                </c:pt>
                <c:pt idx="211">
                  <c:v>41901</c:v>
                </c:pt>
                <c:pt idx="212">
                  <c:v>41907</c:v>
                </c:pt>
                <c:pt idx="213">
                  <c:v>41915</c:v>
                </c:pt>
                <c:pt idx="214">
                  <c:v>41922</c:v>
                </c:pt>
                <c:pt idx="215">
                  <c:v>41929</c:v>
                </c:pt>
                <c:pt idx="216">
                  <c:v>41936</c:v>
                </c:pt>
                <c:pt idx="217">
                  <c:v>41943</c:v>
                </c:pt>
                <c:pt idx="218">
                  <c:v>41950</c:v>
                </c:pt>
                <c:pt idx="219">
                  <c:v>41957</c:v>
                </c:pt>
                <c:pt idx="220">
                  <c:v>41963</c:v>
                </c:pt>
                <c:pt idx="221">
                  <c:v>41971</c:v>
                </c:pt>
                <c:pt idx="222">
                  <c:v>41978</c:v>
                </c:pt>
                <c:pt idx="223">
                  <c:v>41985</c:v>
                </c:pt>
                <c:pt idx="224">
                  <c:v>41992</c:v>
                </c:pt>
                <c:pt idx="225">
                  <c:v>42006</c:v>
                </c:pt>
                <c:pt idx="226">
                  <c:v>42013</c:v>
                </c:pt>
                <c:pt idx="227">
                  <c:v>42020</c:v>
                </c:pt>
                <c:pt idx="228">
                  <c:v>42027</c:v>
                </c:pt>
                <c:pt idx="229">
                  <c:v>42034</c:v>
                </c:pt>
                <c:pt idx="230">
                  <c:v>42041</c:v>
                </c:pt>
                <c:pt idx="231">
                  <c:v>42048</c:v>
                </c:pt>
                <c:pt idx="232">
                  <c:v>42055</c:v>
                </c:pt>
                <c:pt idx="233">
                  <c:v>42062</c:v>
                </c:pt>
                <c:pt idx="234">
                  <c:v>42069</c:v>
                </c:pt>
                <c:pt idx="235">
                  <c:v>42076</c:v>
                </c:pt>
                <c:pt idx="236">
                  <c:v>42083</c:v>
                </c:pt>
                <c:pt idx="237">
                  <c:v>42090</c:v>
                </c:pt>
                <c:pt idx="238">
                  <c:v>42097</c:v>
                </c:pt>
                <c:pt idx="239">
                  <c:v>42104</c:v>
                </c:pt>
                <c:pt idx="240">
                  <c:v>42110</c:v>
                </c:pt>
                <c:pt idx="241">
                  <c:v>42117</c:v>
                </c:pt>
                <c:pt idx="242">
                  <c:v>42124</c:v>
                </c:pt>
                <c:pt idx="243">
                  <c:v>42131</c:v>
                </c:pt>
                <c:pt idx="244">
                  <c:v>42138</c:v>
                </c:pt>
                <c:pt idx="245">
                  <c:v>42145</c:v>
                </c:pt>
                <c:pt idx="246">
                  <c:v>42152</c:v>
                </c:pt>
              </c:numCache>
            </c:numRef>
          </c:cat>
          <c:val>
            <c:numRef>
              <c:f>Sheet1!$B$2:$B$248</c:f>
              <c:numCache>
                <c:formatCode>General</c:formatCode>
                <c:ptCount val="247"/>
                <c:pt idx="0">
                  <c:v>87.05</c:v>
                </c:pt>
                <c:pt idx="1">
                  <c:v>88.95</c:v>
                </c:pt>
                <c:pt idx="2">
                  <c:v>91.6</c:v>
                </c:pt>
                <c:pt idx="3">
                  <c:v>92.95</c:v>
                </c:pt>
                <c:pt idx="4">
                  <c:v>95.1</c:v>
                </c:pt>
                <c:pt idx="5">
                  <c:v>99.3</c:v>
                </c:pt>
                <c:pt idx="6">
                  <c:v>103.5</c:v>
                </c:pt>
                <c:pt idx="7">
                  <c:v>110.8</c:v>
                </c:pt>
                <c:pt idx="8">
                  <c:v>113.4</c:v>
                </c:pt>
                <c:pt idx="9">
                  <c:v>114.2</c:v>
                </c:pt>
                <c:pt idx="10">
                  <c:v>124.6</c:v>
                </c:pt>
                <c:pt idx="11">
                  <c:v>131.19999999999999</c:v>
                </c:pt>
                <c:pt idx="12">
                  <c:v>142.1</c:v>
                </c:pt>
                <c:pt idx="13">
                  <c:v>155</c:v>
                </c:pt>
                <c:pt idx="14">
                  <c:v>168.4</c:v>
                </c:pt>
                <c:pt idx="15">
                  <c:v>154</c:v>
                </c:pt>
                <c:pt idx="16">
                  <c:v>148.1</c:v>
                </c:pt>
                <c:pt idx="17">
                  <c:v>150.75</c:v>
                </c:pt>
                <c:pt idx="18">
                  <c:v>160.69999999999999</c:v>
                </c:pt>
                <c:pt idx="19">
                  <c:v>171.35</c:v>
                </c:pt>
                <c:pt idx="20">
                  <c:v>181.25</c:v>
                </c:pt>
                <c:pt idx="21">
                  <c:v>173.55</c:v>
                </c:pt>
                <c:pt idx="22">
                  <c:v>176.8</c:v>
                </c:pt>
                <c:pt idx="23">
                  <c:v>177.7</c:v>
                </c:pt>
                <c:pt idx="24">
                  <c:v>194.5</c:v>
                </c:pt>
                <c:pt idx="25">
                  <c:v>205.05</c:v>
                </c:pt>
                <c:pt idx="26">
                  <c:v>209.75</c:v>
                </c:pt>
                <c:pt idx="27">
                  <c:v>226.5</c:v>
                </c:pt>
                <c:pt idx="28">
                  <c:v>215.75</c:v>
                </c:pt>
                <c:pt idx="29">
                  <c:v>231.9</c:v>
                </c:pt>
                <c:pt idx="30">
                  <c:v>233.25</c:v>
                </c:pt>
                <c:pt idx="31">
                  <c:v>214.25</c:v>
                </c:pt>
                <c:pt idx="32">
                  <c:v>230.75</c:v>
                </c:pt>
                <c:pt idx="33">
                  <c:v>221.95</c:v>
                </c:pt>
                <c:pt idx="34">
                  <c:v>234.4</c:v>
                </c:pt>
                <c:pt idx="35">
                  <c:v>221.35</c:v>
                </c:pt>
                <c:pt idx="36">
                  <c:v>206.35</c:v>
                </c:pt>
                <c:pt idx="37">
                  <c:v>172.7</c:v>
                </c:pt>
                <c:pt idx="38">
                  <c:v>168.7</c:v>
                </c:pt>
                <c:pt idx="39">
                  <c:v>165.65</c:v>
                </c:pt>
                <c:pt idx="40">
                  <c:v>167.55</c:v>
                </c:pt>
                <c:pt idx="41">
                  <c:v>167.15</c:v>
                </c:pt>
                <c:pt idx="42">
                  <c:v>170.8</c:v>
                </c:pt>
                <c:pt idx="43">
                  <c:v>157.9</c:v>
                </c:pt>
                <c:pt idx="51">
                  <c:v>115</c:v>
                </c:pt>
                <c:pt idx="52">
                  <c:v>110.2</c:v>
                </c:pt>
                <c:pt idx="53">
                  <c:v>117.1</c:v>
                </c:pt>
                <c:pt idx="54">
                  <c:v>115.3</c:v>
                </c:pt>
                <c:pt idx="55">
                  <c:v>115.9</c:v>
                </c:pt>
                <c:pt idx="56">
                  <c:v>120.15</c:v>
                </c:pt>
                <c:pt idx="57">
                  <c:v>122.3</c:v>
                </c:pt>
                <c:pt idx="58">
                  <c:v>114.3</c:v>
                </c:pt>
                <c:pt idx="59">
                  <c:v>111.35</c:v>
                </c:pt>
                <c:pt idx="60">
                  <c:v>112.2</c:v>
                </c:pt>
                <c:pt idx="61">
                  <c:v>110.4</c:v>
                </c:pt>
                <c:pt idx="62">
                  <c:v>109.95</c:v>
                </c:pt>
                <c:pt idx="63">
                  <c:v>109.2</c:v>
                </c:pt>
                <c:pt idx="64">
                  <c:v>108.1</c:v>
                </c:pt>
                <c:pt idx="65">
                  <c:v>106.05</c:v>
                </c:pt>
                <c:pt idx="66">
                  <c:v>108.15</c:v>
                </c:pt>
                <c:pt idx="67">
                  <c:v>99.6</c:v>
                </c:pt>
                <c:pt idx="68">
                  <c:v>98.15</c:v>
                </c:pt>
                <c:pt idx="69">
                  <c:v>98.7</c:v>
                </c:pt>
                <c:pt idx="70">
                  <c:v>92.1</c:v>
                </c:pt>
                <c:pt idx="71">
                  <c:v>92.75</c:v>
                </c:pt>
                <c:pt idx="72">
                  <c:v>100.35</c:v>
                </c:pt>
                <c:pt idx="73">
                  <c:v>101.2</c:v>
                </c:pt>
                <c:pt idx="74">
                  <c:v>102.25</c:v>
                </c:pt>
                <c:pt idx="75">
                  <c:v>102.25</c:v>
                </c:pt>
                <c:pt idx="76">
                  <c:v>101.45</c:v>
                </c:pt>
                <c:pt idx="77">
                  <c:v>101.75</c:v>
                </c:pt>
                <c:pt idx="78">
                  <c:v>100.9</c:v>
                </c:pt>
                <c:pt idx="79">
                  <c:v>99.35</c:v>
                </c:pt>
                <c:pt idx="80">
                  <c:v>99.3</c:v>
                </c:pt>
                <c:pt idx="81">
                  <c:v>100.1</c:v>
                </c:pt>
                <c:pt idx="82">
                  <c:v>97.55</c:v>
                </c:pt>
                <c:pt idx="83">
                  <c:v>98.05</c:v>
                </c:pt>
                <c:pt idx="84">
                  <c:v>103.6</c:v>
                </c:pt>
                <c:pt idx="85">
                  <c:v>99.5</c:v>
                </c:pt>
                <c:pt idx="86">
                  <c:v>98.5</c:v>
                </c:pt>
                <c:pt idx="87">
                  <c:v>99.7</c:v>
                </c:pt>
                <c:pt idx="88">
                  <c:v>99.6</c:v>
                </c:pt>
                <c:pt idx="89">
                  <c:v>97.95</c:v>
                </c:pt>
                <c:pt idx="90">
                  <c:v>93.35</c:v>
                </c:pt>
                <c:pt idx="91">
                  <c:v>85.5</c:v>
                </c:pt>
                <c:pt idx="92">
                  <c:v>79.900000000000006</c:v>
                </c:pt>
                <c:pt idx="93">
                  <c:v>81.55</c:v>
                </c:pt>
                <c:pt idx="94">
                  <c:v>80.650000000000006</c:v>
                </c:pt>
                <c:pt idx="95">
                  <c:v>82.85</c:v>
                </c:pt>
                <c:pt idx="96">
                  <c:v>83.81</c:v>
                </c:pt>
                <c:pt idx="97">
                  <c:v>79.25</c:v>
                </c:pt>
                <c:pt idx="98">
                  <c:v>83.4</c:v>
                </c:pt>
                <c:pt idx="99">
                  <c:v>80.55</c:v>
                </c:pt>
                <c:pt idx="100">
                  <c:v>81.849999999999994</c:v>
                </c:pt>
                <c:pt idx="101">
                  <c:v>79.900000000000006</c:v>
                </c:pt>
                <c:pt idx="102">
                  <c:v>80.95</c:v>
                </c:pt>
                <c:pt idx="103">
                  <c:v>85.9</c:v>
                </c:pt>
                <c:pt idx="104">
                  <c:v>83.4</c:v>
                </c:pt>
                <c:pt idx="105">
                  <c:v>84.93</c:v>
                </c:pt>
                <c:pt idx="106">
                  <c:v>86.3</c:v>
                </c:pt>
                <c:pt idx="107">
                  <c:v>85.1</c:v>
                </c:pt>
                <c:pt idx="108">
                  <c:v>83</c:v>
                </c:pt>
                <c:pt idx="109">
                  <c:v>85.25</c:v>
                </c:pt>
                <c:pt idx="110">
                  <c:v>80.8</c:v>
                </c:pt>
                <c:pt idx="111">
                  <c:v>81.02</c:v>
                </c:pt>
                <c:pt idx="112">
                  <c:v>81.3</c:v>
                </c:pt>
                <c:pt idx="113">
                  <c:v>81.89</c:v>
                </c:pt>
                <c:pt idx="114">
                  <c:v>83.91</c:v>
                </c:pt>
                <c:pt idx="115">
                  <c:v>80.3</c:v>
                </c:pt>
                <c:pt idx="116">
                  <c:v>80.05</c:v>
                </c:pt>
                <c:pt idx="117">
                  <c:v>80.45</c:v>
                </c:pt>
                <c:pt idx="118">
                  <c:v>81.900000000000006</c:v>
                </c:pt>
                <c:pt idx="119">
                  <c:v>81.650000000000006</c:v>
                </c:pt>
                <c:pt idx="120">
                  <c:v>81.849999999999994</c:v>
                </c:pt>
                <c:pt idx="121">
                  <c:v>83.9</c:v>
                </c:pt>
                <c:pt idx="122">
                  <c:v>84.15</c:v>
                </c:pt>
                <c:pt idx="123">
                  <c:v>83.45</c:v>
                </c:pt>
                <c:pt idx="124">
                  <c:v>83.1</c:v>
                </c:pt>
                <c:pt idx="125">
                  <c:v>85</c:v>
                </c:pt>
                <c:pt idx="126">
                  <c:v>87.95</c:v>
                </c:pt>
                <c:pt idx="127">
                  <c:v>90.35</c:v>
                </c:pt>
                <c:pt idx="128">
                  <c:v>89.15</c:v>
                </c:pt>
                <c:pt idx="129">
                  <c:v>88.9</c:v>
                </c:pt>
                <c:pt idx="130">
                  <c:v>90.9</c:v>
                </c:pt>
                <c:pt idx="131">
                  <c:v>90.5</c:v>
                </c:pt>
                <c:pt idx="132">
                  <c:v>93.6</c:v>
                </c:pt>
                <c:pt idx="133">
                  <c:v>95</c:v>
                </c:pt>
                <c:pt idx="134">
                  <c:v>95.55</c:v>
                </c:pt>
                <c:pt idx="135">
                  <c:v>94.8</c:v>
                </c:pt>
                <c:pt idx="136">
                  <c:v>95.7</c:v>
                </c:pt>
                <c:pt idx="137">
                  <c:v>92.6</c:v>
                </c:pt>
                <c:pt idx="138">
                  <c:v>92.7</c:v>
                </c:pt>
                <c:pt idx="139">
                  <c:v>90.6</c:v>
                </c:pt>
                <c:pt idx="140">
                  <c:v>91.9</c:v>
                </c:pt>
                <c:pt idx="141">
                  <c:v>95</c:v>
                </c:pt>
                <c:pt idx="142">
                  <c:v>93.5</c:v>
                </c:pt>
                <c:pt idx="143">
                  <c:v>91.5</c:v>
                </c:pt>
                <c:pt idx="144">
                  <c:v>92.86</c:v>
                </c:pt>
                <c:pt idx="145">
                  <c:v>92.7</c:v>
                </c:pt>
                <c:pt idx="146">
                  <c:v>95.6</c:v>
                </c:pt>
                <c:pt idx="147">
                  <c:v>93.6</c:v>
                </c:pt>
                <c:pt idx="148">
                  <c:v>91.1</c:v>
                </c:pt>
                <c:pt idx="149">
                  <c:v>93</c:v>
                </c:pt>
                <c:pt idx="150">
                  <c:v>93.95</c:v>
                </c:pt>
                <c:pt idx="151">
                  <c:v>91.15</c:v>
                </c:pt>
                <c:pt idx="152">
                  <c:v>93.2</c:v>
                </c:pt>
                <c:pt idx="153">
                  <c:v>91.1</c:v>
                </c:pt>
                <c:pt idx="154">
                  <c:v>91.38</c:v>
                </c:pt>
                <c:pt idx="155">
                  <c:v>95.95</c:v>
                </c:pt>
                <c:pt idx="156">
                  <c:v>93.63</c:v>
                </c:pt>
                <c:pt idx="157">
                  <c:v>92.89</c:v>
                </c:pt>
                <c:pt idx="158">
                  <c:v>88.75</c:v>
                </c:pt>
                <c:pt idx="159">
                  <c:v>89.85</c:v>
                </c:pt>
                <c:pt idx="160">
                  <c:v>90.47</c:v>
                </c:pt>
                <c:pt idx="161">
                  <c:v>90.49</c:v>
                </c:pt>
                <c:pt idx="162">
                  <c:v>92.7</c:v>
                </c:pt>
                <c:pt idx="163">
                  <c:v>91.66</c:v>
                </c:pt>
                <c:pt idx="164">
                  <c:v>90.85</c:v>
                </c:pt>
                <c:pt idx="165">
                  <c:v>88.9</c:v>
                </c:pt>
                <c:pt idx="166">
                  <c:v>85.4</c:v>
                </c:pt>
                <c:pt idx="167">
                  <c:v>85.3</c:v>
                </c:pt>
                <c:pt idx="168">
                  <c:v>84.9</c:v>
                </c:pt>
                <c:pt idx="169">
                  <c:v>84.5</c:v>
                </c:pt>
                <c:pt idx="170">
                  <c:v>89.9</c:v>
                </c:pt>
                <c:pt idx="171">
                  <c:v>85.55</c:v>
                </c:pt>
                <c:pt idx="172">
                  <c:v>88.4</c:v>
                </c:pt>
                <c:pt idx="173">
                  <c:v>88.15</c:v>
                </c:pt>
                <c:pt idx="174">
                  <c:v>89.7</c:v>
                </c:pt>
                <c:pt idx="175">
                  <c:v>88.4</c:v>
                </c:pt>
                <c:pt idx="176">
                  <c:v>90.45</c:v>
                </c:pt>
                <c:pt idx="177">
                  <c:v>94.25</c:v>
                </c:pt>
                <c:pt idx="178">
                  <c:v>92.25</c:v>
                </c:pt>
                <c:pt idx="179">
                  <c:v>92.3</c:v>
                </c:pt>
                <c:pt idx="180">
                  <c:v>93.44</c:v>
                </c:pt>
                <c:pt idx="181">
                  <c:v>94.15</c:v>
                </c:pt>
                <c:pt idx="182">
                  <c:v>92.65</c:v>
                </c:pt>
                <c:pt idx="183">
                  <c:v>94.55</c:v>
                </c:pt>
                <c:pt idx="184">
                  <c:v>97.8</c:v>
                </c:pt>
                <c:pt idx="185">
                  <c:v>96.68</c:v>
                </c:pt>
                <c:pt idx="186">
                  <c:v>96.4</c:v>
                </c:pt>
                <c:pt idx="187">
                  <c:v>95.3</c:v>
                </c:pt>
                <c:pt idx="188">
                  <c:v>93.5</c:v>
                </c:pt>
                <c:pt idx="189">
                  <c:v>93.85</c:v>
                </c:pt>
                <c:pt idx="190">
                  <c:v>93.7</c:v>
                </c:pt>
                <c:pt idx="191">
                  <c:v>95.3</c:v>
                </c:pt>
                <c:pt idx="192">
                  <c:v>93.8</c:v>
                </c:pt>
                <c:pt idx="193">
                  <c:v>92.7</c:v>
                </c:pt>
                <c:pt idx="194">
                  <c:v>92.35</c:v>
                </c:pt>
                <c:pt idx="195">
                  <c:v>89.4</c:v>
                </c:pt>
                <c:pt idx="196">
                  <c:v>90.65</c:v>
                </c:pt>
                <c:pt idx="197">
                  <c:v>90.45</c:v>
                </c:pt>
                <c:pt idx="198">
                  <c:v>93.7</c:v>
                </c:pt>
                <c:pt idx="199">
                  <c:v>89.7</c:v>
                </c:pt>
                <c:pt idx="200">
                  <c:v>87.4</c:v>
                </c:pt>
                <c:pt idx="201">
                  <c:v>84.8</c:v>
                </c:pt>
                <c:pt idx="202">
                  <c:v>83.05</c:v>
                </c:pt>
                <c:pt idx="203">
                  <c:v>83.15</c:v>
                </c:pt>
                <c:pt idx="204">
                  <c:v>79.599999999999994</c:v>
                </c:pt>
                <c:pt idx="205">
                  <c:v>73.650000000000006</c:v>
                </c:pt>
                <c:pt idx="206">
                  <c:v>74.3</c:v>
                </c:pt>
                <c:pt idx="207">
                  <c:v>74.900000000000006</c:v>
                </c:pt>
                <c:pt idx="208">
                  <c:v>76.05</c:v>
                </c:pt>
                <c:pt idx="209">
                  <c:v>74.95</c:v>
                </c:pt>
                <c:pt idx="210">
                  <c:v>75.25</c:v>
                </c:pt>
                <c:pt idx="211">
                  <c:v>74.05</c:v>
                </c:pt>
                <c:pt idx="212">
                  <c:v>70.5</c:v>
                </c:pt>
                <c:pt idx="213">
                  <c:v>70.2</c:v>
                </c:pt>
                <c:pt idx="214">
                  <c:v>71.400000000000006</c:v>
                </c:pt>
                <c:pt idx="215">
                  <c:v>70.3</c:v>
                </c:pt>
                <c:pt idx="216">
                  <c:v>69.849999999999994</c:v>
                </c:pt>
                <c:pt idx="217">
                  <c:v>70.45</c:v>
                </c:pt>
                <c:pt idx="218">
                  <c:v>68.8</c:v>
                </c:pt>
                <c:pt idx="219">
                  <c:v>67.400000000000006</c:v>
                </c:pt>
                <c:pt idx="220">
                  <c:v>66.099999999999994</c:v>
                </c:pt>
                <c:pt idx="221">
                  <c:v>66.849999999999994</c:v>
                </c:pt>
                <c:pt idx="222">
                  <c:v>66.5</c:v>
                </c:pt>
                <c:pt idx="223">
                  <c:v>67.599999999999994</c:v>
                </c:pt>
                <c:pt idx="224">
                  <c:v>69.25</c:v>
                </c:pt>
                <c:pt idx="225">
                  <c:v>70.05</c:v>
                </c:pt>
                <c:pt idx="226">
                  <c:v>68.45</c:v>
                </c:pt>
                <c:pt idx="227">
                  <c:v>67.099999999999994</c:v>
                </c:pt>
                <c:pt idx="228">
                  <c:v>66</c:v>
                </c:pt>
                <c:pt idx="229">
                  <c:v>67.3</c:v>
                </c:pt>
                <c:pt idx="230">
                  <c:v>68.599999999999994</c:v>
                </c:pt>
                <c:pt idx="231">
                  <c:v>69.05</c:v>
                </c:pt>
                <c:pt idx="232">
                  <c:v>71.55</c:v>
                </c:pt>
                <c:pt idx="233">
                  <c:v>71.75</c:v>
                </c:pt>
                <c:pt idx="234">
                  <c:v>70.150000000000006</c:v>
                </c:pt>
                <c:pt idx="235">
                  <c:v>67.25</c:v>
                </c:pt>
                <c:pt idx="236">
                  <c:v>69.150000000000006</c:v>
                </c:pt>
                <c:pt idx="237">
                  <c:v>69.95</c:v>
                </c:pt>
                <c:pt idx="238">
                  <c:v>69.55</c:v>
                </c:pt>
                <c:pt idx="239">
                  <c:v>73.3</c:v>
                </c:pt>
                <c:pt idx="240">
                  <c:v>71.55</c:v>
                </c:pt>
                <c:pt idx="241">
                  <c:v>69.75</c:v>
                </c:pt>
                <c:pt idx="242">
                  <c:v>73.95</c:v>
                </c:pt>
                <c:pt idx="243">
                  <c:v>73.099999999999994</c:v>
                </c:pt>
                <c:pt idx="244">
                  <c:v>75.599999999999994</c:v>
                </c:pt>
                <c:pt idx="245">
                  <c:v>72.349999999999994</c:v>
                </c:pt>
                <c:pt idx="246">
                  <c:v>71.05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15875">
                <a:solidFill>
                  <a:schemeClr val="tx1"/>
                </a:solidFill>
              </a:ln>
              <a:effectLst/>
            </c:spPr>
          </c:marker>
          <c:cat>
            <c:numRef>
              <c:f>Sheet1!$A$2:$A$248</c:f>
              <c:numCache>
                <c:formatCode>[$-409]d\-mmm\-yy;@</c:formatCode>
                <c:ptCount val="247"/>
                <c:pt idx="0">
                  <c:v>40395</c:v>
                </c:pt>
                <c:pt idx="1">
                  <c:v>40402</c:v>
                </c:pt>
                <c:pt idx="2">
                  <c:v>40409</c:v>
                </c:pt>
                <c:pt idx="3">
                  <c:v>40416</c:v>
                </c:pt>
                <c:pt idx="4">
                  <c:v>40423</c:v>
                </c:pt>
                <c:pt idx="5">
                  <c:v>40430</c:v>
                </c:pt>
                <c:pt idx="6">
                  <c:v>40437</c:v>
                </c:pt>
                <c:pt idx="7">
                  <c:v>40444</c:v>
                </c:pt>
                <c:pt idx="8">
                  <c:v>40451</c:v>
                </c:pt>
                <c:pt idx="9">
                  <c:v>40458</c:v>
                </c:pt>
                <c:pt idx="10">
                  <c:v>40465</c:v>
                </c:pt>
                <c:pt idx="11">
                  <c:v>40472</c:v>
                </c:pt>
                <c:pt idx="12">
                  <c:v>40479</c:v>
                </c:pt>
                <c:pt idx="13">
                  <c:v>40486</c:v>
                </c:pt>
                <c:pt idx="14">
                  <c:v>40493</c:v>
                </c:pt>
                <c:pt idx="15">
                  <c:v>40500</c:v>
                </c:pt>
                <c:pt idx="16">
                  <c:v>40507</c:v>
                </c:pt>
                <c:pt idx="17">
                  <c:v>40514</c:v>
                </c:pt>
                <c:pt idx="18">
                  <c:v>40521</c:v>
                </c:pt>
                <c:pt idx="19">
                  <c:v>40528</c:v>
                </c:pt>
                <c:pt idx="20">
                  <c:v>40535</c:v>
                </c:pt>
                <c:pt idx="21">
                  <c:v>40549</c:v>
                </c:pt>
                <c:pt idx="22">
                  <c:v>40556</c:v>
                </c:pt>
                <c:pt idx="23">
                  <c:v>40563</c:v>
                </c:pt>
                <c:pt idx="24">
                  <c:v>40570</c:v>
                </c:pt>
                <c:pt idx="25">
                  <c:v>40577</c:v>
                </c:pt>
                <c:pt idx="26">
                  <c:v>40584</c:v>
                </c:pt>
                <c:pt idx="27">
                  <c:v>40591</c:v>
                </c:pt>
                <c:pt idx="28">
                  <c:v>40598</c:v>
                </c:pt>
                <c:pt idx="29">
                  <c:v>40605</c:v>
                </c:pt>
                <c:pt idx="30">
                  <c:v>40612</c:v>
                </c:pt>
                <c:pt idx="31">
                  <c:v>40619</c:v>
                </c:pt>
                <c:pt idx="32">
                  <c:v>40626</c:v>
                </c:pt>
                <c:pt idx="33">
                  <c:v>40633</c:v>
                </c:pt>
                <c:pt idx="34">
                  <c:v>40640</c:v>
                </c:pt>
                <c:pt idx="35">
                  <c:v>40647</c:v>
                </c:pt>
                <c:pt idx="36">
                  <c:v>40654</c:v>
                </c:pt>
                <c:pt idx="37">
                  <c:v>40661</c:v>
                </c:pt>
                <c:pt idx="38">
                  <c:v>40668</c:v>
                </c:pt>
                <c:pt idx="39">
                  <c:v>40675</c:v>
                </c:pt>
                <c:pt idx="40">
                  <c:v>40682</c:v>
                </c:pt>
                <c:pt idx="41">
                  <c:v>40689</c:v>
                </c:pt>
                <c:pt idx="42">
                  <c:v>40696</c:v>
                </c:pt>
                <c:pt idx="43">
                  <c:v>40703</c:v>
                </c:pt>
                <c:pt idx="44">
                  <c:v>40710</c:v>
                </c:pt>
                <c:pt idx="45">
                  <c:v>40717</c:v>
                </c:pt>
                <c:pt idx="46">
                  <c:v>40724</c:v>
                </c:pt>
                <c:pt idx="47">
                  <c:v>40731</c:v>
                </c:pt>
                <c:pt idx="48">
                  <c:v>40738</c:v>
                </c:pt>
                <c:pt idx="49">
                  <c:v>40745</c:v>
                </c:pt>
                <c:pt idx="50">
                  <c:v>40752</c:v>
                </c:pt>
                <c:pt idx="51">
                  <c:v>40759</c:v>
                </c:pt>
                <c:pt idx="52">
                  <c:v>40766</c:v>
                </c:pt>
                <c:pt idx="53">
                  <c:v>40773</c:v>
                </c:pt>
                <c:pt idx="54">
                  <c:v>40780</c:v>
                </c:pt>
                <c:pt idx="55">
                  <c:v>40787</c:v>
                </c:pt>
                <c:pt idx="56">
                  <c:v>40794</c:v>
                </c:pt>
                <c:pt idx="57">
                  <c:v>40801</c:v>
                </c:pt>
                <c:pt idx="58">
                  <c:v>40808</c:v>
                </c:pt>
                <c:pt idx="59">
                  <c:v>40815</c:v>
                </c:pt>
                <c:pt idx="60">
                  <c:v>40822</c:v>
                </c:pt>
                <c:pt idx="61">
                  <c:v>40829</c:v>
                </c:pt>
                <c:pt idx="62">
                  <c:v>40836</c:v>
                </c:pt>
                <c:pt idx="63">
                  <c:v>40843</c:v>
                </c:pt>
                <c:pt idx="64">
                  <c:v>40850</c:v>
                </c:pt>
                <c:pt idx="65">
                  <c:v>40857</c:v>
                </c:pt>
                <c:pt idx="66">
                  <c:v>40864</c:v>
                </c:pt>
                <c:pt idx="67">
                  <c:v>40871</c:v>
                </c:pt>
                <c:pt idx="68">
                  <c:v>40878</c:v>
                </c:pt>
                <c:pt idx="69">
                  <c:v>40885</c:v>
                </c:pt>
                <c:pt idx="70">
                  <c:v>40892</c:v>
                </c:pt>
                <c:pt idx="71">
                  <c:v>40899</c:v>
                </c:pt>
                <c:pt idx="72">
                  <c:v>40913</c:v>
                </c:pt>
                <c:pt idx="73">
                  <c:v>40920</c:v>
                </c:pt>
                <c:pt idx="74">
                  <c:v>40927</c:v>
                </c:pt>
                <c:pt idx="75">
                  <c:v>40934</c:v>
                </c:pt>
                <c:pt idx="76">
                  <c:v>40941</c:v>
                </c:pt>
                <c:pt idx="77">
                  <c:v>40948</c:v>
                </c:pt>
                <c:pt idx="78">
                  <c:v>40955</c:v>
                </c:pt>
                <c:pt idx="79">
                  <c:v>40962</c:v>
                </c:pt>
                <c:pt idx="80">
                  <c:v>40969</c:v>
                </c:pt>
                <c:pt idx="81">
                  <c:v>40976</c:v>
                </c:pt>
                <c:pt idx="82">
                  <c:v>40983</c:v>
                </c:pt>
                <c:pt idx="83">
                  <c:v>40990</c:v>
                </c:pt>
                <c:pt idx="84">
                  <c:v>40997</c:v>
                </c:pt>
                <c:pt idx="85">
                  <c:v>41004</c:v>
                </c:pt>
                <c:pt idx="86">
                  <c:v>41011</c:v>
                </c:pt>
                <c:pt idx="87">
                  <c:v>41018</c:v>
                </c:pt>
                <c:pt idx="88">
                  <c:v>41025</c:v>
                </c:pt>
                <c:pt idx="89">
                  <c:v>41032</c:v>
                </c:pt>
                <c:pt idx="90">
                  <c:v>41039</c:v>
                </c:pt>
                <c:pt idx="91">
                  <c:v>41046</c:v>
                </c:pt>
                <c:pt idx="92">
                  <c:v>41053</c:v>
                </c:pt>
                <c:pt idx="93">
                  <c:v>41060</c:v>
                </c:pt>
                <c:pt idx="94">
                  <c:v>41067</c:v>
                </c:pt>
                <c:pt idx="95">
                  <c:v>41074</c:v>
                </c:pt>
                <c:pt idx="96">
                  <c:v>41081</c:v>
                </c:pt>
                <c:pt idx="97">
                  <c:v>41088</c:v>
                </c:pt>
                <c:pt idx="98">
                  <c:v>41095</c:v>
                </c:pt>
                <c:pt idx="99">
                  <c:v>41102</c:v>
                </c:pt>
                <c:pt idx="100">
                  <c:v>41109</c:v>
                </c:pt>
                <c:pt idx="101">
                  <c:v>41116</c:v>
                </c:pt>
                <c:pt idx="102">
                  <c:v>41123</c:v>
                </c:pt>
                <c:pt idx="103">
                  <c:v>41130</c:v>
                </c:pt>
                <c:pt idx="104">
                  <c:v>41137</c:v>
                </c:pt>
                <c:pt idx="105">
                  <c:v>41144</c:v>
                </c:pt>
                <c:pt idx="106">
                  <c:v>41151</c:v>
                </c:pt>
                <c:pt idx="107">
                  <c:v>41158</c:v>
                </c:pt>
                <c:pt idx="108">
                  <c:v>41165</c:v>
                </c:pt>
                <c:pt idx="109">
                  <c:v>41172</c:v>
                </c:pt>
                <c:pt idx="110">
                  <c:v>41179</c:v>
                </c:pt>
                <c:pt idx="111">
                  <c:v>41186</c:v>
                </c:pt>
                <c:pt idx="112">
                  <c:v>41193</c:v>
                </c:pt>
                <c:pt idx="113">
                  <c:v>41200</c:v>
                </c:pt>
                <c:pt idx="114">
                  <c:v>41207</c:v>
                </c:pt>
                <c:pt idx="115">
                  <c:v>41214</c:v>
                </c:pt>
                <c:pt idx="116">
                  <c:v>41221</c:v>
                </c:pt>
                <c:pt idx="117">
                  <c:v>41228</c:v>
                </c:pt>
                <c:pt idx="118">
                  <c:v>41235</c:v>
                </c:pt>
                <c:pt idx="119">
                  <c:v>41242</c:v>
                </c:pt>
                <c:pt idx="120">
                  <c:v>41249</c:v>
                </c:pt>
                <c:pt idx="121">
                  <c:v>41256</c:v>
                </c:pt>
                <c:pt idx="122">
                  <c:v>41263</c:v>
                </c:pt>
                <c:pt idx="123">
                  <c:v>41277</c:v>
                </c:pt>
                <c:pt idx="124">
                  <c:v>41284</c:v>
                </c:pt>
                <c:pt idx="125">
                  <c:v>41291</c:v>
                </c:pt>
                <c:pt idx="126">
                  <c:v>41298</c:v>
                </c:pt>
                <c:pt idx="127">
                  <c:v>41305</c:v>
                </c:pt>
                <c:pt idx="128">
                  <c:v>41312</c:v>
                </c:pt>
                <c:pt idx="129">
                  <c:v>41319</c:v>
                </c:pt>
                <c:pt idx="130">
                  <c:v>41326</c:v>
                </c:pt>
                <c:pt idx="131">
                  <c:v>41333</c:v>
                </c:pt>
                <c:pt idx="132">
                  <c:v>41340</c:v>
                </c:pt>
                <c:pt idx="133">
                  <c:v>41347</c:v>
                </c:pt>
                <c:pt idx="134">
                  <c:v>41354</c:v>
                </c:pt>
                <c:pt idx="135">
                  <c:v>41361</c:v>
                </c:pt>
                <c:pt idx="136">
                  <c:v>41368</c:v>
                </c:pt>
                <c:pt idx="137">
                  <c:v>41375</c:v>
                </c:pt>
                <c:pt idx="138">
                  <c:v>41382</c:v>
                </c:pt>
                <c:pt idx="139">
                  <c:v>41389</c:v>
                </c:pt>
                <c:pt idx="140">
                  <c:v>41396</c:v>
                </c:pt>
                <c:pt idx="141">
                  <c:v>41403</c:v>
                </c:pt>
                <c:pt idx="142">
                  <c:v>41410</c:v>
                </c:pt>
                <c:pt idx="143">
                  <c:v>41417</c:v>
                </c:pt>
                <c:pt idx="144">
                  <c:v>41424</c:v>
                </c:pt>
                <c:pt idx="145">
                  <c:v>41431</c:v>
                </c:pt>
                <c:pt idx="146">
                  <c:v>41438</c:v>
                </c:pt>
                <c:pt idx="147">
                  <c:v>41445</c:v>
                </c:pt>
                <c:pt idx="148">
                  <c:v>41452</c:v>
                </c:pt>
                <c:pt idx="149">
                  <c:v>41459</c:v>
                </c:pt>
                <c:pt idx="150">
                  <c:v>41466</c:v>
                </c:pt>
                <c:pt idx="151">
                  <c:v>41473</c:v>
                </c:pt>
                <c:pt idx="152">
                  <c:v>41480</c:v>
                </c:pt>
                <c:pt idx="153">
                  <c:v>41487</c:v>
                </c:pt>
                <c:pt idx="154">
                  <c:v>41494</c:v>
                </c:pt>
                <c:pt idx="155">
                  <c:v>41501</c:v>
                </c:pt>
                <c:pt idx="156">
                  <c:v>41508</c:v>
                </c:pt>
                <c:pt idx="157">
                  <c:v>41515</c:v>
                </c:pt>
                <c:pt idx="158">
                  <c:v>41522</c:v>
                </c:pt>
                <c:pt idx="159">
                  <c:v>41529</c:v>
                </c:pt>
                <c:pt idx="160">
                  <c:v>41536</c:v>
                </c:pt>
                <c:pt idx="161">
                  <c:v>41543</c:v>
                </c:pt>
                <c:pt idx="162">
                  <c:v>41550</c:v>
                </c:pt>
                <c:pt idx="163">
                  <c:v>41557</c:v>
                </c:pt>
                <c:pt idx="164">
                  <c:v>41564</c:v>
                </c:pt>
                <c:pt idx="165">
                  <c:v>41571</c:v>
                </c:pt>
                <c:pt idx="166">
                  <c:v>41578</c:v>
                </c:pt>
                <c:pt idx="167">
                  <c:v>41586</c:v>
                </c:pt>
                <c:pt idx="168">
                  <c:v>41592</c:v>
                </c:pt>
                <c:pt idx="169">
                  <c:v>41600</c:v>
                </c:pt>
                <c:pt idx="170">
                  <c:v>41606</c:v>
                </c:pt>
                <c:pt idx="171">
                  <c:v>41613</c:v>
                </c:pt>
                <c:pt idx="172">
                  <c:v>41620</c:v>
                </c:pt>
                <c:pt idx="173">
                  <c:v>41627</c:v>
                </c:pt>
                <c:pt idx="174">
                  <c:v>41642</c:v>
                </c:pt>
                <c:pt idx="175">
                  <c:v>41648</c:v>
                </c:pt>
                <c:pt idx="176">
                  <c:v>41655</c:v>
                </c:pt>
                <c:pt idx="177">
                  <c:v>41662</c:v>
                </c:pt>
                <c:pt idx="178">
                  <c:v>41669</c:v>
                </c:pt>
                <c:pt idx="179">
                  <c:v>41676</c:v>
                </c:pt>
                <c:pt idx="180">
                  <c:v>41684</c:v>
                </c:pt>
                <c:pt idx="181">
                  <c:v>41691</c:v>
                </c:pt>
                <c:pt idx="182">
                  <c:v>41698</c:v>
                </c:pt>
                <c:pt idx="183">
                  <c:v>41705</c:v>
                </c:pt>
                <c:pt idx="184">
                  <c:v>41712</c:v>
                </c:pt>
                <c:pt idx="185">
                  <c:v>41719</c:v>
                </c:pt>
                <c:pt idx="186">
                  <c:v>41725</c:v>
                </c:pt>
                <c:pt idx="187">
                  <c:v>41732</c:v>
                </c:pt>
                <c:pt idx="188">
                  <c:v>41739</c:v>
                </c:pt>
                <c:pt idx="189">
                  <c:v>41746</c:v>
                </c:pt>
                <c:pt idx="190">
                  <c:v>41753</c:v>
                </c:pt>
                <c:pt idx="191">
                  <c:v>41760</c:v>
                </c:pt>
                <c:pt idx="192">
                  <c:v>41767</c:v>
                </c:pt>
                <c:pt idx="193">
                  <c:v>41774</c:v>
                </c:pt>
                <c:pt idx="194">
                  <c:v>41781</c:v>
                </c:pt>
                <c:pt idx="195">
                  <c:v>41788</c:v>
                </c:pt>
                <c:pt idx="196">
                  <c:v>41795</c:v>
                </c:pt>
                <c:pt idx="197">
                  <c:v>41803</c:v>
                </c:pt>
                <c:pt idx="198">
                  <c:v>41810</c:v>
                </c:pt>
                <c:pt idx="199">
                  <c:v>41817</c:v>
                </c:pt>
                <c:pt idx="200">
                  <c:v>41824</c:v>
                </c:pt>
                <c:pt idx="201">
                  <c:v>41831</c:v>
                </c:pt>
                <c:pt idx="202">
                  <c:v>41838</c:v>
                </c:pt>
                <c:pt idx="203">
                  <c:v>41845</c:v>
                </c:pt>
                <c:pt idx="204">
                  <c:v>41852</c:v>
                </c:pt>
                <c:pt idx="205">
                  <c:v>41859</c:v>
                </c:pt>
                <c:pt idx="206">
                  <c:v>41866</c:v>
                </c:pt>
                <c:pt idx="207">
                  <c:v>41873</c:v>
                </c:pt>
                <c:pt idx="208">
                  <c:v>41880</c:v>
                </c:pt>
                <c:pt idx="209">
                  <c:v>41887</c:v>
                </c:pt>
                <c:pt idx="210">
                  <c:v>41894</c:v>
                </c:pt>
                <c:pt idx="211">
                  <c:v>41901</c:v>
                </c:pt>
                <c:pt idx="212">
                  <c:v>41907</c:v>
                </c:pt>
                <c:pt idx="213">
                  <c:v>41915</c:v>
                </c:pt>
                <c:pt idx="214">
                  <c:v>41922</c:v>
                </c:pt>
                <c:pt idx="215">
                  <c:v>41929</c:v>
                </c:pt>
                <c:pt idx="216">
                  <c:v>41936</c:v>
                </c:pt>
                <c:pt idx="217">
                  <c:v>41943</c:v>
                </c:pt>
                <c:pt idx="218">
                  <c:v>41950</c:v>
                </c:pt>
                <c:pt idx="219">
                  <c:v>41957</c:v>
                </c:pt>
                <c:pt idx="220">
                  <c:v>41963</c:v>
                </c:pt>
                <c:pt idx="221">
                  <c:v>41971</c:v>
                </c:pt>
                <c:pt idx="222">
                  <c:v>41978</c:v>
                </c:pt>
                <c:pt idx="223">
                  <c:v>41985</c:v>
                </c:pt>
                <c:pt idx="224">
                  <c:v>41992</c:v>
                </c:pt>
                <c:pt idx="225">
                  <c:v>42006</c:v>
                </c:pt>
                <c:pt idx="226">
                  <c:v>42013</c:v>
                </c:pt>
                <c:pt idx="227">
                  <c:v>42020</c:v>
                </c:pt>
                <c:pt idx="228">
                  <c:v>42027</c:v>
                </c:pt>
                <c:pt idx="229">
                  <c:v>42034</c:v>
                </c:pt>
                <c:pt idx="230">
                  <c:v>42041</c:v>
                </c:pt>
                <c:pt idx="231">
                  <c:v>42048</c:v>
                </c:pt>
                <c:pt idx="232">
                  <c:v>42055</c:v>
                </c:pt>
                <c:pt idx="233">
                  <c:v>42062</c:v>
                </c:pt>
                <c:pt idx="234">
                  <c:v>42069</c:v>
                </c:pt>
                <c:pt idx="235">
                  <c:v>42076</c:v>
                </c:pt>
                <c:pt idx="236">
                  <c:v>42083</c:v>
                </c:pt>
                <c:pt idx="237">
                  <c:v>42090</c:v>
                </c:pt>
                <c:pt idx="238">
                  <c:v>42097</c:v>
                </c:pt>
                <c:pt idx="239">
                  <c:v>42104</c:v>
                </c:pt>
                <c:pt idx="240">
                  <c:v>42110</c:v>
                </c:pt>
                <c:pt idx="241">
                  <c:v>42117</c:v>
                </c:pt>
                <c:pt idx="242">
                  <c:v>42124</c:v>
                </c:pt>
                <c:pt idx="243">
                  <c:v>42131</c:v>
                </c:pt>
                <c:pt idx="244">
                  <c:v>42138</c:v>
                </c:pt>
                <c:pt idx="245">
                  <c:v>42145</c:v>
                </c:pt>
                <c:pt idx="246">
                  <c:v>42152</c:v>
                </c:pt>
              </c:numCache>
            </c:numRef>
          </c:cat>
          <c:val>
            <c:numRef>
              <c:f>Sheet1!$C$2:$C$248</c:f>
              <c:numCache>
                <c:formatCode>General</c:formatCode>
                <c:ptCount val="247"/>
                <c:pt idx="0">
                  <c:v>64.099999999999994</c:v>
                </c:pt>
                <c:pt idx="1">
                  <c:v>64</c:v>
                </c:pt>
                <c:pt idx="2">
                  <c:v>64</c:v>
                </c:pt>
                <c:pt idx="3">
                  <c:v>63.9</c:v>
                </c:pt>
                <c:pt idx="4">
                  <c:v>63.9</c:v>
                </c:pt>
                <c:pt idx="5">
                  <c:v>66.2</c:v>
                </c:pt>
                <c:pt idx="6">
                  <c:v>68.8</c:v>
                </c:pt>
                <c:pt idx="7">
                  <c:v>69</c:v>
                </c:pt>
                <c:pt idx="8">
                  <c:v>82.9</c:v>
                </c:pt>
                <c:pt idx="9">
                  <c:v>83</c:v>
                </c:pt>
                <c:pt idx="10">
                  <c:v>87.6</c:v>
                </c:pt>
                <c:pt idx="11">
                  <c:v>88</c:v>
                </c:pt>
                <c:pt idx="12">
                  <c:v>87.5</c:v>
                </c:pt>
                <c:pt idx="13">
                  <c:v>89</c:v>
                </c:pt>
                <c:pt idx="14">
                  <c:v>133.5</c:v>
                </c:pt>
                <c:pt idx="16">
                  <c:v>114.5</c:v>
                </c:pt>
                <c:pt idx="17">
                  <c:v>114.4</c:v>
                </c:pt>
                <c:pt idx="18">
                  <c:v>88.6</c:v>
                </c:pt>
                <c:pt idx="19">
                  <c:v>84.4</c:v>
                </c:pt>
                <c:pt idx="20">
                  <c:v>82.6</c:v>
                </c:pt>
                <c:pt idx="21">
                  <c:v>87.6</c:v>
                </c:pt>
                <c:pt idx="22">
                  <c:v>90.3</c:v>
                </c:pt>
                <c:pt idx="23">
                  <c:v>95</c:v>
                </c:pt>
                <c:pt idx="24">
                  <c:v>99.9</c:v>
                </c:pt>
                <c:pt idx="25">
                  <c:v>100.2</c:v>
                </c:pt>
                <c:pt idx="26">
                  <c:v>98.8</c:v>
                </c:pt>
                <c:pt idx="27">
                  <c:v>104</c:v>
                </c:pt>
                <c:pt idx="28">
                  <c:v>104.1</c:v>
                </c:pt>
                <c:pt idx="29">
                  <c:v>102.5</c:v>
                </c:pt>
                <c:pt idx="30">
                  <c:v>102.8</c:v>
                </c:pt>
                <c:pt idx="31">
                  <c:v>102.1</c:v>
                </c:pt>
                <c:pt idx="32">
                  <c:v>101.3</c:v>
                </c:pt>
                <c:pt idx="33">
                  <c:v>100.1</c:v>
                </c:pt>
                <c:pt idx="34">
                  <c:v>99.1</c:v>
                </c:pt>
                <c:pt idx="35">
                  <c:v>96.2</c:v>
                </c:pt>
                <c:pt idx="36">
                  <c:v>95.7</c:v>
                </c:pt>
                <c:pt idx="37">
                  <c:v>95.1</c:v>
                </c:pt>
                <c:pt idx="38">
                  <c:v>94</c:v>
                </c:pt>
                <c:pt idx="39">
                  <c:v>91.4</c:v>
                </c:pt>
                <c:pt idx="40">
                  <c:v>88.5</c:v>
                </c:pt>
                <c:pt idx="41">
                  <c:v>87.7</c:v>
                </c:pt>
                <c:pt idx="42">
                  <c:v>87.5</c:v>
                </c:pt>
                <c:pt idx="43">
                  <c:v>90</c:v>
                </c:pt>
                <c:pt idx="44">
                  <c:v>91.8</c:v>
                </c:pt>
                <c:pt idx="45">
                  <c:v>91.5</c:v>
                </c:pt>
                <c:pt idx="46">
                  <c:v>91.6</c:v>
                </c:pt>
                <c:pt idx="47">
                  <c:v>88.4</c:v>
                </c:pt>
                <c:pt idx="48">
                  <c:v>87.3</c:v>
                </c:pt>
                <c:pt idx="49">
                  <c:v>88.9</c:v>
                </c:pt>
                <c:pt idx="50">
                  <c:v>89.1</c:v>
                </c:pt>
                <c:pt idx="51">
                  <c:v>91.9</c:v>
                </c:pt>
                <c:pt idx="52">
                  <c:v>92.2</c:v>
                </c:pt>
                <c:pt idx="53">
                  <c:v>92.3</c:v>
                </c:pt>
                <c:pt idx="54">
                  <c:v>86.9</c:v>
                </c:pt>
                <c:pt idx="55">
                  <c:v>94.9</c:v>
                </c:pt>
                <c:pt idx="56">
                  <c:v>95.9</c:v>
                </c:pt>
                <c:pt idx="57">
                  <c:v>98.7</c:v>
                </c:pt>
                <c:pt idx="58">
                  <c:v>98.7</c:v>
                </c:pt>
                <c:pt idx="59">
                  <c:v>95</c:v>
                </c:pt>
                <c:pt idx="60">
                  <c:v>94.6</c:v>
                </c:pt>
                <c:pt idx="61">
                  <c:v>92.8</c:v>
                </c:pt>
                <c:pt idx="62">
                  <c:v>90.7</c:v>
                </c:pt>
                <c:pt idx="63">
                  <c:v>95</c:v>
                </c:pt>
                <c:pt idx="64">
                  <c:v>84</c:v>
                </c:pt>
                <c:pt idx="65">
                  <c:v>78.7</c:v>
                </c:pt>
                <c:pt idx="66">
                  <c:v>76.900000000000006</c:v>
                </c:pt>
                <c:pt idx="67">
                  <c:v>76.2</c:v>
                </c:pt>
                <c:pt idx="68">
                  <c:v>76.099999999999994</c:v>
                </c:pt>
                <c:pt idx="69">
                  <c:v>78.900000000000006</c:v>
                </c:pt>
                <c:pt idx="70">
                  <c:v>80.599999999999994</c:v>
                </c:pt>
                <c:pt idx="71">
                  <c:v>79.8</c:v>
                </c:pt>
                <c:pt idx="72">
                  <c:v>80.2</c:v>
                </c:pt>
                <c:pt idx="73">
                  <c:v>85.7</c:v>
                </c:pt>
                <c:pt idx="74">
                  <c:v>86.4</c:v>
                </c:pt>
                <c:pt idx="75">
                  <c:v>86.4</c:v>
                </c:pt>
                <c:pt idx="76">
                  <c:v>89.3</c:v>
                </c:pt>
                <c:pt idx="77">
                  <c:v>89.3</c:v>
                </c:pt>
                <c:pt idx="78">
                  <c:v>88.6</c:v>
                </c:pt>
                <c:pt idx="79">
                  <c:v>85</c:v>
                </c:pt>
                <c:pt idx="80">
                  <c:v>83.9</c:v>
                </c:pt>
                <c:pt idx="81">
                  <c:v>83.9</c:v>
                </c:pt>
                <c:pt idx="82">
                  <c:v>82.9</c:v>
                </c:pt>
                <c:pt idx="83">
                  <c:v>80.900000000000006</c:v>
                </c:pt>
                <c:pt idx="84">
                  <c:v>80</c:v>
                </c:pt>
                <c:pt idx="85">
                  <c:v>80.5</c:v>
                </c:pt>
                <c:pt idx="86">
                  <c:v>79.7</c:v>
                </c:pt>
                <c:pt idx="87">
                  <c:v>79.900000000000006</c:v>
                </c:pt>
                <c:pt idx="88">
                  <c:v>80</c:v>
                </c:pt>
                <c:pt idx="89">
                  <c:v>80.5</c:v>
                </c:pt>
                <c:pt idx="90">
                  <c:v>80.5</c:v>
                </c:pt>
                <c:pt idx="91">
                  <c:v>79.599999999999994</c:v>
                </c:pt>
                <c:pt idx="92">
                  <c:v>78.900000000000006</c:v>
                </c:pt>
                <c:pt idx="93">
                  <c:v>77.900000000000006</c:v>
                </c:pt>
                <c:pt idx="94">
                  <c:v>74.3</c:v>
                </c:pt>
                <c:pt idx="95">
                  <c:v>74.3</c:v>
                </c:pt>
                <c:pt idx="96">
                  <c:v>70.5</c:v>
                </c:pt>
                <c:pt idx="97">
                  <c:v>68.400000000000006</c:v>
                </c:pt>
                <c:pt idx="98">
                  <c:v>71.3</c:v>
                </c:pt>
                <c:pt idx="99">
                  <c:v>70.900000000000006</c:v>
                </c:pt>
                <c:pt idx="100">
                  <c:v>72.599999999999994</c:v>
                </c:pt>
                <c:pt idx="101">
                  <c:v>73.2</c:v>
                </c:pt>
                <c:pt idx="102">
                  <c:v>74</c:v>
                </c:pt>
                <c:pt idx="103">
                  <c:v>77.900000000000006</c:v>
                </c:pt>
                <c:pt idx="104">
                  <c:v>77.599999999999994</c:v>
                </c:pt>
                <c:pt idx="105">
                  <c:v>77.599999999999994</c:v>
                </c:pt>
                <c:pt idx="106">
                  <c:v>77.599999999999994</c:v>
                </c:pt>
                <c:pt idx="107">
                  <c:v>76.599999999999994</c:v>
                </c:pt>
                <c:pt idx="108">
                  <c:v>77.900000000000006</c:v>
                </c:pt>
                <c:pt idx="109">
                  <c:v>80.2</c:v>
                </c:pt>
                <c:pt idx="110">
                  <c:v>79.2</c:v>
                </c:pt>
                <c:pt idx="111">
                  <c:v>79.2</c:v>
                </c:pt>
                <c:pt idx="112">
                  <c:v>79.400000000000006</c:v>
                </c:pt>
                <c:pt idx="113">
                  <c:v>78.7</c:v>
                </c:pt>
                <c:pt idx="114">
                  <c:v>77.599999999999994</c:v>
                </c:pt>
                <c:pt idx="115">
                  <c:v>76.400000000000006</c:v>
                </c:pt>
                <c:pt idx="116">
                  <c:v>76.3</c:v>
                </c:pt>
                <c:pt idx="117">
                  <c:v>76.099999999999994</c:v>
                </c:pt>
                <c:pt idx="118">
                  <c:v>76.099999999999994</c:v>
                </c:pt>
                <c:pt idx="119">
                  <c:v>75.400000000000006</c:v>
                </c:pt>
                <c:pt idx="120">
                  <c:v>76.400000000000006</c:v>
                </c:pt>
                <c:pt idx="121">
                  <c:v>78.2</c:v>
                </c:pt>
                <c:pt idx="122">
                  <c:v>78.5</c:v>
                </c:pt>
                <c:pt idx="123">
                  <c:v>81.099999999999994</c:v>
                </c:pt>
                <c:pt idx="124">
                  <c:v>84.8</c:v>
                </c:pt>
                <c:pt idx="125">
                  <c:v>84.3</c:v>
                </c:pt>
                <c:pt idx="126">
                  <c:v>83.8</c:v>
                </c:pt>
                <c:pt idx="127">
                  <c:v>83.8</c:v>
                </c:pt>
                <c:pt idx="128">
                  <c:v>83.9</c:v>
                </c:pt>
                <c:pt idx="129">
                  <c:v>83.9</c:v>
                </c:pt>
                <c:pt idx="130">
                  <c:v>84.6</c:v>
                </c:pt>
                <c:pt idx="131">
                  <c:v>82.8</c:v>
                </c:pt>
                <c:pt idx="132">
                  <c:v>79.8</c:v>
                </c:pt>
                <c:pt idx="133">
                  <c:v>75.8</c:v>
                </c:pt>
                <c:pt idx="134">
                  <c:v>74.900000000000006</c:v>
                </c:pt>
                <c:pt idx="135">
                  <c:v>73</c:v>
                </c:pt>
                <c:pt idx="136">
                  <c:v>72.7</c:v>
                </c:pt>
                <c:pt idx="137">
                  <c:v>73.3</c:v>
                </c:pt>
                <c:pt idx="138">
                  <c:v>73.8</c:v>
                </c:pt>
                <c:pt idx="139">
                  <c:v>73.2</c:v>
                </c:pt>
                <c:pt idx="140">
                  <c:v>73.599999999999994</c:v>
                </c:pt>
                <c:pt idx="141">
                  <c:v>74.400000000000006</c:v>
                </c:pt>
                <c:pt idx="142">
                  <c:v>73.8</c:v>
                </c:pt>
                <c:pt idx="143">
                  <c:v>73.599999999999994</c:v>
                </c:pt>
                <c:pt idx="144">
                  <c:v>73.900000000000006</c:v>
                </c:pt>
                <c:pt idx="145">
                  <c:v>73.599999999999994</c:v>
                </c:pt>
                <c:pt idx="146">
                  <c:v>73.400000000000006</c:v>
                </c:pt>
                <c:pt idx="147">
                  <c:v>73.3</c:v>
                </c:pt>
                <c:pt idx="148">
                  <c:v>73.2</c:v>
                </c:pt>
                <c:pt idx="149">
                  <c:v>73.5</c:v>
                </c:pt>
                <c:pt idx="150">
                  <c:v>73.3</c:v>
                </c:pt>
                <c:pt idx="151">
                  <c:v>73.8</c:v>
                </c:pt>
                <c:pt idx="152">
                  <c:v>73.8</c:v>
                </c:pt>
                <c:pt idx="153">
                  <c:v>74.900000000000006</c:v>
                </c:pt>
                <c:pt idx="154">
                  <c:v>76.099999999999994</c:v>
                </c:pt>
                <c:pt idx="155">
                  <c:v>76.2</c:v>
                </c:pt>
                <c:pt idx="156">
                  <c:v>76.099999999999994</c:v>
                </c:pt>
                <c:pt idx="157">
                  <c:v>76</c:v>
                </c:pt>
                <c:pt idx="158">
                  <c:v>75.900000000000006</c:v>
                </c:pt>
                <c:pt idx="159">
                  <c:v>75.599999999999994</c:v>
                </c:pt>
                <c:pt idx="160">
                  <c:v>74.900000000000006</c:v>
                </c:pt>
                <c:pt idx="161">
                  <c:v>74.099999999999994</c:v>
                </c:pt>
                <c:pt idx="162">
                  <c:v>73.400000000000006</c:v>
                </c:pt>
                <c:pt idx="163">
                  <c:v>73.5</c:v>
                </c:pt>
                <c:pt idx="164">
                  <c:v>72.900000000000006</c:v>
                </c:pt>
                <c:pt idx="165">
                  <c:v>72.5</c:v>
                </c:pt>
                <c:pt idx="166">
                  <c:v>72.2</c:v>
                </c:pt>
                <c:pt idx="167">
                  <c:v>72</c:v>
                </c:pt>
                <c:pt idx="168">
                  <c:v>72</c:v>
                </c:pt>
                <c:pt idx="169">
                  <c:v>72.400000000000006</c:v>
                </c:pt>
                <c:pt idx="170">
                  <c:v>72.099999999999994</c:v>
                </c:pt>
                <c:pt idx="171">
                  <c:v>73.3</c:v>
                </c:pt>
                <c:pt idx="172">
                  <c:v>73.5</c:v>
                </c:pt>
                <c:pt idx="173">
                  <c:v>73</c:v>
                </c:pt>
                <c:pt idx="174">
                  <c:v>73.3</c:v>
                </c:pt>
                <c:pt idx="175">
                  <c:v>73.3</c:v>
                </c:pt>
                <c:pt idx="176">
                  <c:v>72.5</c:v>
                </c:pt>
                <c:pt idx="177">
                  <c:v>71.900000000000006</c:v>
                </c:pt>
                <c:pt idx="178">
                  <c:v>71.900000000000006</c:v>
                </c:pt>
                <c:pt idx="179">
                  <c:v>71.900000000000006</c:v>
                </c:pt>
                <c:pt idx="180">
                  <c:v>71.5</c:v>
                </c:pt>
                <c:pt idx="181">
                  <c:v>70.3</c:v>
                </c:pt>
                <c:pt idx="182">
                  <c:v>68.3</c:v>
                </c:pt>
                <c:pt idx="183">
                  <c:v>66.900000000000006</c:v>
                </c:pt>
                <c:pt idx="184">
                  <c:v>65.900000000000006</c:v>
                </c:pt>
                <c:pt idx="185">
                  <c:v>64.8</c:v>
                </c:pt>
                <c:pt idx="186">
                  <c:v>64.099999999999994</c:v>
                </c:pt>
                <c:pt idx="187">
                  <c:v>65.2</c:v>
                </c:pt>
                <c:pt idx="188">
                  <c:v>65.2</c:v>
                </c:pt>
                <c:pt idx="189">
                  <c:v>65.2</c:v>
                </c:pt>
                <c:pt idx="190">
                  <c:v>65.3</c:v>
                </c:pt>
                <c:pt idx="191">
                  <c:v>64.7</c:v>
                </c:pt>
                <c:pt idx="192">
                  <c:v>63.8</c:v>
                </c:pt>
                <c:pt idx="193">
                  <c:v>63.8</c:v>
                </c:pt>
                <c:pt idx="194">
                  <c:v>63.8</c:v>
                </c:pt>
                <c:pt idx="195">
                  <c:v>64.8</c:v>
                </c:pt>
                <c:pt idx="196">
                  <c:v>65.5</c:v>
                </c:pt>
                <c:pt idx="197">
                  <c:v>69.2</c:v>
                </c:pt>
                <c:pt idx="198">
                  <c:v>72.8</c:v>
                </c:pt>
                <c:pt idx="199">
                  <c:v>72.8</c:v>
                </c:pt>
                <c:pt idx="200">
                  <c:v>74.099999999999994</c:v>
                </c:pt>
                <c:pt idx="201">
                  <c:v>73.5</c:v>
                </c:pt>
                <c:pt idx="202">
                  <c:v>72.3</c:v>
                </c:pt>
                <c:pt idx="203">
                  <c:v>72.3</c:v>
                </c:pt>
                <c:pt idx="204">
                  <c:v>72.099999999999994</c:v>
                </c:pt>
                <c:pt idx="205">
                  <c:v>71.2</c:v>
                </c:pt>
                <c:pt idx="206">
                  <c:v>71.400000000000006</c:v>
                </c:pt>
                <c:pt idx="207">
                  <c:v>71.400000000000006</c:v>
                </c:pt>
                <c:pt idx="208">
                  <c:v>71.400000000000006</c:v>
                </c:pt>
                <c:pt idx="209">
                  <c:v>70.599999999999994</c:v>
                </c:pt>
                <c:pt idx="210">
                  <c:v>69.8</c:v>
                </c:pt>
                <c:pt idx="211">
                  <c:v>67.8</c:v>
                </c:pt>
                <c:pt idx="212">
                  <c:v>65.900000000000006</c:v>
                </c:pt>
                <c:pt idx="213">
                  <c:v>65.900000000000006</c:v>
                </c:pt>
                <c:pt idx="214">
                  <c:v>64.3</c:v>
                </c:pt>
                <c:pt idx="215">
                  <c:v>61.2</c:v>
                </c:pt>
                <c:pt idx="216">
                  <c:v>60.2</c:v>
                </c:pt>
                <c:pt idx="217">
                  <c:v>61.1</c:v>
                </c:pt>
                <c:pt idx="218">
                  <c:v>61.1</c:v>
                </c:pt>
                <c:pt idx="219">
                  <c:v>59.7</c:v>
                </c:pt>
                <c:pt idx="220">
                  <c:v>60.7</c:v>
                </c:pt>
                <c:pt idx="221">
                  <c:v>61.8</c:v>
                </c:pt>
                <c:pt idx="222">
                  <c:v>60.6</c:v>
                </c:pt>
                <c:pt idx="223">
                  <c:v>58.5</c:v>
                </c:pt>
                <c:pt idx="224">
                  <c:v>56.8</c:v>
                </c:pt>
                <c:pt idx="225">
                  <c:v>53.9</c:v>
                </c:pt>
                <c:pt idx="226">
                  <c:v>52.1</c:v>
                </c:pt>
                <c:pt idx="227">
                  <c:v>50.5</c:v>
                </c:pt>
                <c:pt idx="228">
                  <c:v>51.7</c:v>
                </c:pt>
                <c:pt idx="229">
                  <c:v>51.9</c:v>
                </c:pt>
                <c:pt idx="230">
                  <c:v>52.6</c:v>
                </c:pt>
                <c:pt idx="231">
                  <c:v>53.2</c:v>
                </c:pt>
                <c:pt idx="232">
                  <c:v>53.2</c:v>
                </c:pt>
                <c:pt idx="233">
                  <c:v>53.2</c:v>
                </c:pt>
                <c:pt idx="234">
                  <c:v>54.5</c:v>
                </c:pt>
                <c:pt idx="235">
                  <c:v>54.3</c:v>
                </c:pt>
                <c:pt idx="236">
                  <c:v>53.9</c:v>
                </c:pt>
                <c:pt idx="237">
                  <c:v>51.6</c:v>
                </c:pt>
                <c:pt idx="238">
                  <c:v>50.7</c:v>
                </c:pt>
                <c:pt idx="239">
                  <c:v>52.1</c:v>
                </c:pt>
                <c:pt idx="240">
                  <c:v>52.1</c:v>
                </c:pt>
                <c:pt idx="241">
                  <c:v>57.75</c:v>
                </c:pt>
                <c:pt idx="242">
                  <c:v>59.3</c:v>
                </c:pt>
                <c:pt idx="243">
                  <c:v>59.7</c:v>
                </c:pt>
                <c:pt idx="244">
                  <c:v>58.9</c:v>
                </c:pt>
                <c:pt idx="245">
                  <c:v>57.2</c:v>
                </c:pt>
                <c:pt idx="246">
                  <c:v>57.5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9731704"/>
        <c:axId val="529732096"/>
      </c:lineChart>
      <c:dateAx>
        <c:axId val="529731704"/>
        <c:scaling>
          <c:orientation val="minMax"/>
        </c:scaling>
        <c:delete val="0"/>
        <c:axPos val="b"/>
        <c:numFmt formatCode="[$-409]d\-mmm\-yy;@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732096"/>
        <c:crosses val="autoZero"/>
        <c:auto val="1"/>
        <c:lblOffset val="100"/>
        <c:baseTimeUnit val="days"/>
        <c:majorUnit val="12"/>
        <c:majorTimeUnit val="months"/>
      </c:dateAx>
      <c:valAx>
        <c:axId val="529732096"/>
        <c:scaling>
          <c:orientation val="minMax"/>
          <c:max val="24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731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98699969044718E-2"/>
          <c:y val="0.10140020540910646"/>
          <c:w val="0.84961439588688903"/>
          <c:h val="0.7600777012447569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Cotlook A Index</c:v>
                </c:pt>
              </c:strCache>
            </c:strRef>
          </c:tx>
          <c:spPr>
            <a:ln w="44185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Sheet1!$A$2:$A$664</c:f>
              <c:numCache>
                <c:formatCode>[$-409]d\-mmm\-yy;@</c:formatCode>
                <c:ptCount val="611"/>
                <c:pt idx="0">
                  <c:v>37840</c:v>
                </c:pt>
                <c:pt idx="1">
                  <c:v>37847</c:v>
                </c:pt>
                <c:pt idx="2">
                  <c:v>37854</c:v>
                </c:pt>
                <c:pt idx="3">
                  <c:v>37861</c:v>
                </c:pt>
                <c:pt idx="4">
                  <c:v>37868</c:v>
                </c:pt>
                <c:pt idx="5">
                  <c:v>37875</c:v>
                </c:pt>
                <c:pt idx="6">
                  <c:v>37882</c:v>
                </c:pt>
                <c:pt idx="7">
                  <c:v>37889</c:v>
                </c:pt>
                <c:pt idx="8">
                  <c:v>37896</c:v>
                </c:pt>
                <c:pt idx="9">
                  <c:v>37903</c:v>
                </c:pt>
                <c:pt idx="10">
                  <c:v>37910</c:v>
                </c:pt>
                <c:pt idx="11">
                  <c:v>37917</c:v>
                </c:pt>
                <c:pt idx="12">
                  <c:v>37924</c:v>
                </c:pt>
                <c:pt idx="13">
                  <c:v>37931</c:v>
                </c:pt>
                <c:pt idx="14">
                  <c:v>37938</c:v>
                </c:pt>
                <c:pt idx="15">
                  <c:v>37945</c:v>
                </c:pt>
                <c:pt idx="16">
                  <c:v>37952</c:v>
                </c:pt>
                <c:pt idx="17">
                  <c:v>37959</c:v>
                </c:pt>
                <c:pt idx="18">
                  <c:v>37966</c:v>
                </c:pt>
                <c:pt idx="19">
                  <c:v>37973</c:v>
                </c:pt>
                <c:pt idx="20">
                  <c:v>37987</c:v>
                </c:pt>
                <c:pt idx="21">
                  <c:v>37994</c:v>
                </c:pt>
                <c:pt idx="22">
                  <c:v>38001</c:v>
                </c:pt>
                <c:pt idx="23">
                  <c:v>38008</c:v>
                </c:pt>
                <c:pt idx="24">
                  <c:v>38015</c:v>
                </c:pt>
                <c:pt idx="25">
                  <c:v>38022</c:v>
                </c:pt>
                <c:pt idx="26">
                  <c:v>38029</c:v>
                </c:pt>
                <c:pt idx="27">
                  <c:v>38036</c:v>
                </c:pt>
                <c:pt idx="28">
                  <c:v>38043</c:v>
                </c:pt>
                <c:pt idx="29">
                  <c:v>38050</c:v>
                </c:pt>
                <c:pt idx="30">
                  <c:v>38057</c:v>
                </c:pt>
                <c:pt idx="31">
                  <c:v>38064</c:v>
                </c:pt>
                <c:pt idx="32">
                  <c:v>38071</c:v>
                </c:pt>
                <c:pt idx="33">
                  <c:v>38078</c:v>
                </c:pt>
                <c:pt idx="34">
                  <c:v>38085</c:v>
                </c:pt>
                <c:pt idx="35">
                  <c:v>38092</c:v>
                </c:pt>
                <c:pt idx="36">
                  <c:v>38099</c:v>
                </c:pt>
                <c:pt idx="37">
                  <c:v>38106</c:v>
                </c:pt>
                <c:pt idx="38">
                  <c:v>38113</c:v>
                </c:pt>
                <c:pt idx="39">
                  <c:v>38120</c:v>
                </c:pt>
                <c:pt idx="40">
                  <c:v>38127</c:v>
                </c:pt>
                <c:pt idx="41">
                  <c:v>38134</c:v>
                </c:pt>
                <c:pt idx="42">
                  <c:v>38141</c:v>
                </c:pt>
                <c:pt idx="43">
                  <c:v>38148</c:v>
                </c:pt>
                <c:pt idx="44">
                  <c:v>38155</c:v>
                </c:pt>
                <c:pt idx="45">
                  <c:v>38162</c:v>
                </c:pt>
                <c:pt idx="46">
                  <c:v>38169</c:v>
                </c:pt>
                <c:pt idx="47">
                  <c:v>38176</c:v>
                </c:pt>
                <c:pt idx="48">
                  <c:v>38183</c:v>
                </c:pt>
                <c:pt idx="49">
                  <c:v>38190</c:v>
                </c:pt>
                <c:pt idx="50">
                  <c:v>38197</c:v>
                </c:pt>
                <c:pt idx="51">
                  <c:v>38204</c:v>
                </c:pt>
                <c:pt idx="52">
                  <c:v>38211</c:v>
                </c:pt>
                <c:pt idx="53">
                  <c:v>38218</c:v>
                </c:pt>
                <c:pt idx="54">
                  <c:v>38225</c:v>
                </c:pt>
                <c:pt idx="55">
                  <c:v>38232</c:v>
                </c:pt>
                <c:pt idx="56">
                  <c:v>38239</c:v>
                </c:pt>
                <c:pt idx="57">
                  <c:v>38246</c:v>
                </c:pt>
                <c:pt idx="58">
                  <c:v>38253</c:v>
                </c:pt>
                <c:pt idx="59">
                  <c:v>38260</c:v>
                </c:pt>
                <c:pt idx="60">
                  <c:v>38266</c:v>
                </c:pt>
                <c:pt idx="61">
                  <c:v>38274</c:v>
                </c:pt>
                <c:pt idx="62">
                  <c:v>38281</c:v>
                </c:pt>
                <c:pt idx="63">
                  <c:v>38288</c:v>
                </c:pt>
                <c:pt idx="64">
                  <c:v>38295</c:v>
                </c:pt>
                <c:pt idx="65">
                  <c:v>38302</c:v>
                </c:pt>
                <c:pt idx="66">
                  <c:v>38309</c:v>
                </c:pt>
                <c:pt idx="67">
                  <c:v>38316</c:v>
                </c:pt>
                <c:pt idx="68">
                  <c:v>38323</c:v>
                </c:pt>
                <c:pt idx="69">
                  <c:v>38330</c:v>
                </c:pt>
                <c:pt idx="70">
                  <c:v>38337</c:v>
                </c:pt>
                <c:pt idx="71">
                  <c:v>38344</c:v>
                </c:pt>
                <c:pt idx="72">
                  <c:v>38351</c:v>
                </c:pt>
                <c:pt idx="73">
                  <c:v>38358</c:v>
                </c:pt>
                <c:pt idx="74">
                  <c:v>38365</c:v>
                </c:pt>
                <c:pt idx="75">
                  <c:v>38372</c:v>
                </c:pt>
                <c:pt idx="76">
                  <c:v>38379</c:v>
                </c:pt>
                <c:pt idx="77">
                  <c:v>38386</c:v>
                </c:pt>
                <c:pt idx="78">
                  <c:v>38393</c:v>
                </c:pt>
                <c:pt idx="79">
                  <c:v>38400</c:v>
                </c:pt>
                <c:pt idx="80">
                  <c:v>38407</c:v>
                </c:pt>
                <c:pt idx="81">
                  <c:v>38414</c:v>
                </c:pt>
                <c:pt idx="82">
                  <c:v>38421</c:v>
                </c:pt>
                <c:pt idx="83">
                  <c:v>38428</c:v>
                </c:pt>
                <c:pt idx="84">
                  <c:v>38435</c:v>
                </c:pt>
                <c:pt idx="85">
                  <c:v>38442</c:v>
                </c:pt>
                <c:pt idx="86">
                  <c:v>38449</c:v>
                </c:pt>
                <c:pt idx="87">
                  <c:v>38456</c:v>
                </c:pt>
                <c:pt idx="88">
                  <c:v>38463</c:v>
                </c:pt>
                <c:pt idx="89">
                  <c:v>38470</c:v>
                </c:pt>
                <c:pt idx="90">
                  <c:v>38477</c:v>
                </c:pt>
                <c:pt idx="91">
                  <c:v>38484</c:v>
                </c:pt>
                <c:pt idx="92">
                  <c:v>38491</c:v>
                </c:pt>
                <c:pt idx="93">
                  <c:v>38498</c:v>
                </c:pt>
                <c:pt idx="94">
                  <c:v>38505</c:v>
                </c:pt>
                <c:pt idx="95">
                  <c:v>38512</c:v>
                </c:pt>
                <c:pt idx="96">
                  <c:v>38519</c:v>
                </c:pt>
                <c:pt idx="97">
                  <c:v>38526</c:v>
                </c:pt>
                <c:pt idx="98">
                  <c:v>38533</c:v>
                </c:pt>
                <c:pt idx="99">
                  <c:v>38540</c:v>
                </c:pt>
                <c:pt idx="100">
                  <c:v>38547</c:v>
                </c:pt>
                <c:pt idx="101">
                  <c:v>38554</c:v>
                </c:pt>
                <c:pt idx="102">
                  <c:v>38561</c:v>
                </c:pt>
                <c:pt idx="103">
                  <c:v>38568</c:v>
                </c:pt>
                <c:pt idx="104">
                  <c:v>38575</c:v>
                </c:pt>
                <c:pt idx="105">
                  <c:v>38582</c:v>
                </c:pt>
                <c:pt idx="106">
                  <c:v>38589</c:v>
                </c:pt>
                <c:pt idx="107">
                  <c:v>38596</c:v>
                </c:pt>
                <c:pt idx="108">
                  <c:v>38603</c:v>
                </c:pt>
                <c:pt idx="109">
                  <c:v>38610</c:v>
                </c:pt>
                <c:pt idx="110">
                  <c:v>38617</c:v>
                </c:pt>
                <c:pt idx="111">
                  <c:v>38624</c:v>
                </c:pt>
                <c:pt idx="112">
                  <c:v>38632</c:v>
                </c:pt>
                <c:pt idx="113">
                  <c:v>38639</c:v>
                </c:pt>
                <c:pt idx="114">
                  <c:v>38646</c:v>
                </c:pt>
                <c:pt idx="115">
                  <c:v>38653</c:v>
                </c:pt>
                <c:pt idx="116">
                  <c:v>38660</c:v>
                </c:pt>
                <c:pt idx="117">
                  <c:v>38667</c:v>
                </c:pt>
                <c:pt idx="118">
                  <c:v>38674</c:v>
                </c:pt>
                <c:pt idx="119">
                  <c:v>38681</c:v>
                </c:pt>
                <c:pt idx="120">
                  <c:v>38688</c:v>
                </c:pt>
                <c:pt idx="121">
                  <c:v>38695</c:v>
                </c:pt>
                <c:pt idx="122">
                  <c:v>38702</c:v>
                </c:pt>
                <c:pt idx="123">
                  <c:v>38709</c:v>
                </c:pt>
                <c:pt idx="124">
                  <c:v>38723</c:v>
                </c:pt>
                <c:pt idx="125">
                  <c:v>38730</c:v>
                </c:pt>
                <c:pt idx="126">
                  <c:v>38737</c:v>
                </c:pt>
                <c:pt idx="127">
                  <c:v>38744</c:v>
                </c:pt>
                <c:pt idx="128">
                  <c:v>38751</c:v>
                </c:pt>
                <c:pt idx="129">
                  <c:v>38758</c:v>
                </c:pt>
                <c:pt idx="130">
                  <c:v>38765</c:v>
                </c:pt>
                <c:pt idx="131">
                  <c:v>38772</c:v>
                </c:pt>
                <c:pt idx="132">
                  <c:v>38779</c:v>
                </c:pt>
                <c:pt idx="133">
                  <c:v>38786</c:v>
                </c:pt>
                <c:pt idx="134">
                  <c:v>38793</c:v>
                </c:pt>
                <c:pt idx="135">
                  <c:v>38800</c:v>
                </c:pt>
                <c:pt idx="136">
                  <c:v>38807</c:v>
                </c:pt>
                <c:pt idx="137">
                  <c:v>38814</c:v>
                </c:pt>
                <c:pt idx="138">
                  <c:v>38821</c:v>
                </c:pt>
                <c:pt idx="139">
                  <c:v>38828</c:v>
                </c:pt>
                <c:pt idx="140">
                  <c:v>38835</c:v>
                </c:pt>
                <c:pt idx="141">
                  <c:v>38841</c:v>
                </c:pt>
                <c:pt idx="142">
                  <c:v>38848</c:v>
                </c:pt>
                <c:pt idx="143">
                  <c:v>38855</c:v>
                </c:pt>
                <c:pt idx="144">
                  <c:v>38862</c:v>
                </c:pt>
                <c:pt idx="145">
                  <c:v>38869</c:v>
                </c:pt>
                <c:pt idx="146">
                  <c:v>38876</c:v>
                </c:pt>
                <c:pt idx="147">
                  <c:v>38883</c:v>
                </c:pt>
                <c:pt idx="148">
                  <c:v>38890</c:v>
                </c:pt>
                <c:pt idx="149">
                  <c:v>38897</c:v>
                </c:pt>
                <c:pt idx="150">
                  <c:v>38904</c:v>
                </c:pt>
                <c:pt idx="151">
                  <c:v>38911</c:v>
                </c:pt>
                <c:pt idx="152">
                  <c:v>38918</c:v>
                </c:pt>
                <c:pt idx="153">
                  <c:v>38925</c:v>
                </c:pt>
                <c:pt idx="154" formatCode="d\-mmm\-yy">
                  <c:v>38932</c:v>
                </c:pt>
                <c:pt idx="155" formatCode="d\-mmm\-yy">
                  <c:v>38939</c:v>
                </c:pt>
                <c:pt idx="156" formatCode="d\-mmm\-yy">
                  <c:v>38946</c:v>
                </c:pt>
                <c:pt idx="157" formatCode="d\-mmm\-yy">
                  <c:v>38953</c:v>
                </c:pt>
                <c:pt idx="158" formatCode="d\-mmm\-yy">
                  <c:v>38960</c:v>
                </c:pt>
                <c:pt idx="159" formatCode="d\-mmm\-yy">
                  <c:v>38967</c:v>
                </c:pt>
                <c:pt idx="160" formatCode="d\-mmm\-yy">
                  <c:v>38974</c:v>
                </c:pt>
                <c:pt idx="161" formatCode="d\-mmm\-yy">
                  <c:v>38981</c:v>
                </c:pt>
                <c:pt idx="162" formatCode="d\-mmm\-yy">
                  <c:v>38988</c:v>
                </c:pt>
                <c:pt idx="163" formatCode="d\-mmm\-yy">
                  <c:v>38995</c:v>
                </c:pt>
                <c:pt idx="164" formatCode="d\-mmm\-yy">
                  <c:v>39002</c:v>
                </c:pt>
                <c:pt idx="165" formatCode="d\-mmm\-yy">
                  <c:v>39009</c:v>
                </c:pt>
                <c:pt idx="166" formatCode="d\-mmm\-yy">
                  <c:v>39016</c:v>
                </c:pt>
                <c:pt idx="167" formatCode="d\-mmm\-yy">
                  <c:v>39023</c:v>
                </c:pt>
                <c:pt idx="168" formatCode="d\-mmm\-yy">
                  <c:v>39030</c:v>
                </c:pt>
                <c:pt idx="169" formatCode="d\-mmm\-yy">
                  <c:v>39037</c:v>
                </c:pt>
                <c:pt idx="170" formatCode="d\-mmm\-yy">
                  <c:v>39044</c:v>
                </c:pt>
                <c:pt idx="171" formatCode="d\-mmm\-yy">
                  <c:v>39051</c:v>
                </c:pt>
                <c:pt idx="172" formatCode="d\-mmm\-yy">
                  <c:v>39058</c:v>
                </c:pt>
                <c:pt idx="173" formatCode="d\-mmm\-yy">
                  <c:v>39065</c:v>
                </c:pt>
                <c:pt idx="174" formatCode="d\-mmm\-yy">
                  <c:v>39072</c:v>
                </c:pt>
                <c:pt idx="175" formatCode="d\-mmm\-yy">
                  <c:v>39086</c:v>
                </c:pt>
                <c:pt idx="176" formatCode="d\-mmm\-yy">
                  <c:v>39093</c:v>
                </c:pt>
                <c:pt idx="177" formatCode="d\-mmm\-yy">
                  <c:v>39100</c:v>
                </c:pt>
                <c:pt idx="178" formatCode="d\-mmm\-yy">
                  <c:v>39107</c:v>
                </c:pt>
                <c:pt idx="179" formatCode="d\-mmm\-yy">
                  <c:v>39114</c:v>
                </c:pt>
                <c:pt idx="180" formatCode="d\-mmm\-yy">
                  <c:v>39121</c:v>
                </c:pt>
                <c:pt idx="181" formatCode="d\-mmm\-yy">
                  <c:v>39128</c:v>
                </c:pt>
                <c:pt idx="182" formatCode="d\-mmm\-yy">
                  <c:v>39135</c:v>
                </c:pt>
                <c:pt idx="183" formatCode="d\-mmm\-yy">
                  <c:v>39142</c:v>
                </c:pt>
                <c:pt idx="184" formatCode="d\-mmm\-yy">
                  <c:v>39149</c:v>
                </c:pt>
                <c:pt idx="185" formatCode="d\-mmm\-yy">
                  <c:v>39156</c:v>
                </c:pt>
                <c:pt idx="186" formatCode="d\-mmm\-yy">
                  <c:v>39163</c:v>
                </c:pt>
                <c:pt idx="187" formatCode="d\-mmm\-yy">
                  <c:v>39170</c:v>
                </c:pt>
                <c:pt idx="188" formatCode="d\-mmm\-yy">
                  <c:v>39177</c:v>
                </c:pt>
                <c:pt idx="189" formatCode="d\-mmm\-yy">
                  <c:v>39184</c:v>
                </c:pt>
                <c:pt idx="190" formatCode="d\-mmm\-yy">
                  <c:v>39191</c:v>
                </c:pt>
                <c:pt idx="191" formatCode="d\-mmm\-yy">
                  <c:v>39198</c:v>
                </c:pt>
                <c:pt idx="192" formatCode="d\-mmm\-yy">
                  <c:v>39205</c:v>
                </c:pt>
                <c:pt idx="193" formatCode="d\-mmm\-yy">
                  <c:v>39212</c:v>
                </c:pt>
                <c:pt idx="194" formatCode="d\-mmm\-yy">
                  <c:v>39219</c:v>
                </c:pt>
                <c:pt idx="195" formatCode="d\-mmm\-yy">
                  <c:v>39226</c:v>
                </c:pt>
                <c:pt idx="196" formatCode="d\-mmm\-yy">
                  <c:v>39233</c:v>
                </c:pt>
                <c:pt idx="197" formatCode="d\-mmm\-yy">
                  <c:v>39240</c:v>
                </c:pt>
                <c:pt idx="198" formatCode="d\-mmm\-yy">
                  <c:v>39247</c:v>
                </c:pt>
                <c:pt idx="199" formatCode="d\-mmm\-yy">
                  <c:v>39254</c:v>
                </c:pt>
                <c:pt idx="200" formatCode="d\-mmm\-yy">
                  <c:v>39261</c:v>
                </c:pt>
                <c:pt idx="201" formatCode="d\-mmm\-yy">
                  <c:v>39268</c:v>
                </c:pt>
                <c:pt idx="202" formatCode="d\-mmm\-yy">
                  <c:v>39275</c:v>
                </c:pt>
                <c:pt idx="203" formatCode="d\-mmm\-yy">
                  <c:v>39282</c:v>
                </c:pt>
                <c:pt idx="204" formatCode="d\-mmm\-yy">
                  <c:v>39289</c:v>
                </c:pt>
                <c:pt idx="205">
                  <c:v>39296</c:v>
                </c:pt>
                <c:pt idx="206">
                  <c:v>39303</c:v>
                </c:pt>
                <c:pt idx="207">
                  <c:v>39310</c:v>
                </c:pt>
                <c:pt idx="208">
                  <c:v>39317</c:v>
                </c:pt>
                <c:pt idx="209">
                  <c:v>39324</c:v>
                </c:pt>
                <c:pt idx="210">
                  <c:v>39331</c:v>
                </c:pt>
                <c:pt idx="211">
                  <c:v>39338</c:v>
                </c:pt>
                <c:pt idx="212">
                  <c:v>39345</c:v>
                </c:pt>
                <c:pt idx="213">
                  <c:v>39352</c:v>
                </c:pt>
                <c:pt idx="214">
                  <c:v>39359</c:v>
                </c:pt>
                <c:pt idx="215">
                  <c:v>39366</c:v>
                </c:pt>
                <c:pt idx="216">
                  <c:v>39373</c:v>
                </c:pt>
                <c:pt idx="217">
                  <c:v>39380</c:v>
                </c:pt>
                <c:pt idx="218">
                  <c:v>39387</c:v>
                </c:pt>
                <c:pt idx="219">
                  <c:v>39394</c:v>
                </c:pt>
                <c:pt idx="220">
                  <c:v>39401</c:v>
                </c:pt>
                <c:pt idx="221">
                  <c:v>39408</c:v>
                </c:pt>
                <c:pt idx="222">
                  <c:v>39415</c:v>
                </c:pt>
                <c:pt idx="223">
                  <c:v>39422</c:v>
                </c:pt>
                <c:pt idx="224">
                  <c:v>39429</c:v>
                </c:pt>
                <c:pt idx="225">
                  <c:v>39436</c:v>
                </c:pt>
                <c:pt idx="226">
                  <c:v>39443</c:v>
                </c:pt>
                <c:pt idx="227">
                  <c:v>39450</c:v>
                </c:pt>
                <c:pt idx="228">
                  <c:v>39457</c:v>
                </c:pt>
                <c:pt idx="229">
                  <c:v>39464</c:v>
                </c:pt>
                <c:pt idx="230">
                  <c:v>39471</c:v>
                </c:pt>
                <c:pt idx="231">
                  <c:v>39478</c:v>
                </c:pt>
                <c:pt idx="232">
                  <c:v>39485</c:v>
                </c:pt>
                <c:pt idx="233">
                  <c:v>39492</c:v>
                </c:pt>
                <c:pt idx="234">
                  <c:v>39499</c:v>
                </c:pt>
                <c:pt idx="235">
                  <c:v>39506</c:v>
                </c:pt>
                <c:pt idx="236">
                  <c:v>39513</c:v>
                </c:pt>
                <c:pt idx="237">
                  <c:v>39520</c:v>
                </c:pt>
                <c:pt idx="238">
                  <c:v>39527</c:v>
                </c:pt>
                <c:pt idx="239">
                  <c:v>39534</c:v>
                </c:pt>
                <c:pt idx="240">
                  <c:v>39541</c:v>
                </c:pt>
                <c:pt idx="241">
                  <c:v>39548</c:v>
                </c:pt>
                <c:pt idx="242">
                  <c:v>39555</c:v>
                </c:pt>
                <c:pt idx="243">
                  <c:v>39562</c:v>
                </c:pt>
                <c:pt idx="244">
                  <c:v>39569</c:v>
                </c:pt>
                <c:pt idx="245">
                  <c:v>39576</c:v>
                </c:pt>
                <c:pt idx="246">
                  <c:v>39583</c:v>
                </c:pt>
                <c:pt idx="247">
                  <c:v>39590</c:v>
                </c:pt>
                <c:pt idx="248">
                  <c:v>39597</c:v>
                </c:pt>
                <c:pt idx="249">
                  <c:v>39604</c:v>
                </c:pt>
                <c:pt idx="250">
                  <c:v>39611</c:v>
                </c:pt>
                <c:pt idx="251">
                  <c:v>39618</c:v>
                </c:pt>
                <c:pt idx="252">
                  <c:v>39625</c:v>
                </c:pt>
                <c:pt idx="253">
                  <c:v>39632</c:v>
                </c:pt>
                <c:pt idx="254">
                  <c:v>39639</c:v>
                </c:pt>
                <c:pt idx="255">
                  <c:v>39646</c:v>
                </c:pt>
                <c:pt idx="256">
                  <c:v>39653</c:v>
                </c:pt>
                <c:pt idx="257">
                  <c:v>39660</c:v>
                </c:pt>
                <c:pt idx="258">
                  <c:v>39667</c:v>
                </c:pt>
                <c:pt idx="259">
                  <c:v>39674</c:v>
                </c:pt>
                <c:pt idx="260">
                  <c:v>39681</c:v>
                </c:pt>
                <c:pt idx="261">
                  <c:v>39688</c:v>
                </c:pt>
                <c:pt idx="262">
                  <c:v>39695</c:v>
                </c:pt>
                <c:pt idx="263">
                  <c:v>39702</c:v>
                </c:pt>
                <c:pt idx="264">
                  <c:v>39709</c:v>
                </c:pt>
                <c:pt idx="265">
                  <c:v>39716</c:v>
                </c:pt>
                <c:pt idx="266">
                  <c:v>39722</c:v>
                </c:pt>
                <c:pt idx="267">
                  <c:v>39729</c:v>
                </c:pt>
                <c:pt idx="268">
                  <c:v>39737</c:v>
                </c:pt>
                <c:pt idx="269">
                  <c:v>39744</c:v>
                </c:pt>
                <c:pt idx="270">
                  <c:v>39751</c:v>
                </c:pt>
                <c:pt idx="271">
                  <c:v>39758</c:v>
                </c:pt>
                <c:pt idx="272">
                  <c:v>39765</c:v>
                </c:pt>
                <c:pt idx="273">
                  <c:v>39772</c:v>
                </c:pt>
                <c:pt idx="274">
                  <c:v>39779</c:v>
                </c:pt>
                <c:pt idx="275">
                  <c:v>39786</c:v>
                </c:pt>
                <c:pt idx="276">
                  <c:v>39793</c:v>
                </c:pt>
                <c:pt idx="277">
                  <c:v>39800</c:v>
                </c:pt>
                <c:pt idx="278">
                  <c:v>39807</c:v>
                </c:pt>
                <c:pt idx="279">
                  <c:v>39814</c:v>
                </c:pt>
                <c:pt idx="280">
                  <c:v>39821</c:v>
                </c:pt>
                <c:pt idx="281">
                  <c:v>39828</c:v>
                </c:pt>
                <c:pt idx="282">
                  <c:v>39835</c:v>
                </c:pt>
                <c:pt idx="283">
                  <c:v>39842</c:v>
                </c:pt>
                <c:pt idx="284">
                  <c:v>39849</c:v>
                </c:pt>
                <c:pt idx="285">
                  <c:v>39856</c:v>
                </c:pt>
                <c:pt idx="286">
                  <c:v>39863</c:v>
                </c:pt>
                <c:pt idx="287">
                  <c:v>39870</c:v>
                </c:pt>
                <c:pt idx="288">
                  <c:v>39877</c:v>
                </c:pt>
                <c:pt idx="289">
                  <c:v>39884</c:v>
                </c:pt>
                <c:pt idx="290">
                  <c:v>39891</c:v>
                </c:pt>
                <c:pt idx="291">
                  <c:v>39898</c:v>
                </c:pt>
                <c:pt idx="292">
                  <c:v>39905</c:v>
                </c:pt>
                <c:pt idx="293">
                  <c:v>39912</c:v>
                </c:pt>
                <c:pt idx="294">
                  <c:v>39919</c:v>
                </c:pt>
                <c:pt idx="295">
                  <c:v>39926</c:v>
                </c:pt>
                <c:pt idx="296">
                  <c:v>39933</c:v>
                </c:pt>
                <c:pt idx="297">
                  <c:v>39940</c:v>
                </c:pt>
                <c:pt idx="298">
                  <c:v>39947</c:v>
                </c:pt>
                <c:pt idx="299">
                  <c:v>39954</c:v>
                </c:pt>
                <c:pt idx="300">
                  <c:v>39961</c:v>
                </c:pt>
                <c:pt idx="301">
                  <c:v>39968</c:v>
                </c:pt>
                <c:pt idx="302">
                  <c:v>39975</c:v>
                </c:pt>
                <c:pt idx="303">
                  <c:v>39982</c:v>
                </c:pt>
                <c:pt idx="304">
                  <c:v>39989</c:v>
                </c:pt>
                <c:pt idx="305">
                  <c:v>39996</c:v>
                </c:pt>
                <c:pt idx="306">
                  <c:v>40003</c:v>
                </c:pt>
                <c:pt idx="307">
                  <c:v>40010</c:v>
                </c:pt>
                <c:pt idx="308">
                  <c:v>40017</c:v>
                </c:pt>
                <c:pt idx="309">
                  <c:v>40024</c:v>
                </c:pt>
                <c:pt idx="310">
                  <c:v>40031</c:v>
                </c:pt>
                <c:pt idx="311">
                  <c:v>40038</c:v>
                </c:pt>
                <c:pt idx="312">
                  <c:v>40045</c:v>
                </c:pt>
                <c:pt idx="313">
                  <c:v>40052</c:v>
                </c:pt>
                <c:pt idx="314">
                  <c:v>40059</c:v>
                </c:pt>
                <c:pt idx="315">
                  <c:v>40066</c:v>
                </c:pt>
                <c:pt idx="316">
                  <c:v>40073</c:v>
                </c:pt>
                <c:pt idx="317">
                  <c:v>40080</c:v>
                </c:pt>
                <c:pt idx="318">
                  <c:v>40087</c:v>
                </c:pt>
                <c:pt idx="319">
                  <c:v>40094</c:v>
                </c:pt>
                <c:pt idx="320">
                  <c:v>40101</c:v>
                </c:pt>
                <c:pt idx="321">
                  <c:v>40108</c:v>
                </c:pt>
                <c:pt idx="322">
                  <c:v>40115</c:v>
                </c:pt>
                <c:pt idx="323">
                  <c:v>40122</c:v>
                </c:pt>
                <c:pt idx="324">
                  <c:v>40129</c:v>
                </c:pt>
                <c:pt idx="325">
                  <c:v>40136</c:v>
                </c:pt>
                <c:pt idx="326">
                  <c:v>40143</c:v>
                </c:pt>
                <c:pt idx="327">
                  <c:v>40150</c:v>
                </c:pt>
                <c:pt idx="328">
                  <c:v>40157</c:v>
                </c:pt>
                <c:pt idx="329">
                  <c:v>40164</c:v>
                </c:pt>
                <c:pt idx="330">
                  <c:v>40171</c:v>
                </c:pt>
                <c:pt idx="331">
                  <c:v>40178</c:v>
                </c:pt>
                <c:pt idx="332">
                  <c:v>40185</c:v>
                </c:pt>
                <c:pt idx="333">
                  <c:v>40192</c:v>
                </c:pt>
                <c:pt idx="334">
                  <c:v>40199</c:v>
                </c:pt>
                <c:pt idx="335">
                  <c:v>40206</c:v>
                </c:pt>
                <c:pt idx="336">
                  <c:v>40213</c:v>
                </c:pt>
                <c:pt idx="337">
                  <c:v>40220</c:v>
                </c:pt>
                <c:pt idx="338">
                  <c:v>40227</c:v>
                </c:pt>
                <c:pt idx="339">
                  <c:v>40234</c:v>
                </c:pt>
                <c:pt idx="340">
                  <c:v>40241</c:v>
                </c:pt>
                <c:pt idx="341">
                  <c:v>40248</c:v>
                </c:pt>
                <c:pt idx="342">
                  <c:v>40255</c:v>
                </c:pt>
                <c:pt idx="343">
                  <c:v>40262</c:v>
                </c:pt>
                <c:pt idx="344">
                  <c:v>40269</c:v>
                </c:pt>
                <c:pt idx="345">
                  <c:v>40276</c:v>
                </c:pt>
                <c:pt idx="346">
                  <c:v>40283</c:v>
                </c:pt>
                <c:pt idx="347">
                  <c:v>40290</c:v>
                </c:pt>
                <c:pt idx="348">
                  <c:v>40297</c:v>
                </c:pt>
                <c:pt idx="349">
                  <c:v>40304</c:v>
                </c:pt>
                <c:pt idx="350">
                  <c:v>40311</c:v>
                </c:pt>
                <c:pt idx="351">
                  <c:v>40318</c:v>
                </c:pt>
                <c:pt idx="352">
                  <c:v>40325</c:v>
                </c:pt>
                <c:pt idx="353">
                  <c:v>40332</c:v>
                </c:pt>
                <c:pt idx="354">
                  <c:v>40339</c:v>
                </c:pt>
                <c:pt idx="355">
                  <c:v>40346</c:v>
                </c:pt>
                <c:pt idx="356">
                  <c:v>40353</c:v>
                </c:pt>
                <c:pt idx="357">
                  <c:v>40360</c:v>
                </c:pt>
                <c:pt idx="358">
                  <c:v>40367</c:v>
                </c:pt>
                <c:pt idx="359">
                  <c:v>40374</c:v>
                </c:pt>
                <c:pt idx="360">
                  <c:v>40381</c:v>
                </c:pt>
                <c:pt idx="361" formatCode="d\-mmm\-yy">
                  <c:v>40388</c:v>
                </c:pt>
                <c:pt idx="362" formatCode="d\-mmm\-yy">
                  <c:v>40395</c:v>
                </c:pt>
                <c:pt idx="363" formatCode="d\-mmm\-yy">
                  <c:v>40402</c:v>
                </c:pt>
                <c:pt idx="364" formatCode="d\-mmm\-yy">
                  <c:v>40409</c:v>
                </c:pt>
                <c:pt idx="365" formatCode="d\-mmm\-yy">
                  <c:v>40416</c:v>
                </c:pt>
                <c:pt idx="366" formatCode="d\-mmm\-yy">
                  <c:v>40423</c:v>
                </c:pt>
                <c:pt idx="367" formatCode="d\-mmm\-yy">
                  <c:v>40430</c:v>
                </c:pt>
                <c:pt idx="368" formatCode="d\-mmm\-yy">
                  <c:v>40437</c:v>
                </c:pt>
                <c:pt idx="369" formatCode="d\-mmm\-yy">
                  <c:v>40444</c:v>
                </c:pt>
                <c:pt idx="370" formatCode="d\-mmm\-yy">
                  <c:v>40451</c:v>
                </c:pt>
                <c:pt idx="371" formatCode="d\-mmm\-yy">
                  <c:v>40458</c:v>
                </c:pt>
                <c:pt idx="372" formatCode="d\-mmm\-yy">
                  <c:v>40465</c:v>
                </c:pt>
                <c:pt idx="373" formatCode="d\-mmm\-yy">
                  <c:v>40472</c:v>
                </c:pt>
                <c:pt idx="374" formatCode="d\-mmm\-yy">
                  <c:v>40479</c:v>
                </c:pt>
                <c:pt idx="375" formatCode="d\-mmm\-yy">
                  <c:v>40486</c:v>
                </c:pt>
                <c:pt idx="376" formatCode="d\-mmm\-yy">
                  <c:v>40493</c:v>
                </c:pt>
                <c:pt idx="377" formatCode="d\-mmm\-yy">
                  <c:v>40500</c:v>
                </c:pt>
                <c:pt idx="378" formatCode="d\-mmm\-yy">
                  <c:v>40507</c:v>
                </c:pt>
                <c:pt idx="379" formatCode="d\-mmm\-yy">
                  <c:v>40514</c:v>
                </c:pt>
                <c:pt idx="380" formatCode="d\-mmm\-yy">
                  <c:v>40521</c:v>
                </c:pt>
                <c:pt idx="381" formatCode="d\-mmm\-yy">
                  <c:v>40528</c:v>
                </c:pt>
                <c:pt idx="382" formatCode="d\-mmm\-yy">
                  <c:v>40535</c:v>
                </c:pt>
                <c:pt idx="383" formatCode="d\-mmm\-yy">
                  <c:v>40542</c:v>
                </c:pt>
                <c:pt idx="384" formatCode="d\-mmm\-yy">
                  <c:v>40549</c:v>
                </c:pt>
                <c:pt idx="385" formatCode="d\-mmm\-yy">
                  <c:v>40556</c:v>
                </c:pt>
                <c:pt idx="386" formatCode="d\-mmm\-yy">
                  <c:v>40563</c:v>
                </c:pt>
                <c:pt idx="387" formatCode="d\-mmm\-yy">
                  <c:v>40570</c:v>
                </c:pt>
                <c:pt idx="388" formatCode="d\-mmm\-yy">
                  <c:v>40577</c:v>
                </c:pt>
                <c:pt idx="389" formatCode="d\-mmm\-yy">
                  <c:v>40584</c:v>
                </c:pt>
                <c:pt idx="390" formatCode="d\-mmm\-yy">
                  <c:v>40591</c:v>
                </c:pt>
                <c:pt idx="391" formatCode="d\-mmm\-yy">
                  <c:v>40598</c:v>
                </c:pt>
                <c:pt idx="392" formatCode="d\-mmm\-yy">
                  <c:v>40605</c:v>
                </c:pt>
                <c:pt idx="393" formatCode="d\-mmm\-yy">
                  <c:v>40612</c:v>
                </c:pt>
                <c:pt idx="394" formatCode="d\-mmm\-yy">
                  <c:v>40619</c:v>
                </c:pt>
                <c:pt idx="395" formatCode="d\-mmm\-yy">
                  <c:v>40626</c:v>
                </c:pt>
                <c:pt idx="396" formatCode="d\-mmm\-yy">
                  <c:v>40633</c:v>
                </c:pt>
                <c:pt idx="397" formatCode="d\-mmm\-yy">
                  <c:v>40640</c:v>
                </c:pt>
                <c:pt idx="398" formatCode="d\-mmm\-yy">
                  <c:v>40647</c:v>
                </c:pt>
                <c:pt idx="399" formatCode="d\-mmm\-yy">
                  <c:v>40654</c:v>
                </c:pt>
                <c:pt idx="400" formatCode="d\-mmm\-yy">
                  <c:v>40661</c:v>
                </c:pt>
                <c:pt idx="401" formatCode="d\-mmm\-yy">
                  <c:v>40668</c:v>
                </c:pt>
                <c:pt idx="402" formatCode="d\-mmm\-yy">
                  <c:v>40675</c:v>
                </c:pt>
                <c:pt idx="403" formatCode="d\-mmm\-yy">
                  <c:v>40682</c:v>
                </c:pt>
                <c:pt idx="404" formatCode="d\-mmm\-yy">
                  <c:v>40689</c:v>
                </c:pt>
                <c:pt idx="405" formatCode="d\-mmm\-yy">
                  <c:v>40696</c:v>
                </c:pt>
                <c:pt idx="406" formatCode="d\-mmm\-yy">
                  <c:v>40703</c:v>
                </c:pt>
                <c:pt idx="407" formatCode="d\-mmm\-yy">
                  <c:v>40710</c:v>
                </c:pt>
                <c:pt idx="408" formatCode="d\-mmm\-yy">
                  <c:v>40717</c:v>
                </c:pt>
                <c:pt idx="409" formatCode="d\-mmm\-yy">
                  <c:v>40724</c:v>
                </c:pt>
                <c:pt idx="410" formatCode="d\-mmm\-yy">
                  <c:v>40731</c:v>
                </c:pt>
                <c:pt idx="411" formatCode="d\-mmm\-yy">
                  <c:v>40738</c:v>
                </c:pt>
                <c:pt idx="412" formatCode="d\-mmm\-yy">
                  <c:v>40745</c:v>
                </c:pt>
                <c:pt idx="413" formatCode="d\-mmm\-yy">
                  <c:v>40752</c:v>
                </c:pt>
                <c:pt idx="414" formatCode="d\-mmm\-yy">
                  <c:v>40759</c:v>
                </c:pt>
                <c:pt idx="415" formatCode="d\-mmm\-yy">
                  <c:v>40766</c:v>
                </c:pt>
                <c:pt idx="416" formatCode="d\-mmm\-yy">
                  <c:v>40773</c:v>
                </c:pt>
                <c:pt idx="417" formatCode="d\-mmm\-yy">
                  <c:v>40780</c:v>
                </c:pt>
                <c:pt idx="418" formatCode="d\-mmm\-yy">
                  <c:v>40787</c:v>
                </c:pt>
                <c:pt idx="419" formatCode="d\-mmm\-yy">
                  <c:v>40794</c:v>
                </c:pt>
                <c:pt idx="420" formatCode="d\-mmm\-yy">
                  <c:v>40801</c:v>
                </c:pt>
                <c:pt idx="421" formatCode="d\-mmm\-yy">
                  <c:v>40808</c:v>
                </c:pt>
                <c:pt idx="422" formatCode="d\-mmm\-yy">
                  <c:v>40815</c:v>
                </c:pt>
                <c:pt idx="423" formatCode="d\-mmm\-yy">
                  <c:v>40822</c:v>
                </c:pt>
                <c:pt idx="424" formatCode="d\-mmm\-yy">
                  <c:v>40829</c:v>
                </c:pt>
                <c:pt idx="425" formatCode="d\-mmm\-yy">
                  <c:v>40836</c:v>
                </c:pt>
                <c:pt idx="426" formatCode="d\-mmm\-yy">
                  <c:v>40843</c:v>
                </c:pt>
                <c:pt idx="427" formatCode="d\-mmm\-yy">
                  <c:v>40850</c:v>
                </c:pt>
                <c:pt idx="428" formatCode="d\-mmm\-yy">
                  <c:v>40857</c:v>
                </c:pt>
                <c:pt idx="429" formatCode="d\-mmm\-yy">
                  <c:v>40864</c:v>
                </c:pt>
                <c:pt idx="430" formatCode="d\-mmm\-yy">
                  <c:v>40871</c:v>
                </c:pt>
                <c:pt idx="431" formatCode="dd\-mmm\-yy_)">
                  <c:v>40878</c:v>
                </c:pt>
                <c:pt idx="432" formatCode="dd\-mmm\-yy_)">
                  <c:v>40885</c:v>
                </c:pt>
                <c:pt idx="433" formatCode="dd\-mmm\-yy_)">
                  <c:v>40892</c:v>
                </c:pt>
                <c:pt idx="434" formatCode="dd\-mmm\-yy_)">
                  <c:v>40899</c:v>
                </c:pt>
                <c:pt idx="435" formatCode="dd\-mmm\-yy_)">
                  <c:v>40913</c:v>
                </c:pt>
                <c:pt idx="436" formatCode="dd\-mmm\-yy_)">
                  <c:v>40920</c:v>
                </c:pt>
                <c:pt idx="437" formatCode="dd\-mmm\-yy_)">
                  <c:v>40927</c:v>
                </c:pt>
                <c:pt idx="438" formatCode="dd\-mmm\-yy_)">
                  <c:v>40934</c:v>
                </c:pt>
                <c:pt idx="439" formatCode="dd\-mmm\-yy_)">
                  <c:v>40941</c:v>
                </c:pt>
                <c:pt idx="440" formatCode="dd\-mmm\-yy_)">
                  <c:v>40948</c:v>
                </c:pt>
                <c:pt idx="441" formatCode="dd\-mmm\-yy_)">
                  <c:v>40955</c:v>
                </c:pt>
                <c:pt idx="442" formatCode="dd\-mmm\-yy_)">
                  <c:v>40962</c:v>
                </c:pt>
                <c:pt idx="443" formatCode="dd\-mmm\-yy_)">
                  <c:v>40969</c:v>
                </c:pt>
                <c:pt idx="444" formatCode="dd\-mmm\-yy_)">
                  <c:v>40976</c:v>
                </c:pt>
                <c:pt idx="445" formatCode="dd\-mmm\-yy_)">
                  <c:v>40983</c:v>
                </c:pt>
                <c:pt idx="446" formatCode="dd\-mmm\-yy_)">
                  <c:v>40990</c:v>
                </c:pt>
                <c:pt idx="447" formatCode="dd\-mmm\-yy_)">
                  <c:v>40997</c:v>
                </c:pt>
                <c:pt idx="448" formatCode="dd\-mmm\-yy_)">
                  <c:v>41004</c:v>
                </c:pt>
                <c:pt idx="449" formatCode="dd\-mmm\-yy_)">
                  <c:v>41011</c:v>
                </c:pt>
                <c:pt idx="450" formatCode="dd\-mmm\-yy_)">
                  <c:v>41018</c:v>
                </c:pt>
                <c:pt idx="451" formatCode="dd\-mmm\-yy_)">
                  <c:v>41025</c:v>
                </c:pt>
                <c:pt idx="452" formatCode="dd\-mmm\-yy_)">
                  <c:v>41032</c:v>
                </c:pt>
                <c:pt idx="453" formatCode="dd\-mmm\-yy_)">
                  <c:v>41039</c:v>
                </c:pt>
                <c:pt idx="454" formatCode="dd\-mmm\-yy_)">
                  <c:v>41046</c:v>
                </c:pt>
                <c:pt idx="455" formatCode="dd\-mmm\-yy_)">
                  <c:v>41053</c:v>
                </c:pt>
                <c:pt idx="456" formatCode="dd\-mmm\-yy_)">
                  <c:v>41060</c:v>
                </c:pt>
                <c:pt idx="457">
                  <c:v>41067</c:v>
                </c:pt>
                <c:pt idx="458">
                  <c:v>41074</c:v>
                </c:pt>
                <c:pt idx="459">
                  <c:v>41081</c:v>
                </c:pt>
                <c:pt idx="460">
                  <c:v>41088</c:v>
                </c:pt>
                <c:pt idx="461">
                  <c:v>41095</c:v>
                </c:pt>
                <c:pt idx="462">
                  <c:v>41102</c:v>
                </c:pt>
                <c:pt idx="463">
                  <c:v>41109</c:v>
                </c:pt>
                <c:pt idx="464">
                  <c:v>41116</c:v>
                </c:pt>
                <c:pt idx="465">
                  <c:v>41123</c:v>
                </c:pt>
                <c:pt idx="466">
                  <c:v>41130</c:v>
                </c:pt>
                <c:pt idx="467">
                  <c:v>41137</c:v>
                </c:pt>
                <c:pt idx="468">
                  <c:v>41144</c:v>
                </c:pt>
                <c:pt idx="469">
                  <c:v>41151</c:v>
                </c:pt>
                <c:pt idx="470">
                  <c:v>41158</c:v>
                </c:pt>
                <c:pt idx="471">
                  <c:v>41165</c:v>
                </c:pt>
                <c:pt idx="472">
                  <c:v>41172</c:v>
                </c:pt>
                <c:pt idx="473">
                  <c:v>41179</c:v>
                </c:pt>
                <c:pt idx="474">
                  <c:v>41186</c:v>
                </c:pt>
                <c:pt idx="475">
                  <c:v>41193</c:v>
                </c:pt>
                <c:pt idx="476">
                  <c:v>41200</c:v>
                </c:pt>
                <c:pt idx="477">
                  <c:v>41207</c:v>
                </c:pt>
                <c:pt idx="478">
                  <c:v>41214</c:v>
                </c:pt>
                <c:pt idx="479">
                  <c:v>41221</c:v>
                </c:pt>
                <c:pt idx="480">
                  <c:v>41228</c:v>
                </c:pt>
                <c:pt idx="481">
                  <c:v>41235</c:v>
                </c:pt>
                <c:pt idx="482">
                  <c:v>41242</c:v>
                </c:pt>
                <c:pt idx="483">
                  <c:v>41249</c:v>
                </c:pt>
                <c:pt idx="484">
                  <c:v>41256</c:v>
                </c:pt>
                <c:pt idx="485">
                  <c:v>41263</c:v>
                </c:pt>
                <c:pt idx="486">
                  <c:v>41270</c:v>
                </c:pt>
                <c:pt idx="487">
                  <c:v>41277</c:v>
                </c:pt>
                <c:pt idx="488">
                  <c:v>41284</c:v>
                </c:pt>
                <c:pt idx="489">
                  <c:v>41291</c:v>
                </c:pt>
                <c:pt idx="490">
                  <c:v>41298</c:v>
                </c:pt>
                <c:pt idx="491">
                  <c:v>41305</c:v>
                </c:pt>
                <c:pt idx="492">
                  <c:v>41312</c:v>
                </c:pt>
                <c:pt idx="493">
                  <c:v>41319</c:v>
                </c:pt>
                <c:pt idx="494">
                  <c:v>41326</c:v>
                </c:pt>
                <c:pt idx="495">
                  <c:v>41333</c:v>
                </c:pt>
                <c:pt idx="496">
                  <c:v>41340</c:v>
                </c:pt>
                <c:pt idx="497">
                  <c:v>41347</c:v>
                </c:pt>
                <c:pt idx="498">
                  <c:v>41354</c:v>
                </c:pt>
                <c:pt idx="499">
                  <c:v>41361</c:v>
                </c:pt>
                <c:pt idx="500">
                  <c:v>41368</c:v>
                </c:pt>
                <c:pt idx="501">
                  <c:v>41375</c:v>
                </c:pt>
                <c:pt idx="502">
                  <c:v>41382</c:v>
                </c:pt>
                <c:pt idx="503">
                  <c:v>41389</c:v>
                </c:pt>
                <c:pt idx="504">
                  <c:v>41396</c:v>
                </c:pt>
                <c:pt idx="505">
                  <c:v>41403</c:v>
                </c:pt>
                <c:pt idx="506">
                  <c:v>41410</c:v>
                </c:pt>
                <c:pt idx="507">
                  <c:v>41417</c:v>
                </c:pt>
                <c:pt idx="508">
                  <c:v>41424</c:v>
                </c:pt>
                <c:pt idx="509">
                  <c:v>41431</c:v>
                </c:pt>
                <c:pt idx="510">
                  <c:v>41438</c:v>
                </c:pt>
                <c:pt idx="511">
                  <c:v>41445</c:v>
                </c:pt>
                <c:pt idx="512">
                  <c:v>41452</c:v>
                </c:pt>
                <c:pt idx="513">
                  <c:v>41459</c:v>
                </c:pt>
                <c:pt idx="514">
                  <c:v>41466</c:v>
                </c:pt>
                <c:pt idx="515">
                  <c:v>41473</c:v>
                </c:pt>
                <c:pt idx="516">
                  <c:v>41480</c:v>
                </c:pt>
                <c:pt idx="517">
                  <c:v>41487</c:v>
                </c:pt>
                <c:pt idx="518">
                  <c:v>41494</c:v>
                </c:pt>
                <c:pt idx="519">
                  <c:v>41501</c:v>
                </c:pt>
                <c:pt idx="520">
                  <c:v>41508</c:v>
                </c:pt>
                <c:pt idx="521">
                  <c:v>41515</c:v>
                </c:pt>
                <c:pt idx="522">
                  <c:v>41522</c:v>
                </c:pt>
                <c:pt idx="523">
                  <c:v>41529</c:v>
                </c:pt>
                <c:pt idx="524">
                  <c:v>41536</c:v>
                </c:pt>
                <c:pt idx="525">
                  <c:v>41543</c:v>
                </c:pt>
                <c:pt idx="526">
                  <c:v>41550</c:v>
                </c:pt>
                <c:pt idx="527">
                  <c:v>41557</c:v>
                </c:pt>
                <c:pt idx="528">
                  <c:v>41564</c:v>
                </c:pt>
                <c:pt idx="529">
                  <c:v>41571</c:v>
                </c:pt>
                <c:pt idx="530">
                  <c:v>41578</c:v>
                </c:pt>
                <c:pt idx="531">
                  <c:v>41586</c:v>
                </c:pt>
                <c:pt idx="532">
                  <c:v>41592</c:v>
                </c:pt>
                <c:pt idx="533">
                  <c:v>41600</c:v>
                </c:pt>
                <c:pt idx="534">
                  <c:v>41606</c:v>
                </c:pt>
                <c:pt idx="535">
                  <c:v>41613</c:v>
                </c:pt>
                <c:pt idx="536">
                  <c:v>41620</c:v>
                </c:pt>
                <c:pt idx="537">
                  <c:v>41627</c:v>
                </c:pt>
                <c:pt idx="538">
                  <c:v>41642</c:v>
                </c:pt>
                <c:pt idx="539">
                  <c:v>41648</c:v>
                </c:pt>
                <c:pt idx="540">
                  <c:v>41655</c:v>
                </c:pt>
                <c:pt idx="541">
                  <c:v>41662</c:v>
                </c:pt>
                <c:pt idx="542">
                  <c:v>41669</c:v>
                </c:pt>
                <c:pt idx="543">
                  <c:v>41676</c:v>
                </c:pt>
                <c:pt idx="544">
                  <c:v>41684</c:v>
                </c:pt>
                <c:pt idx="545">
                  <c:v>41691</c:v>
                </c:pt>
                <c:pt idx="546">
                  <c:v>41698</c:v>
                </c:pt>
                <c:pt idx="547">
                  <c:v>41705</c:v>
                </c:pt>
                <c:pt idx="548">
                  <c:v>41712</c:v>
                </c:pt>
                <c:pt idx="549">
                  <c:v>41719</c:v>
                </c:pt>
                <c:pt idx="550">
                  <c:v>41725</c:v>
                </c:pt>
                <c:pt idx="551">
                  <c:v>41732</c:v>
                </c:pt>
                <c:pt idx="552">
                  <c:v>41739</c:v>
                </c:pt>
                <c:pt idx="553">
                  <c:v>41746</c:v>
                </c:pt>
                <c:pt idx="554">
                  <c:v>41753</c:v>
                </c:pt>
                <c:pt idx="555">
                  <c:v>41760</c:v>
                </c:pt>
                <c:pt idx="556">
                  <c:v>41767</c:v>
                </c:pt>
                <c:pt idx="557">
                  <c:v>41774</c:v>
                </c:pt>
                <c:pt idx="558">
                  <c:v>41781</c:v>
                </c:pt>
                <c:pt idx="559">
                  <c:v>41788</c:v>
                </c:pt>
                <c:pt idx="560">
                  <c:v>41795</c:v>
                </c:pt>
                <c:pt idx="561">
                  <c:v>41803</c:v>
                </c:pt>
                <c:pt idx="562">
                  <c:v>41810</c:v>
                </c:pt>
                <c:pt idx="563">
                  <c:v>41817</c:v>
                </c:pt>
                <c:pt idx="564">
                  <c:v>41824</c:v>
                </c:pt>
                <c:pt idx="565">
                  <c:v>41831</c:v>
                </c:pt>
                <c:pt idx="566">
                  <c:v>41838</c:v>
                </c:pt>
                <c:pt idx="567">
                  <c:v>41845</c:v>
                </c:pt>
                <c:pt idx="568">
                  <c:v>41852</c:v>
                </c:pt>
                <c:pt idx="569">
                  <c:v>41859</c:v>
                </c:pt>
                <c:pt idx="570">
                  <c:v>41866</c:v>
                </c:pt>
                <c:pt idx="571">
                  <c:v>41873</c:v>
                </c:pt>
                <c:pt idx="572">
                  <c:v>41880</c:v>
                </c:pt>
                <c:pt idx="573">
                  <c:v>41887</c:v>
                </c:pt>
                <c:pt idx="574">
                  <c:v>41894</c:v>
                </c:pt>
                <c:pt idx="575">
                  <c:v>41901</c:v>
                </c:pt>
                <c:pt idx="576">
                  <c:v>41907</c:v>
                </c:pt>
                <c:pt idx="577">
                  <c:v>41915</c:v>
                </c:pt>
                <c:pt idx="578">
                  <c:v>41922</c:v>
                </c:pt>
                <c:pt idx="579">
                  <c:v>41929</c:v>
                </c:pt>
                <c:pt idx="580">
                  <c:v>41936</c:v>
                </c:pt>
                <c:pt idx="581">
                  <c:v>41943</c:v>
                </c:pt>
                <c:pt idx="582">
                  <c:v>41950</c:v>
                </c:pt>
                <c:pt idx="583">
                  <c:v>41957</c:v>
                </c:pt>
                <c:pt idx="584">
                  <c:v>41963</c:v>
                </c:pt>
                <c:pt idx="585">
                  <c:v>41971</c:v>
                </c:pt>
                <c:pt idx="586">
                  <c:v>41978</c:v>
                </c:pt>
                <c:pt idx="587">
                  <c:v>41985</c:v>
                </c:pt>
                <c:pt idx="588">
                  <c:v>41992</c:v>
                </c:pt>
                <c:pt idx="589">
                  <c:v>42006</c:v>
                </c:pt>
                <c:pt idx="590">
                  <c:v>42013</c:v>
                </c:pt>
                <c:pt idx="591">
                  <c:v>42020</c:v>
                </c:pt>
                <c:pt idx="592">
                  <c:v>42027</c:v>
                </c:pt>
                <c:pt idx="593">
                  <c:v>42034</c:v>
                </c:pt>
                <c:pt idx="594">
                  <c:v>42041</c:v>
                </c:pt>
                <c:pt idx="595">
                  <c:v>42048</c:v>
                </c:pt>
                <c:pt idx="596">
                  <c:v>42055</c:v>
                </c:pt>
                <c:pt idx="597">
                  <c:v>42062</c:v>
                </c:pt>
                <c:pt idx="598">
                  <c:v>42069</c:v>
                </c:pt>
                <c:pt idx="599">
                  <c:v>42076</c:v>
                </c:pt>
                <c:pt idx="600">
                  <c:v>42083</c:v>
                </c:pt>
                <c:pt idx="601">
                  <c:v>42090</c:v>
                </c:pt>
                <c:pt idx="602">
                  <c:v>42097</c:v>
                </c:pt>
                <c:pt idx="603">
                  <c:v>42104</c:v>
                </c:pt>
                <c:pt idx="604">
                  <c:v>42110</c:v>
                </c:pt>
                <c:pt idx="605">
                  <c:v>42117</c:v>
                </c:pt>
                <c:pt idx="606">
                  <c:v>42124</c:v>
                </c:pt>
                <c:pt idx="607">
                  <c:v>42131</c:v>
                </c:pt>
                <c:pt idx="608">
                  <c:v>42138</c:v>
                </c:pt>
                <c:pt idx="609">
                  <c:v>42145</c:v>
                </c:pt>
                <c:pt idx="610">
                  <c:v>42152</c:v>
                </c:pt>
              </c:numCache>
            </c:numRef>
          </c:cat>
          <c:val>
            <c:numRef>
              <c:f>Sheet1!$B$2:$B$664</c:f>
              <c:numCache>
                <c:formatCode>General</c:formatCode>
                <c:ptCount val="611"/>
                <c:pt idx="0">
                  <c:v>100.76</c:v>
                </c:pt>
                <c:pt idx="1">
                  <c:v>97.8</c:v>
                </c:pt>
                <c:pt idx="2">
                  <c:v>98.56</c:v>
                </c:pt>
                <c:pt idx="3">
                  <c:v>99.07</c:v>
                </c:pt>
                <c:pt idx="4">
                  <c:v>100.08</c:v>
                </c:pt>
                <c:pt idx="5">
                  <c:v>102.8</c:v>
                </c:pt>
                <c:pt idx="6">
                  <c:v>108.47</c:v>
                </c:pt>
                <c:pt idx="7">
                  <c:v>110.25</c:v>
                </c:pt>
                <c:pt idx="8">
                  <c:v>112.46</c:v>
                </c:pt>
                <c:pt idx="9">
                  <c:v>115.51</c:v>
                </c:pt>
                <c:pt idx="10">
                  <c:v>124.49</c:v>
                </c:pt>
                <c:pt idx="11">
                  <c:v>129.58000000000001</c:v>
                </c:pt>
                <c:pt idx="12">
                  <c:v>135.59</c:v>
                </c:pt>
                <c:pt idx="13">
                  <c:v>133.38999999999999</c:v>
                </c:pt>
                <c:pt idx="14">
                  <c:v>130.85</c:v>
                </c:pt>
                <c:pt idx="15">
                  <c:v>130.41999999999999</c:v>
                </c:pt>
                <c:pt idx="16">
                  <c:v>124.66</c:v>
                </c:pt>
                <c:pt idx="17">
                  <c:v>126.86</c:v>
                </c:pt>
                <c:pt idx="18">
                  <c:v>121.61</c:v>
                </c:pt>
                <c:pt idx="19">
                  <c:v>121.86</c:v>
                </c:pt>
                <c:pt idx="20">
                  <c:v>126.86</c:v>
                </c:pt>
                <c:pt idx="21">
                  <c:v>126.86</c:v>
                </c:pt>
                <c:pt idx="22">
                  <c:v>127.03</c:v>
                </c:pt>
                <c:pt idx="23">
                  <c:v>129.07</c:v>
                </c:pt>
                <c:pt idx="24">
                  <c:v>126.19</c:v>
                </c:pt>
                <c:pt idx="25">
                  <c:v>124.75</c:v>
                </c:pt>
                <c:pt idx="26">
                  <c:v>122.46</c:v>
                </c:pt>
                <c:pt idx="27">
                  <c:v>123.39</c:v>
                </c:pt>
                <c:pt idx="28">
                  <c:v>124.07</c:v>
                </c:pt>
                <c:pt idx="29">
                  <c:v>123.81</c:v>
                </c:pt>
                <c:pt idx="30">
                  <c:v>119.24</c:v>
                </c:pt>
                <c:pt idx="31">
                  <c:v>120.93</c:v>
                </c:pt>
                <c:pt idx="32">
                  <c:v>120.17</c:v>
                </c:pt>
                <c:pt idx="33">
                  <c:v>116.86</c:v>
                </c:pt>
                <c:pt idx="34">
                  <c:v>116.1</c:v>
                </c:pt>
                <c:pt idx="35">
                  <c:v>116.27</c:v>
                </c:pt>
                <c:pt idx="36">
                  <c:v>117.2</c:v>
                </c:pt>
                <c:pt idx="37">
                  <c:v>114.75</c:v>
                </c:pt>
                <c:pt idx="38">
                  <c:v>115.68</c:v>
                </c:pt>
                <c:pt idx="39">
                  <c:v>118.22</c:v>
                </c:pt>
                <c:pt idx="40">
                  <c:v>117.03</c:v>
                </c:pt>
                <c:pt idx="41">
                  <c:v>115.76</c:v>
                </c:pt>
                <c:pt idx="42">
                  <c:v>111.02</c:v>
                </c:pt>
                <c:pt idx="43">
                  <c:v>110.93</c:v>
                </c:pt>
                <c:pt idx="44">
                  <c:v>105.17</c:v>
                </c:pt>
                <c:pt idx="45">
                  <c:v>102.37</c:v>
                </c:pt>
                <c:pt idx="46">
                  <c:v>99.49</c:v>
                </c:pt>
                <c:pt idx="47">
                  <c:v>96.27</c:v>
                </c:pt>
                <c:pt idx="48">
                  <c:v>93.64</c:v>
                </c:pt>
                <c:pt idx="49">
                  <c:v>94.58</c:v>
                </c:pt>
                <c:pt idx="50">
                  <c:v>90.93</c:v>
                </c:pt>
                <c:pt idx="51">
                  <c:v>85.68</c:v>
                </c:pt>
                <c:pt idx="52">
                  <c:v>85.68</c:v>
                </c:pt>
                <c:pt idx="53">
                  <c:v>88.39</c:v>
                </c:pt>
                <c:pt idx="54">
                  <c:v>92.46</c:v>
                </c:pt>
                <c:pt idx="55">
                  <c:v>97.46</c:v>
                </c:pt>
                <c:pt idx="56">
                  <c:v>96.1</c:v>
                </c:pt>
                <c:pt idx="57">
                  <c:v>93.64</c:v>
                </c:pt>
                <c:pt idx="58">
                  <c:v>91.69</c:v>
                </c:pt>
                <c:pt idx="59">
                  <c:v>89.07</c:v>
                </c:pt>
                <c:pt idx="60">
                  <c:v>87.63</c:v>
                </c:pt>
                <c:pt idx="61">
                  <c:v>85.17</c:v>
                </c:pt>
                <c:pt idx="62">
                  <c:v>86.19</c:v>
                </c:pt>
                <c:pt idx="63">
                  <c:v>84.83</c:v>
                </c:pt>
                <c:pt idx="64">
                  <c:v>82.03</c:v>
                </c:pt>
                <c:pt idx="65">
                  <c:v>80.849999999999994</c:v>
                </c:pt>
                <c:pt idx="66">
                  <c:v>79.41</c:v>
                </c:pt>
                <c:pt idx="67">
                  <c:v>80.760000000000005</c:v>
                </c:pt>
                <c:pt idx="68">
                  <c:v>80.680000000000007</c:v>
                </c:pt>
                <c:pt idx="69">
                  <c:v>80.42</c:v>
                </c:pt>
                <c:pt idx="70">
                  <c:v>80.510000000000005</c:v>
                </c:pt>
                <c:pt idx="71">
                  <c:v>80.510000000000005</c:v>
                </c:pt>
                <c:pt idx="72">
                  <c:v>80.680000000000007</c:v>
                </c:pt>
                <c:pt idx="73">
                  <c:v>82.12</c:v>
                </c:pt>
                <c:pt idx="74">
                  <c:v>85.68</c:v>
                </c:pt>
                <c:pt idx="75">
                  <c:v>87.12</c:v>
                </c:pt>
                <c:pt idx="76">
                  <c:v>87.37</c:v>
                </c:pt>
                <c:pt idx="77">
                  <c:v>84.58</c:v>
                </c:pt>
                <c:pt idx="78">
                  <c:v>83.81</c:v>
                </c:pt>
                <c:pt idx="79">
                  <c:v>87.88</c:v>
                </c:pt>
                <c:pt idx="80">
                  <c:v>90.85</c:v>
                </c:pt>
                <c:pt idx="81">
                  <c:v>92.71</c:v>
                </c:pt>
                <c:pt idx="82">
                  <c:v>93.81</c:v>
                </c:pt>
                <c:pt idx="83">
                  <c:v>95.34</c:v>
                </c:pt>
                <c:pt idx="84">
                  <c:v>92.37</c:v>
                </c:pt>
                <c:pt idx="85">
                  <c:v>95.17</c:v>
                </c:pt>
                <c:pt idx="86">
                  <c:v>94.49</c:v>
                </c:pt>
                <c:pt idx="87">
                  <c:v>92.8</c:v>
                </c:pt>
                <c:pt idx="88">
                  <c:v>94.49</c:v>
                </c:pt>
                <c:pt idx="89">
                  <c:v>97.63</c:v>
                </c:pt>
                <c:pt idx="90">
                  <c:v>94.32</c:v>
                </c:pt>
                <c:pt idx="91">
                  <c:v>95.25</c:v>
                </c:pt>
                <c:pt idx="92">
                  <c:v>92.29</c:v>
                </c:pt>
                <c:pt idx="93">
                  <c:v>91.02</c:v>
                </c:pt>
                <c:pt idx="94">
                  <c:v>89.32</c:v>
                </c:pt>
                <c:pt idx="95">
                  <c:v>88.22</c:v>
                </c:pt>
                <c:pt idx="96">
                  <c:v>87.03</c:v>
                </c:pt>
                <c:pt idx="97">
                  <c:v>89.58</c:v>
                </c:pt>
                <c:pt idx="98">
                  <c:v>92.8</c:v>
                </c:pt>
                <c:pt idx="99">
                  <c:v>93.47</c:v>
                </c:pt>
                <c:pt idx="100">
                  <c:v>88.47</c:v>
                </c:pt>
                <c:pt idx="101">
                  <c:v>86.69</c:v>
                </c:pt>
                <c:pt idx="102">
                  <c:v>88.22</c:v>
                </c:pt>
                <c:pt idx="103">
                  <c:v>94.15</c:v>
                </c:pt>
                <c:pt idx="104">
                  <c:v>91.69</c:v>
                </c:pt>
                <c:pt idx="105">
                  <c:v>88.9</c:v>
                </c:pt>
                <c:pt idx="106">
                  <c:v>88.56</c:v>
                </c:pt>
                <c:pt idx="107">
                  <c:v>88.81</c:v>
                </c:pt>
                <c:pt idx="108">
                  <c:v>93.22</c:v>
                </c:pt>
                <c:pt idx="109">
                  <c:v>89.75</c:v>
                </c:pt>
                <c:pt idx="110">
                  <c:v>92.03</c:v>
                </c:pt>
                <c:pt idx="111">
                  <c:v>95</c:v>
                </c:pt>
                <c:pt idx="112">
                  <c:v>96.69</c:v>
                </c:pt>
                <c:pt idx="113">
                  <c:v>100.17</c:v>
                </c:pt>
                <c:pt idx="114">
                  <c:v>98.31</c:v>
                </c:pt>
                <c:pt idx="115">
                  <c:v>98.31</c:v>
                </c:pt>
                <c:pt idx="116">
                  <c:v>95.76</c:v>
                </c:pt>
                <c:pt idx="117">
                  <c:v>94.49</c:v>
                </c:pt>
                <c:pt idx="118">
                  <c:v>94.58</c:v>
                </c:pt>
                <c:pt idx="119">
                  <c:v>93.73</c:v>
                </c:pt>
                <c:pt idx="120">
                  <c:v>93.56</c:v>
                </c:pt>
                <c:pt idx="121">
                  <c:v>94.24</c:v>
                </c:pt>
                <c:pt idx="122">
                  <c:v>95.51</c:v>
                </c:pt>
                <c:pt idx="123">
                  <c:v>95.34</c:v>
                </c:pt>
                <c:pt idx="124">
                  <c:v>97.29</c:v>
                </c:pt>
                <c:pt idx="125">
                  <c:v>98.64</c:v>
                </c:pt>
                <c:pt idx="126">
                  <c:v>98.14</c:v>
                </c:pt>
                <c:pt idx="127">
                  <c:v>100.59</c:v>
                </c:pt>
                <c:pt idx="128">
                  <c:v>99.75</c:v>
                </c:pt>
                <c:pt idx="129">
                  <c:v>101.27</c:v>
                </c:pt>
                <c:pt idx="130">
                  <c:v>101.19</c:v>
                </c:pt>
                <c:pt idx="131">
                  <c:v>101.86</c:v>
                </c:pt>
                <c:pt idx="132">
                  <c:v>99.41</c:v>
                </c:pt>
                <c:pt idx="133">
                  <c:v>97.37</c:v>
                </c:pt>
                <c:pt idx="134">
                  <c:v>98.31</c:v>
                </c:pt>
                <c:pt idx="135">
                  <c:v>95.76</c:v>
                </c:pt>
                <c:pt idx="136">
                  <c:v>96.86</c:v>
                </c:pt>
                <c:pt idx="137">
                  <c:v>97.63</c:v>
                </c:pt>
                <c:pt idx="138">
                  <c:v>95.59</c:v>
                </c:pt>
                <c:pt idx="139">
                  <c:v>95.59</c:v>
                </c:pt>
                <c:pt idx="140">
                  <c:v>92.46</c:v>
                </c:pt>
                <c:pt idx="141">
                  <c:v>92.63</c:v>
                </c:pt>
                <c:pt idx="142">
                  <c:v>91.44</c:v>
                </c:pt>
                <c:pt idx="143">
                  <c:v>92.2</c:v>
                </c:pt>
                <c:pt idx="144">
                  <c:v>91.78</c:v>
                </c:pt>
                <c:pt idx="145">
                  <c:v>93.39</c:v>
                </c:pt>
                <c:pt idx="146">
                  <c:v>94.58</c:v>
                </c:pt>
                <c:pt idx="147">
                  <c:v>93.98</c:v>
                </c:pt>
                <c:pt idx="148">
                  <c:v>93.39</c:v>
                </c:pt>
                <c:pt idx="149">
                  <c:v>91.78</c:v>
                </c:pt>
                <c:pt idx="150">
                  <c:v>91.69</c:v>
                </c:pt>
                <c:pt idx="151">
                  <c:v>93.9</c:v>
                </c:pt>
                <c:pt idx="152">
                  <c:v>95.59</c:v>
                </c:pt>
                <c:pt idx="153">
                  <c:v>96.27</c:v>
                </c:pt>
                <c:pt idx="154">
                  <c:v>101.86</c:v>
                </c:pt>
                <c:pt idx="155">
                  <c:v>101.53</c:v>
                </c:pt>
                <c:pt idx="156">
                  <c:v>101.44</c:v>
                </c:pt>
                <c:pt idx="157">
                  <c:v>102.12</c:v>
                </c:pt>
                <c:pt idx="158">
                  <c:v>101.78</c:v>
                </c:pt>
                <c:pt idx="159">
                  <c:v>101.02</c:v>
                </c:pt>
                <c:pt idx="160">
                  <c:v>99.75</c:v>
                </c:pt>
                <c:pt idx="161">
                  <c:v>98.64</c:v>
                </c:pt>
                <c:pt idx="162">
                  <c:v>98.98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Cotlook A Index (2005 = 100)</c:v>
                </c:pt>
              </c:strCache>
            </c:strRef>
          </c:tx>
          <c:spPr>
            <a:ln w="635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Sheet1!$A$2:$A$664</c:f>
              <c:numCache>
                <c:formatCode>[$-409]d\-mmm\-yy;@</c:formatCode>
                <c:ptCount val="611"/>
                <c:pt idx="0">
                  <c:v>37840</c:v>
                </c:pt>
                <c:pt idx="1">
                  <c:v>37847</c:v>
                </c:pt>
                <c:pt idx="2">
                  <c:v>37854</c:v>
                </c:pt>
                <c:pt idx="3">
                  <c:v>37861</c:v>
                </c:pt>
                <c:pt idx="4">
                  <c:v>37868</c:v>
                </c:pt>
                <c:pt idx="5">
                  <c:v>37875</c:v>
                </c:pt>
                <c:pt idx="6">
                  <c:v>37882</c:v>
                </c:pt>
                <c:pt idx="7">
                  <c:v>37889</c:v>
                </c:pt>
                <c:pt idx="8">
                  <c:v>37896</c:v>
                </c:pt>
                <c:pt idx="9">
                  <c:v>37903</c:v>
                </c:pt>
                <c:pt idx="10">
                  <c:v>37910</c:v>
                </c:pt>
                <c:pt idx="11">
                  <c:v>37917</c:v>
                </c:pt>
                <c:pt idx="12">
                  <c:v>37924</c:v>
                </c:pt>
                <c:pt idx="13">
                  <c:v>37931</c:v>
                </c:pt>
                <c:pt idx="14">
                  <c:v>37938</c:v>
                </c:pt>
                <c:pt idx="15">
                  <c:v>37945</c:v>
                </c:pt>
                <c:pt idx="16">
                  <c:v>37952</c:v>
                </c:pt>
                <c:pt idx="17">
                  <c:v>37959</c:v>
                </c:pt>
                <c:pt idx="18">
                  <c:v>37966</c:v>
                </c:pt>
                <c:pt idx="19">
                  <c:v>37973</c:v>
                </c:pt>
                <c:pt idx="20">
                  <c:v>37987</c:v>
                </c:pt>
                <c:pt idx="21">
                  <c:v>37994</c:v>
                </c:pt>
                <c:pt idx="22">
                  <c:v>38001</c:v>
                </c:pt>
                <c:pt idx="23">
                  <c:v>38008</c:v>
                </c:pt>
                <c:pt idx="24">
                  <c:v>38015</c:v>
                </c:pt>
                <c:pt idx="25">
                  <c:v>38022</c:v>
                </c:pt>
                <c:pt idx="26">
                  <c:v>38029</c:v>
                </c:pt>
                <c:pt idx="27">
                  <c:v>38036</c:v>
                </c:pt>
                <c:pt idx="28">
                  <c:v>38043</c:v>
                </c:pt>
                <c:pt idx="29">
                  <c:v>38050</c:v>
                </c:pt>
                <c:pt idx="30">
                  <c:v>38057</c:v>
                </c:pt>
                <c:pt idx="31">
                  <c:v>38064</c:v>
                </c:pt>
                <c:pt idx="32">
                  <c:v>38071</c:v>
                </c:pt>
                <c:pt idx="33">
                  <c:v>38078</c:v>
                </c:pt>
                <c:pt idx="34">
                  <c:v>38085</c:v>
                </c:pt>
                <c:pt idx="35">
                  <c:v>38092</c:v>
                </c:pt>
                <c:pt idx="36">
                  <c:v>38099</c:v>
                </c:pt>
                <c:pt idx="37">
                  <c:v>38106</c:v>
                </c:pt>
                <c:pt idx="38">
                  <c:v>38113</c:v>
                </c:pt>
                <c:pt idx="39">
                  <c:v>38120</c:v>
                </c:pt>
                <c:pt idx="40">
                  <c:v>38127</c:v>
                </c:pt>
                <c:pt idx="41">
                  <c:v>38134</c:v>
                </c:pt>
                <c:pt idx="42">
                  <c:v>38141</c:v>
                </c:pt>
                <c:pt idx="43">
                  <c:v>38148</c:v>
                </c:pt>
                <c:pt idx="44">
                  <c:v>38155</c:v>
                </c:pt>
                <c:pt idx="45">
                  <c:v>38162</c:v>
                </c:pt>
                <c:pt idx="46">
                  <c:v>38169</c:v>
                </c:pt>
                <c:pt idx="47">
                  <c:v>38176</c:v>
                </c:pt>
                <c:pt idx="48">
                  <c:v>38183</c:v>
                </c:pt>
                <c:pt idx="49">
                  <c:v>38190</c:v>
                </c:pt>
                <c:pt idx="50">
                  <c:v>38197</c:v>
                </c:pt>
                <c:pt idx="51">
                  <c:v>38204</c:v>
                </c:pt>
                <c:pt idx="52">
                  <c:v>38211</c:v>
                </c:pt>
                <c:pt idx="53">
                  <c:v>38218</c:v>
                </c:pt>
                <c:pt idx="54">
                  <c:v>38225</c:v>
                </c:pt>
                <c:pt idx="55">
                  <c:v>38232</c:v>
                </c:pt>
                <c:pt idx="56">
                  <c:v>38239</c:v>
                </c:pt>
                <c:pt idx="57">
                  <c:v>38246</c:v>
                </c:pt>
                <c:pt idx="58">
                  <c:v>38253</c:v>
                </c:pt>
                <c:pt idx="59">
                  <c:v>38260</c:v>
                </c:pt>
                <c:pt idx="60">
                  <c:v>38266</c:v>
                </c:pt>
                <c:pt idx="61">
                  <c:v>38274</c:v>
                </c:pt>
                <c:pt idx="62">
                  <c:v>38281</c:v>
                </c:pt>
                <c:pt idx="63">
                  <c:v>38288</c:v>
                </c:pt>
                <c:pt idx="64">
                  <c:v>38295</c:v>
                </c:pt>
                <c:pt idx="65">
                  <c:v>38302</c:v>
                </c:pt>
                <c:pt idx="66">
                  <c:v>38309</c:v>
                </c:pt>
                <c:pt idx="67">
                  <c:v>38316</c:v>
                </c:pt>
                <c:pt idx="68">
                  <c:v>38323</c:v>
                </c:pt>
                <c:pt idx="69">
                  <c:v>38330</c:v>
                </c:pt>
                <c:pt idx="70">
                  <c:v>38337</c:v>
                </c:pt>
                <c:pt idx="71">
                  <c:v>38344</c:v>
                </c:pt>
                <c:pt idx="72">
                  <c:v>38351</c:v>
                </c:pt>
                <c:pt idx="73">
                  <c:v>38358</c:v>
                </c:pt>
                <c:pt idx="74">
                  <c:v>38365</c:v>
                </c:pt>
                <c:pt idx="75">
                  <c:v>38372</c:v>
                </c:pt>
                <c:pt idx="76">
                  <c:v>38379</c:v>
                </c:pt>
                <c:pt idx="77">
                  <c:v>38386</c:v>
                </c:pt>
                <c:pt idx="78">
                  <c:v>38393</c:v>
                </c:pt>
                <c:pt idx="79">
                  <c:v>38400</c:v>
                </c:pt>
                <c:pt idx="80">
                  <c:v>38407</c:v>
                </c:pt>
                <c:pt idx="81">
                  <c:v>38414</c:v>
                </c:pt>
                <c:pt idx="82">
                  <c:v>38421</c:v>
                </c:pt>
                <c:pt idx="83">
                  <c:v>38428</c:v>
                </c:pt>
                <c:pt idx="84">
                  <c:v>38435</c:v>
                </c:pt>
                <c:pt idx="85">
                  <c:v>38442</c:v>
                </c:pt>
                <c:pt idx="86">
                  <c:v>38449</c:v>
                </c:pt>
                <c:pt idx="87">
                  <c:v>38456</c:v>
                </c:pt>
                <c:pt idx="88">
                  <c:v>38463</c:v>
                </c:pt>
                <c:pt idx="89">
                  <c:v>38470</c:v>
                </c:pt>
                <c:pt idx="90">
                  <c:v>38477</c:v>
                </c:pt>
                <c:pt idx="91">
                  <c:v>38484</c:v>
                </c:pt>
                <c:pt idx="92">
                  <c:v>38491</c:v>
                </c:pt>
                <c:pt idx="93">
                  <c:v>38498</c:v>
                </c:pt>
                <c:pt idx="94">
                  <c:v>38505</c:v>
                </c:pt>
                <c:pt idx="95">
                  <c:v>38512</c:v>
                </c:pt>
                <c:pt idx="96">
                  <c:v>38519</c:v>
                </c:pt>
                <c:pt idx="97">
                  <c:v>38526</c:v>
                </c:pt>
                <c:pt idx="98">
                  <c:v>38533</c:v>
                </c:pt>
                <c:pt idx="99">
                  <c:v>38540</c:v>
                </c:pt>
                <c:pt idx="100">
                  <c:v>38547</c:v>
                </c:pt>
                <c:pt idx="101">
                  <c:v>38554</c:v>
                </c:pt>
                <c:pt idx="102">
                  <c:v>38561</c:v>
                </c:pt>
                <c:pt idx="103">
                  <c:v>38568</c:v>
                </c:pt>
                <c:pt idx="104">
                  <c:v>38575</c:v>
                </c:pt>
                <c:pt idx="105">
                  <c:v>38582</c:v>
                </c:pt>
                <c:pt idx="106">
                  <c:v>38589</c:v>
                </c:pt>
                <c:pt idx="107">
                  <c:v>38596</c:v>
                </c:pt>
                <c:pt idx="108">
                  <c:v>38603</c:v>
                </c:pt>
                <c:pt idx="109">
                  <c:v>38610</c:v>
                </c:pt>
                <c:pt idx="110">
                  <c:v>38617</c:v>
                </c:pt>
                <c:pt idx="111">
                  <c:v>38624</c:v>
                </c:pt>
                <c:pt idx="112">
                  <c:v>38632</c:v>
                </c:pt>
                <c:pt idx="113">
                  <c:v>38639</c:v>
                </c:pt>
                <c:pt idx="114">
                  <c:v>38646</c:v>
                </c:pt>
                <c:pt idx="115">
                  <c:v>38653</c:v>
                </c:pt>
                <c:pt idx="116">
                  <c:v>38660</c:v>
                </c:pt>
                <c:pt idx="117">
                  <c:v>38667</c:v>
                </c:pt>
                <c:pt idx="118">
                  <c:v>38674</c:v>
                </c:pt>
                <c:pt idx="119">
                  <c:v>38681</c:v>
                </c:pt>
                <c:pt idx="120">
                  <c:v>38688</c:v>
                </c:pt>
                <c:pt idx="121">
                  <c:v>38695</c:v>
                </c:pt>
                <c:pt idx="122">
                  <c:v>38702</c:v>
                </c:pt>
                <c:pt idx="123">
                  <c:v>38709</c:v>
                </c:pt>
                <c:pt idx="124">
                  <c:v>38723</c:v>
                </c:pt>
                <c:pt idx="125">
                  <c:v>38730</c:v>
                </c:pt>
                <c:pt idx="126">
                  <c:v>38737</c:v>
                </c:pt>
                <c:pt idx="127">
                  <c:v>38744</c:v>
                </c:pt>
                <c:pt idx="128">
                  <c:v>38751</c:v>
                </c:pt>
                <c:pt idx="129">
                  <c:v>38758</c:v>
                </c:pt>
                <c:pt idx="130">
                  <c:v>38765</c:v>
                </c:pt>
                <c:pt idx="131">
                  <c:v>38772</c:v>
                </c:pt>
                <c:pt idx="132">
                  <c:v>38779</c:v>
                </c:pt>
                <c:pt idx="133">
                  <c:v>38786</c:v>
                </c:pt>
                <c:pt idx="134">
                  <c:v>38793</c:v>
                </c:pt>
                <c:pt idx="135">
                  <c:v>38800</c:v>
                </c:pt>
                <c:pt idx="136">
                  <c:v>38807</c:v>
                </c:pt>
                <c:pt idx="137">
                  <c:v>38814</c:v>
                </c:pt>
                <c:pt idx="138">
                  <c:v>38821</c:v>
                </c:pt>
                <c:pt idx="139">
                  <c:v>38828</c:v>
                </c:pt>
                <c:pt idx="140">
                  <c:v>38835</c:v>
                </c:pt>
                <c:pt idx="141">
                  <c:v>38841</c:v>
                </c:pt>
                <c:pt idx="142">
                  <c:v>38848</c:v>
                </c:pt>
                <c:pt idx="143">
                  <c:v>38855</c:v>
                </c:pt>
                <c:pt idx="144">
                  <c:v>38862</c:v>
                </c:pt>
                <c:pt idx="145">
                  <c:v>38869</c:v>
                </c:pt>
                <c:pt idx="146">
                  <c:v>38876</c:v>
                </c:pt>
                <c:pt idx="147">
                  <c:v>38883</c:v>
                </c:pt>
                <c:pt idx="148">
                  <c:v>38890</c:v>
                </c:pt>
                <c:pt idx="149">
                  <c:v>38897</c:v>
                </c:pt>
                <c:pt idx="150">
                  <c:v>38904</c:v>
                </c:pt>
                <c:pt idx="151">
                  <c:v>38911</c:v>
                </c:pt>
                <c:pt idx="152">
                  <c:v>38918</c:v>
                </c:pt>
                <c:pt idx="153">
                  <c:v>38925</c:v>
                </c:pt>
                <c:pt idx="154" formatCode="d\-mmm\-yy">
                  <c:v>38932</c:v>
                </c:pt>
                <c:pt idx="155" formatCode="d\-mmm\-yy">
                  <c:v>38939</c:v>
                </c:pt>
                <c:pt idx="156" formatCode="d\-mmm\-yy">
                  <c:v>38946</c:v>
                </c:pt>
                <c:pt idx="157" formatCode="d\-mmm\-yy">
                  <c:v>38953</c:v>
                </c:pt>
                <c:pt idx="158" formatCode="d\-mmm\-yy">
                  <c:v>38960</c:v>
                </c:pt>
                <c:pt idx="159" formatCode="d\-mmm\-yy">
                  <c:v>38967</c:v>
                </c:pt>
                <c:pt idx="160" formatCode="d\-mmm\-yy">
                  <c:v>38974</c:v>
                </c:pt>
                <c:pt idx="161" formatCode="d\-mmm\-yy">
                  <c:v>38981</c:v>
                </c:pt>
                <c:pt idx="162" formatCode="d\-mmm\-yy">
                  <c:v>38988</c:v>
                </c:pt>
                <c:pt idx="163" formatCode="d\-mmm\-yy">
                  <c:v>38995</c:v>
                </c:pt>
                <c:pt idx="164" formatCode="d\-mmm\-yy">
                  <c:v>39002</c:v>
                </c:pt>
                <c:pt idx="165" formatCode="d\-mmm\-yy">
                  <c:v>39009</c:v>
                </c:pt>
                <c:pt idx="166" formatCode="d\-mmm\-yy">
                  <c:v>39016</c:v>
                </c:pt>
                <c:pt idx="167" formatCode="d\-mmm\-yy">
                  <c:v>39023</c:v>
                </c:pt>
                <c:pt idx="168" formatCode="d\-mmm\-yy">
                  <c:v>39030</c:v>
                </c:pt>
                <c:pt idx="169" formatCode="d\-mmm\-yy">
                  <c:v>39037</c:v>
                </c:pt>
                <c:pt idx="170" formatCode="d\-mmm\-yy">
                  <c:v>39044</c:v>
                </c:pt>
                <c:pt idx="171" formatCode="d\-mmm\-yy">
                  <c:v>39051</c:v>
                </c:pt>
                <c:pt idx="172" formatCode="d\-mmm\-yy">
                  <c:v>39058</c:v>
                </c:pt>
                <c:pt idx="173" formatCode="d\-mmm\-yy">
                  <c:v>39065</c:v>
                </c:pt>
                <c:pt idx="174" formatCode="d\-mmm\-yy">
                  <c:v>39072</c:v>
                </c:pt>
                <c:pt idx="175" formatCode="d\-mmm\-yy">
                  <c:v>39086</c:v>
                </c:pt>
                <c:pt idx="176" formatCode="d\-mmm\-yy">
                  <c:v>39093</c:v>
                </c:pt>
                <c:pt idx="177" formatCode="d\-mmm\-yy">
                  <c:v>39100</c:v>
                </c:pt>
                <c:pt idx="178" formatCode="d\-mmm\-yy">
                  <c:v>39107</c:v>
                </c:pt>
                <c:pt idx="179" formatCode="d\-mmm\-yy">
                  <c:v>39114</c:v>
                </c:pt>
                <c:pt idx="180" formatCode="d\-mmm\-yy">
                  <c:v>39121</c:v>
                </c:pt>
                <c:pt idx="181" formatCode="d\-mmm\-yy">
                  <c:v>39128</c:v>
                </c:pt>
                <c:pt idx="182" formatCode="d\-mmm\-yy">
                  <c:v>39135</c:v>
                </c:pt>
                <c:pt idx="183" formatCode="d\-mmm\-yy">
                  <c:v>39142</c:v>
                </c:pt>
                <c:pt idx="184" formatCode="d\-mmm\-yy">
                  <c:v>39149</c:v>
                </c:pt>
                <c:pt idx="185" formatCode="d\-mmm\-yy">
                  <c:v>39156</c:v>
                </c:pt>
                <c:pt idx="186" formatCode="d\-mmm\-yy">
                  <c:v>39163</c:v>
                </c:pt>
                <c:pt idx="187" formatCode="d\-mmm\-yy">
                  <c:v>39170</c:v>
                </c:pt>
                <c:pt idx="188" formatCode="d\-mmm\-yy">
                  <c:v>39177</c:v>
                </c:pt>
                <c:pt idx="189" formatCode="d\-mmm\-yy">
                  <c:v>39184</c:v>
                </c:pt>
                <c:pt idx="190" formatCode="d\-mmm\-yy">
                  <c:v>39191</c:v>
                </c:pt>
                <c:pt idx="191" formatCode="d\-mmm\-yy">
                  <c:v>39198</c:v>
                </c:pt>
                <c:pt idx="192" formatCode="d\-mmm\-yy">
                  <c:v>39205</c:v>
                </c:pt>
                <c:pt idx="193" formatCode="d\-mmm\-yy">
                  <c:v>39212</c:v>
                </c:pt>
                <c:pt idx="194" formatCode="d\-mmm\-yy">
                  <c:v>39219</c:v>
                </c:pt>
                <c:pt idx="195" formatCode="d\-mmm\-yy">
                  <c:v>39226</c:v>
                </c:pt>
                <c:pt idx="196" formatCode="d\-mmm\-yy">
                  <c:v>39233</c:v>
                </c:pt>
                <c:pt idx="197" formatCode="d\-mmm\-yy">
                  <c:v>39240</c:v>
                </c:pt>
                <c:pt idx="198" formatCode="d\-mmm\-yy">
                  <c:v>39247</c:v>
                </c:pt>
                <c:pt idx="199" formatCode="d\-mmm\-yy">
                  <c:v>39254</c:v>
                </c:pt>
                <c:pt idx="200" formatCode="d\-mmm\-yy">
                  <c:v>39261</c:v>
                </c:pt>
                <c:pt idx="201" formatCode="d\-mmm\-yy">
                  <c:v>39268</c:v>
                </c:pt>
                <c:pt idx="202" formatCode="d\-mmm\-yy">
                  <c:v>39275</c:v>
                </c:pt>
                <c:pt idx="203" formatCode="d\-mmm\-yy">
                  <c:v>39282</c:v>
                </c:pt>
                <c:pt idx="204" formatCode="d\-mmm\-yy">
                  <c:v>39289</c:v>
                </c:pt>
                <c:pt idx="205">
                  <c:v>39296</c:v>
                </c:pt>
                <c:pt idx="206">
                  <c:v>39303</c:v>
                </c:pt>
                <c:pt idx="207">
                  <c:v>39310</c:v>
                </c:pt>
                <c:pt idx="208">
                  <c:v>39317</c:v>
                </c:pt>
                <c:pt idx="209">
                  <c:v>39324</c:v>
                </c:pt>
                <c:pt idx="210">
                  <c:v>39331</c:v>
                </c:pt>
                <c:pt idx="211">
                  <c:v>39338</c:v>
                </c:pt>
                <c:pt idx="212">
                  <c:v>39345</c:v>
                </c:pt>
                <c:pt idx="213">
                  <c:v>39352</c:v>
                </c:pt>
                <c:pt idx="214">
                  <c:v>39359</c:v>
                </c:pt>
                <c:pt idx="215">
                  <c:v>39366</c:v>
                </c:pt>
                <c:pt idx="216">
                  <c:v>39373</c:v>
                </c:pt>
                <c:pt idx="217">
                  <c:v>39380</c:v>
                </c:pt>
                <c:pt idx="218">
                  <c:v>39387</c:v>
                </c:pt>
                <c:pt idx="219">
                  <c:v>39394</c:v>
                </c:pt>
                <c:pt idx="220">
                  <c:v>39401</c:v>
                </c:pt>
                <c:pt idx="221">
                  <c:v>39408</c:v>
                </c:pt>
                <c:pt idx="222">
                  <c:v>39415</c:v>
                </c:pt>
                <c:pt idx="223">
                  <c:v>39422</c:v>
                </c:pt>
                <c:pt idx="224">
                  <c:v>39429</c:v>
                </c:pt>
                <c:pt idx="225">
                  <c:v>39436</c:v>
                </c:pt>
                <c:pt idx="226">
                  <c:v>39443</c:v>
                </c:pt>
                <c:pt idx="227">
                  <c:v>39450</c:v>
                </c:pt>
                <c:pt idx="228">
                  <c:v>39457</c:v>
                </c:pt>
                <c:pt idx="229">
                  <c:v>39464</c:v>
                </c:pt>
                <c:pt idx="230">
                  <c:v>39471</c:v>
                </c:pt>
                <c:pt idx="231">
                  <c:v>39478</c:v>
                </c:pt>
                <c:pt idx="232">
                  <c:v>39485</c:v>
                </c:pt>
                <c:pt idx="233">
                  <c:v>39492</c:v>
                </c:pt>
                <c:pt idx="234">
                  <c:v>39499</c:v>
                </c:pt>
                <c:pt idx="235">
                  <c:v>39506</c:v>
                </c:pt>
                <c:pt idx="236">
                  <c:v>39513</c:v>
                </c:pt>
                <c:pt idx="237">
                  <c:v>39520</c:v>
                </c:pt>
                <c:pt idx="238">
                  <c:v>39527</c:v>
                </c:pt>
                <c:pt idx="239">
                  <c:v>39534</c:v>
                </c:pt>
                <c:pt idx="240">
                  <c:v>39541</c:v>
                </c:pt>
                <c:pt idx="241">
                  <c:v>39548</c:v>
                </c:pt>
                <c:pt idx="242">
                  <c:v>39555</c:v>
                </c:pt>
                <c:pt idx="243">
                  <c:v>39562</c:v>
                </c:pt>
                <c:pt idx="244">
                  <c:v>39569</c:v>
                </c:pt>
                <c:pt idx="245">
                  <c:v>39576</c:v>
                </c:pt>
                <c:pt idx="246">
                  <c:v>39583</c:v>
                </c:pt>
                <c:pt idx="247">
                  <c:v>39590</c:v>
                </c:pt>
                <c:pt idx="248">
                  <c:v>39597</c:v>
                </c:pt>
                <c:pt idx="249">
                  <c:v>39604</c:v>
                </c:pt>
                <c:pt idx="250">
                  <c:v>39611</c:v>
                </c:pt>
                <c:pt idx="251">
                  <c:v>39618</c:v>
                </c:pt>
                <c:pt idx="252">
                  <c:v>39625</c:v>
                </c:pt>
                <c:pt idx="253">
                  <c:v>39632</c:v>
                </c:pt>
                <c:pt idx="254">
                  <c:v>39639</c:v>
                </c:pt>
                <c:pt idx="255">
                  <c:v>39646</c:v>
                </c:pt>
                <c:pt idx="256">
                  <c:v>39653</c:v>
                </c:pt>
                <c:pt idx="257">
                  <c:v>39660</c:v>
                </c:pt>
                <c:pt idx="258">
                  <c:v>39667</c:v>
                </c:pt>
                <c:pt idx="259">
                  <c:v>39674</c:v>
                </c:pt>
                <c:pt idx="260">
                  <c:v>39681</c:v>
                </c:pt>
                <c:pt idx="261">
                  <c:v>39688</c:v>
                </c:pt>
                <c:pt idx="262">
                  <c:v>39695</c:v>
                </c:pt>
                <c:pt idx="263">
                  <c:v>39702</c:v>
                </c:pt>
                <c:pt idx="264">
                  <c:v>39709</c:v>
                </c:pt>
                <c:pt idx="265">
                  <c:v>39716</c:v>
                </c:pt>
                <c:pt idx="266">
                  <c:v>39722</c:v>
                </c:pt>
                <c:pt idx="267">
                  <c:v>39729</c:v>
                </c:pt>
                <c:pt idx="268">
                  <c:v>39737</c:v>
                </c:pt>
                <c:pt idx="269">
                  <c:v>39744</c:v>
                </c:pt>
                <c:pt idx="270">
                  <c:v>39751</c:v>
                </c:pt>
                <c:pt idx="271">
                  <c:v>39758</c:v>
                </c:pt>
                <c:pt idx="272">
                  <c:v>39765</c:v>
                </c:pt>
                <c:pt idx="273">
                  <c:v>39772</c:v>
                </c:pt>
                <c:pt idx="274">
                  <c:v>39779</c:v>
                </c:pt>
                <c:pt idx="275">
                  <c:v>39786</c:v>
                </c:pt>
                <c:pt idx="276">
                  <c:v>39793</c:v>
                </c:pt>
                <c:pt idx="277">
                  <c:v>39800</c:v>
                </c:pt>
                <c:pt idx="278">
                  <c:v>39807</c:v>
                </c:pt>
                <c:pt idx="279">
                  <c:v>39814</c:v>
                </c:pt>
                <c:pt idx="280">
                  <c:v>39821</c:v>
                </c:pt>
                <c:pt idx="281">
                  <c:v>39828</c:v>
                </c:pt>
                <c:pt idx="282">
                  <c:v>39835</c:v>
                </c:pt>
                <c:pt idx="283">
                  <c:v>39842</c:v>
                </c:pt>
                <c:pt idx="284">
                  <c:v>39849</c:v>
                </c:pt>
                <c:pt idx="285">
                  <c:v>39856</c:v>
                </c:pt>
                <c:pt idx="286">
                  <c:v>39863</c:v>
                </c:pt>
                <c:pt idx="287">
                  <c:v>39870</c:v>
                </c:pt>
                <c:pt idx="288">
                  <c:v>39877</c:v>
                </c:pt>
                <c:pt idx="289">
                  <c:v>39884</c:v>
                </c:pt>
                <c:pt idx="290">
                  <c:v>39891</c:v>
                </c:pt>
                <c:pt idx="291">
                  <c:v>39898</c:v>
                </c:pt>
                <c:pt idx="292">
                  <c:v>39905</c:v>
                </c:pt>
                <c:pt idx="293">
                  <c:v>39912</c:v>
                </c:pt>
                <c:pt idx="294">
                  <c:v>39919</c:v>
                </c:pt>
                <c:pt idx="295">
                  <c:v>39926</c:v>
                </c:pt>
                <c:pt idx="296">
                  <c:v>39933</c:v>
                </c:pt>
                <c:pt idx="297">
                  <c:v>39940</c:v>
                </c:pt>
                <c:pt idx="298">
                  <c:v>39947</c:v>
                </c:pt>
                <c:pt idx="299">
                  <c:v>39954</c:v>
                </c:pt>
                <c:pt idx="300">
                  <c:v>39961</c:v>
                </c:pt>
                <c:pt idx="301">
                  <c:v>39968</c:v>
                </c:pt>
                <c:pt idx="302">
                  <c:v>39975</c:v>
                </c:pt>
                <c:pt idx="303">
                  <c:v>39982</c:v>
                </c:pt>
                <c:pt idx="304">
                  <c:v>39989</c:v>
                </c:pt>
                <c:pt idx="305">
                  <c:v>39996</c:v>
                </c:pt>
                <c:pt idx="306">
                  <c:v>40003</c:v>
                </c:pt>
                <c:pt idx="307">
                  <c:v>40010</c:v>
                </c:pt>
                <c:pt idx="308">
                  <c:v>40017</c:v>
                </c:pt>
                <c:pt idx="309">
                  <c:v>40024</c:v>
                </c:pt>
                <c:pt idx="310">
                  <c:v>40031</c:v>
                </c:pt>
                <c:pt idx="311">
                  <c:v>40038</c:v>
                </c:pt>
                <c:pt idx="312">
                  <c:v>40045</c:v>
                </c:pt>
                <c:pt idx="313">
                  <c:v>40052</c:v>
                </c:pt>
                <c:pt idx="314">
                  <c:v>40059</c:v>
                </c:pt>
                <c:pt idx="315">
                  <c:v>40066</c:v>
                </c:pt>
                <c:pt idx="316">
                  <c:v>40073</c:v>
                </c:pt>
                <c:pt idx="317">
                  <c:v>40080</c:v>
                </c:pt>
                <c:pt idx="318">
                  <c:v>40087</c:v>
                </c:pt>
                <c:pt idx="319">
                  <c:v>40094</c:v>
                </c:pt>
                <c:pt idx="320">
                  <c:v>40101</c:v>
                </c:pt>
                <c:pt idx="321">
                  <c:v>40108</c:v>
                </c:pt>
                <c:pt idx="322">
                  <c:v>40115</c:v>
                </c:pt>
                <c:pt idx="323">
                  <c:v>40122</c:v>
                </c:pt>
                <c:pt idx="324">
                  <c:v>40129</c:v>
                </c:pt>
                <c:pt idx="325">
                  <c:v>40136</c:v>
                </c:pt>
                <c:pt idx="326">
                  <c:v>40143</c:v>
                </c:pt>
                <c:pt idx="327">
                  <c:v>40150</c:v>
                </c:pt>
                <c:pt idx="328">
                  <c:v>40157</c:v>
                </c:pt>
                <c:pt idx="329">
                  <c:v>40164</c:v>
                </c:pt>
                <c:pt idx="330">
                  <c:v>40171</c:v>
                </c:pt>
                <c:pt idx="331">
                  <c:v>40178</c:v>
                </c:pt>
                <c:pt idx="332">
                  <c:v>40185</c:v>
                </c:pt>
                <c:pt idx="333">
                  <c:v>40192</c:v>
                </c:pt>
                <c:pt idx="334">
                  <c:v>40199</c:v>
                </c:pt>
                <c:pt idx="335">
                  <c:v>40206</c:v>
                </c:pt>
                <c:pt idx="336">
                  <c:v>40213</c:v>
                </c:pt>
                <c:pt idx="337">
                  <c:v>40220</c:v>
                </c:pt>
                <c:pt idx="338">
                  <c:v>40227</c:v>
                </c:pt>
                <c:pt idx="339">
                  <c:v>40234</c:v>
                </c:pt>
                <c:pt idx="340">
                  <c:v>40241</c:v>
                </c:pt>
                <c:pt idx="341">
                  <c:v>40248</c:v>
                </c:pt>
                <c:pt idx="342">
                  <c:v>40255</c:v>
                </c:pt>
                <c:pt idx="343">
                  <c:v>40262</c:v>
                </c:pt>
                <c:pt idx="344">
                  <c:v>40269</c:v>
                </c:pt>
                <c:pt idx="345">
                  <c:v>40276</c:v>
                </c:pt>
                <c:pt idx="346">
                  <c:v>40283</c:v>
                </c:pt>
                <c:pt idx="347">
                  <c:v>40290</c:v>
                </c:pt>
                <c:pt idx="348">
                  <c:v>40297</c:v>
                </c:pt>
                <c:pt idx="349">
                  <c:v>40304</c:v>
                </c:pt>
                <c:pt idx="350">
                  <c:v>40311</c:v>
                </c:pt>
                <c:pt idx="351">
                  <c:v>40318</c:v>
                </c:pt>
                <c:pt idx="352">
                  <c:v>40325</c:v>
                </c:pt>
                <c:pt idx="353">
                  <c:v>40332</c:v>
                </c:pt>
                <c:pt idx="354">
                  <c:v>40339</c:v>
                </c:pt>
                <c:pt idx="355">
                  <c:v>40346</c:v>
                </c:pt>
                <c:pt idx="356">
                  <c:v>40353</c:v>
                </c:pt>
                <c:pt idx="357">
                  <c:v>40360</c:v>
                </c:pt>
                <c:pt idx="358">
                  <c:v>40367</c:v>
                </c:pt>
                <c:pt idx="359">
                  <c:v>40374</c:v>
                </c:pt>
                <c:pt idx="360">
                  <c:v>40381</c:v>
                </c:pt>
                <c:pt idx="361" formatCode="d\-mmm\-yy">
                  <c:v>40388</c:v>
                </c:pt>
                <c:pt idx="362" formatCode="d\-mmm\-yy">
                  <c:v>40395</c:v>
                </c:pt>
                <c:pt idx="363" formatCode="d\-mmm\-yy">
                  <c:v>40402</c:v>
                </c:pt>
                <c:pt idx="364" formatCode="d\-mmm\-yy">
                  <c:v>40409</c:v>
                </c:pt>
                <c:pt idx="365" formatCode="d\-mmm\-yy">
                  <c:v>40416</c:v>
                </c:pt>
                <c:pt idx="366" formatCode="d\-mmm\-yy">
                  <c:v>40423</c:v>
                </c:pt>
                <c:pt idx="367" formatCode="d\-mmm\-yy">
                  <c:v>40430</c:v>
                </c:pt>
                <c:pt idx="368" formatCode="d\-mmm\-yy">
                  <c:v>40437</c:v>
                </c:pt>
                <c:pt idx="369" formatCode="d\-mmm\-yy">
                  <c:v>40444</c:v>
                </c:pt>
                <c:pt idx="370" formatCode="d\-mmm\-yy">
                  <c:v>40451</c:v>
                </c:pt>
                <c:pt idx="371" formatCode="d\-mmm\-yy">
                  <c:v>40458</c:v>
                </c:pt>
                <c:pt idx="372" formatCode="d\-mmm\-yy">
                  <c:v>40465</c:v>
                </c:pt>
                <c:pt idx="373" formatCode="d\-mmm\-yy">
                  <c:v>40472</c:v>
                </c:pt>
                <c:pt idx="374" formatCode="d\-mmm\-yy">
                  <c:v>40479</c:v>
                </c:pt>
                <c:pt idx="375" formatCode="d\-mmm\-yy">
                  <c:v>40486</c:v>
                </c:pt>
                <c:pt idx="376" formatCode="d\-mmm\-yy">
                  <c:v>40493</c:v>
                </c:pt>
                <c:pt idx="377" formatCode="d\-mmm\-yy">
                  <c:v>40500</c:v>
                </c:pt>
                <c:pt idx="378" formatCode="d\-mmm\-yy">
                  <c:v>40507</c:v>
                </c:pt>
                <c:pt idx="379" formatCode="d\-mmm\-yy">
                  <c:v>40514</c:v>
                </c:pt>
                <c:pt idx="380" formatCode="d\-mmm\-yy">
                  <c:v>40521</c:v>
                </c:pt>
                <c:pt idx="381" formatCode="d\-mmm\-yy">
                  <c:v>40528</c:v>
                </c:pt>
                <c:pt idx="382" formatCode="d\-mmm\-yy">
                  <c:v>40535</c:v>
                </c:pt>
                <c:pt idx="383" formatCode="d\-mmm\-yy">
                  <c:v>40542</c:v>
                </c:pt>
                <c:pt idx="384" formatCode="d\-mmm\-yy">
                  <c:v>40549</c:v>
                </c:pt>
                <c:pt idx="385" formatCode="d\-mmm\-yy">
                  <c:v>40556</c:v>
                </c:pt>
                <c:pt idx="386" formatCode="d\-mmm\-yy">
                  <c:v>40563</c:v>
                </c:pt>
                <c:pt idx="387" formatCode="d\-mmm\-yy">
                  <c:v>40570</c:v>
                </c:pt>
                <c:pt idx="388" formatCode="d\-mmm\-yy">
                  <c:v>40577</c:v>
                </c:pt>
                <c:pt idx="389" formatCode="d\-mmm\-yy">
                  <c:v>40584</c:v>
                </c:pt>
                <c:pt idx="390" formatCode="d\-mmm\-yy">
                  <c:v>40591</c:v>
                </c:pt>
                <c:pt idx="391" formatCode="d\-mmm\-yy">
                  <c:v>40598</c:v>
                </c:pt>
                <c:pt idx="392" formatCode="d\-mmm\-yy">
                  <c:v>40605</c:v>
                </c:pt>
                <c:pt idx="393" formatCode="d\-mmm\-yy">
                  <c:v>40612</c:v>
                </c:pt>
                <c:pt idx="394" formatCode="d\-mmm\-yy">
                  <c:v>40619</c:v>
                </c:pt>
                <c:pt idx="395" formatCode="d\-mmm\-yy">
                  <c:v>40626</c:v>
                </c:pt>
                <c:pt idx="396" formatCode="d\-mmm\-yy">
                  <c:v>40633</c:v>
                </c:pt>
                <c:pt idx="397" formatCode="d\-mmm\-yy">
                  <c:v>40640</c:v>
                </c:pt>
                <c:pt idx="398" formatCode="d\-mmm\-yy">
                  <c:v>40647</c:v>
                </c:pt>
                <c:pt idx="399" formatCode="d\-mmm\-yy">
                  <c:v>40654</c:v>
                </c:pt>
                <c:pt idx="400" formatCode="d\-mmm\-yy">
                  <c:v>40661</c:v>
                </c:pt>
                <c:pt idx="401" formatCode="d\-mmm\-yy">
                  <c:v>40668</c:v>
                </c:pt>
                <c:pt idx="402" formatCode="d\-mmm\-yy">
                  <c:v>40675</c:v>
                </c:pt>
                <c:pt idx="403" formatCode="d\-mmm\-yy">
                  <c:v>40682</c:v>
                </c:pt>
                <c:pt idx="404" formatCode="d\-mmm\-yy">
                  <c:v>40689</c:v>
                </c:pt>
                <c:pt idx="405" formatCode="d\-mmm\-yy">
                  <c:v>40696</c:v>
                </c:pt>
                <c:pt idx="406" formatCode="d\-mmm\-yy">
                  <c:v>40703</c:v>
                </c:pt>
                <c:pt idx="407" formatCode="d\-mmm\-yy">
                  <c:v>40710</c:v>
                </c:pt>
                <c:pt idx="408" formatCode="d\-mmm\-yy">
                  <c:v>40717</c:v>
                </c:pt>
                <c:pt idx="409" formatCode="d\-mmm\-yy">
                  <c:v>40724</c:v>
                </c:pt>
                <c:pt idx="410" formatCode="d\-mmm\-yy">
                  <c:v>40731</c:v>
                </c:pt>
                <c:pt idx="411" formatCode="d\-mmm\-yy">
                  <c:v>40738</c:v>
                </c:pt>
                <c:pt idx="412" formatCode="d\-mmm\-yy">
                  <c:v>40745</c:v>
                </c:pt>
                <c:pt idx="413" formatCode="d\-mmm\-yy">
                  <c:v>40752</c:v>
                </c:pt>
                <c:pt idx="414" formatCode="d\-mmm\-yy">
                  <c:v>40759</c:v>
                </c:pt>
                <c:pt idx="415" formatCode="d\-mmm\-yy">
                  <c:v>40766</c:v>
                </c:pt>
                <c:pt idx="416" formatCode="d\-mmm\-yy">
                  <c:v>40773</c:v>
                </c:pt>
                <c:pt idx="417" formatCode="d\-mmm\-yy">
                  <c:v>40780</c:v>
                </c:pt>
                <c:pt idx="418" formatCode="d\-mmm\-yy">
                  <c:v>40787</c:v>
                </c:pt>
                <c:pt idx="419" formatCode="d\-mmm\-yy">
                  <c:v>40794</c:v>
                </c:pt>
                <c:pt idx="420" formatCode="d\-mmm\-yy">
                  <c:v>40801</c:v>
                </c:pt>
                <c:pt idx="421" formatCode="d\-mmm\-yy">
                  <c:v>40808</c:v>
                </c:pt>
                <c:pt idx="422" formatCode="d\-mmm\-yy">
                  <c:v>40815</c:v>
                </c:pt>
                <c:pt idx="423" formatCode="d\-mmm\-yy">
                  <c:v>40822</c:v>
                </c:pt>
                <c:pt idx="424" formatCode="d\-mmm\-yy">
                  <c:v>40829</c:v>
                </c:pt>
                <c:pt idx="425" formatCode="d\-mmm\-yy">
                  <c:v>40836</c:v>
                </c:pt>
                <c:pt idx="426" formatCode="d\-mmm\-yy">
                  <c:v>40843</c:v>
                </c:pt>
                <c:pt idx="427" formatCode="d\-mmm\-yy">
                  <c:v>40850</c:v>
                </c:pt>
                <c:pt idx="428" formatCode="d\-mmm\-yy">
                  <c:v>40857</c:v>
                </c:pt>
                <c:pt idx="429" formatCode="d\-mmm\-yy">
                  <c:v>40864</c:v>
                </c:pt>
                <c:pt idx="430" formatCode="d\-mmm\-yy">
                  <c:v>40871</c:v>
                </c:pt>
                <c:pt idx="431" formatCode="dd\-mmm\-yy_)">
                  <c:v>40878</c:v>
                </c:pt>
                <c:pt idx="432" formatCode="dd\-mmm\-yy_)">
                  <c:v>40885</c:v>
                </c:pt>
                <c:pt idx="433" formatCode="dd\-mmm\-yy_)">
                  <c:v>40892</c:v>
                </c:pt>
                <c:pt idx="434" formatCode="dd\-mmm\-yy_)">
                  <c:v>40899</c:v>
                </c:pt>
                <c:pt idx="435" formatCode="dd\-mmm\-yy_)">
                  <c:v>40913</c:v>
                </c:pt>
                <c:pt idx="436" formatCode="dd\-mmm\-yy_)">
                  <c:v>40920</c:v>
                </c:pt>
                <c:pt idx="437" formatCode="dd\-mmm\-yy_)">
                  <c:v>40927</c:v>
                </c:pt>
                <c:pt idx="438" formatCode="dd\-mmm\-yy_)">
                  <c:v>40934</c:v>
                </c:pt>
                <c:pt idx="439" formatCode="dd\-mmm\-yy_)">
                  <c:v>40941</c:v>
                </c:pt>
                <c:pt idx="440" formatCode="dd\-mmm\-yy_)">
                  <c:v>40948</c:v>
                </c:pt>
                <c:pt idx="441" formatCode="dd\-mmm\-yy_)">
                  <c:v>40955</c:v>
                </c:pt>
                <c:pt idx="442" formatCode="dd\-mmm\-yy_)">
                  <c:v>40962</c:v>
                </c:pt>
                <c:pt idx="443" formatCode="dd\-mmm\-yy_)">
                  <c:v>40969</c:v>
                </c:pt>
                <c:pt idx="444" formatCode="dd\-mmm\-yy_)">
                  <c:v>40976</c:v>
                </c:pt>
                <c:pt idx="445" formatCode="dd\-mmm\-yy_)">
                  <c:v>40983</c:v>
                </c:pt>
                <c:pt idx="446" formatCode="dd\-mmm\-yy_)">
                  <c:v>40990</c:v>
                </c:pt>
                <c:pt idx="447" formatCode="dd\-mmm\-yy_)">
                  <c:v>40997</c:v>
                </c:pt>
                <c:pt idx="448" formatCode="dd\-mmm\-yy_)">
                  <c:v>41004</c:v>
                </c:pt>
                <c:pt idx="449" formatCode="dd\-mmm\-yy_)">
                  <c:v>41011</c:v>
                </c:pt>
                <c:pt idx="450" formatCode="dd\-mmm\-yy_)">
                  <c:v>41018</c:v>
                </c:pt>
                <c:pt idx="451" formatCode="dd\-mmm\-yy_)">
                  <c:v>41025</c:v>
                </c:pt>
                <c:pt idx="452" formatCode="dd\-mmm\-yy_)">
                  <c:v>41032</c:v>
                </c:pt>
                <c:pt idx="453" formatCode="dd\-mmm\-yy_)">
                  <c:v>41039</c:v>
                </c:pt>
                <c:pt idx="454" formatCode="dd\-mmm\-yy_)">
                  <c:v>41046</c:v>
                </c:pt>
                <c:pt idx="455" formatCode="dd\-mmm\-yy_)">
                  <c:v>41053</c:v>
                </c:pt>
                <c:pt idx="456" formatCode="dd\-mmm\-yy_)">
                  <c:v>41060</c:v>
                </c:pt>
                <c:pt idx="457">
                  <c:v>41067</c:v>
                </c:pt>
                <c:pt idx="458">
                  <c:v>41074</c:v>
                </c:pt>
                <c:pt idx="459">
                  <c:v>41081</c:v>
                </c:pt>
                <c:pt idx="460">
                  <c:v>41088</c:v>
                </c:pt>
                <c:pt idx="461">
                  <c:v>41095</c:v>
                </c:pt>
                <c:pt idx="462">
                  <c:v>41102</c:v>
                </c:pt>
                <c:pt idx="463">
                  <c:v>41109</c:v>
                </c:pt>
                <c:pt idx="464">
                  <c:v>41116</c:v>
                </c:pt>
                <c:pt idx="465">
                  <c:v>41123</c:v>
                </c:pt>
                <c:pt idx="466">
                  <c:v>41130</c:v>
                </c:pt>
                <c:pt idx="467">
                  <c:v>41137</c:v>
                </c:pt>
                <c:pt idx="468">
                  <c:v>41144</c:v>
                </c:pt>
                <c:pt idx="469">
                  <c:v>41151</c:v>
                </c:pt>
                <c:pt idx="470">
                  <c:v>41158</c:v>
                </c:pt>
                <c:pt idx="471">
                  <c:v>41165</c:v>
                </c:pt>
                <c:pt idx="472">
                  <c:v>41172</c:v>
                </c:pt>
                <c:pt idx="473">
                  <c:v>41179</c:v>
                </c:pt>
                <c:pt idx="474">
                  <c:v>41186</c:v>
                </c:pt>
                <c:pt idx="475">
                  <c:v>41193</c:v>
                </c:pt>
                <c:pt idx="476">
                  <c:v>41200</c:v>
                </c:pt>
                <c:pt idx="477">
                  <c:v>41207</c:v>
                </c:pt>
                <c:pt idx="478">
                  <c:v>41214</c:v>
                </c:pt>
                <c:pt idx="479">
                  <c:v>41221</c:v>
                </c:pt>
                <c:pt idx="480">
                  <c:v>41228</c:v>
                </c:pt>
                <c:pt idx="481">
                  <c:v>41235</c:v>
                </c:pt>
                <c:pt idx="482">
                  <c:v>41242</c:v>
                </c:pt>
                <c:pt idx="483">
                  <c:v>41249</c:v>
                </c:pt>
                <c:pt idx="484">
                  <c:v>41256</c:v>
                </c:pt>
                <c:pt idx="485">
                  <c:v>41263</c:v>
                </c:pt>
                <c:pt idx="486">
                  <c:v>41270</c:v>
                </c:pt>
                <c:pt idx="487">
                  <c:v>41277</c:v>
                </c:pt>
                <c:pt idx="488">
                  <c:v>41284</c:v>
                </c:pt>
                <c:pt idx="489">
                  <c:v>41291</c:v>
                </c:pt>
                <c:pt idx="490">
                  <c:v>41298</c:v>
                </c:pt>
                <c:pt idx="491">
                  <c:v>41305</c:v>
                </c:pt>
                <c:pt idx="492">
                  <c:v>41312</c:v>
                </c:pt>
                <c:pt idx="493">
                  <c:v>41319</c:v>
                </c:pt>
                <c:pt idx="494">
                  <c:v>41326</c:v>
                </c:pt>
                <c:pt idx="495">
                  <c:v>41333</c:v>
                </c:pt>
                <c:pt idx="496">
                  <c:v>41340</c:v>
                </c:pt>
                <c:pt idx="497">
                  <c:v>41347</c:v>
                </c:pt>
                <c:pt idx="498">
                  <c:v>41354</c:v>
                </c:pt>
                <c:pt idx="499">
                  <c:v>41361</c:v>
                </c:pt>
                <c:pt idx="500">
                  <c:v>41368</c:v>
                </c:pt>
                <c:pt idx="501">
                  <c:v>41375</c:v>
                </c:pt>
                <c:pt idx="502">
                  <c:v>41382</c:v>
                </c:pt>
                <c:pt idx="503">
                  <c:v>41389</c:v>
                </c:pt>
                <c:pt idx="504">
                  <c:v>41396</c:v>
                </c:pt>
                <c:pt idx="505">
                  <c:v>41403</c:v>
                </c:pt>
                <c:pt idx="506">
                  <c:v>41410</c:v>
                </c:pt>
                <c:pt idx="507">
                  <c:v>41417</c:v>
                </c:pt>
                <c:pt idx="508">
                  <c:v>41424</c:v>
                </c:pt>
                <c:pt idx="509">
                  <c:v>41431</c:v>
                </c:pt>
                <c:pt idx="510">
                  <c:v>41438</c:v>
                </c:pt>
                <c:pt idx="511">
                  <c:v>41445</c:v>
                </c:pt>
                <c:pt idx="512">
                  <c:v>41452</c:v>
                </c:pt>
                <c:pt idx="513">
                  <c:v>41459</c:v>
                </c:pt>
                <c:pt idx="514">
                  <c:v>41466</c:v>
                </c:pt>
                <c:pt idx="515">
                  <c:v>41473</c:v>
                </c:pt>
                <c:pt idx="516">
                  <c:v>41480</c:v>
                </c:pt>
                <c:pt idx="517">
                  <c:v>41487</c:v>
                </c:pt>
                <c:pt idx="518">
                  <c:v>41494</c:v>
                </c:pt>
                <c:pt idx="519">
                  <c:v>41501</c:v>
                </c:pt>
                <c:pt idx="520">
                  <c:v>41508</c:v>
                </c:pt>
                <c:pt idx="521">
                  <c:v>41515</c:v>
                </c:pt>
                <c:pt idx="522">
                  <c:v>41522</c:v>
                </c:pt>
                <c:pt idx="523">
                  <c:v>41529</c:v>
                </c:pt>
                <c:pt idx="524">
                  <c:v>41536</c:v>
                </c:pt>
                <c:pt idx="525">
                  <c:v>41543</c:v>
                </c:pt>
                <c:pt idx="526">
                  <c:v>41550</c:v>
                </c:pt>
                <c:pt idx="527">
                  <c:v>41557</c:v>
                </c:pt>
                <c:pt idx="528">
                  <c:v>41564</c:v>
                </c:pt>
                <c:pt idx="529">
                  <c:v>41571</c:v>
                </c:pt>
                <c:pt idx="530">
                  <c:v>41578</c:v>
                </c:pt>
                <c:pt idx="531">
                  <c:v>41586</c:v>
                </c:pt>
                <c:pt idx="532">
                  <c:v>41592</c:v>
                </c:pt>
                <c:pt idx="533">
                  <c:v>41600</c:v>
                </c:pt>
                <c:pt idx="534">
                  <c:v>41606</c:v>
                </c:pt>
                <c:pt idx="535">
                  <c:v>41613</c:v>
                </c:pt>
                <c:pt idx="536">
                  <c:v>41620</c:v>
                </c:pt>
                <c:pt idx="537">
                  <c:v>41627</c:v>
                </c:pt>
                <c:pt idx="538">
                  <c:v>41642</c:v>
                </c:pt>
                <c:pt idx="539">
                  <c:v>41648</c:v>
                </c:pt>
                <c:pt idx="540">
                  <c:v>41655</c:v>
                </c:pt>
                <c:pt idx="541">
                  <c:v>41662</c:v>
                </c:pt>
                <c:pt idx="542">
                  <c:v>41669</c:v>
                </c:pt>
                <c:pt idx="543">
                  <c:v>41676</c:v>
                </c:pt>
                <c:pt idx="544">
                  <c:v>41684</c:v>
                </c:pt>
                <c:pt idx="545">
                  <c:v>41691</c:v>
                </c:pt>
                <c:pt idx="546">
                  <c:v>41698</c:v>
                </c:pt>
                <c:pt idx="547">
                  <c:v>41705</c:v>
                </c:pt>
                <c:pt idx="548">
                  <c:v>41712</c:v>
                </c:pt>
                <c:pt idx="549">
                  <c:v>41719</c:v>
                </c:pt>
                <c:pt idx="550">
                  <c:v>41725</c:v>
                </c:pt>
                <c:pt idx="551">
                  <c:v>41732</c:v>
                </c:pt>
                <c:pt idx="552">
                  <c:v>41739</c:v>
                </c:pt>
                <c:pt idx="553">
                  <c:v>41746</c:v>
                </c:pt>
                <c:pt idx="554">
                  <c:v>41753</c:v>
                </c:pt>
                <c:pt idx="555">
                  <c:v>41760</c:v>
                </c:pt>
                <c:pt idx="556">
                  <c:v>41767</c:v>
                </c:pt>
                <c:pt idx="557">
                  <c:v>41774</c:v>
                </c:pt>
                <c:pt idx="558">
                  <c:v>41781</c:v>
                </c:pt>
                <c:pt idx="559">
                  <c:v>41788</c:v>
                </c:pt>
                <c:pt idx="560">
                  <c:v>41795</c:v>
                </c:pt>
                <c:pt idx="561">
                  <c:v>41803</c:v>
                </c:pt>
                <c:pt idx="562">
                  <c:v>41810</c:v>
                </c:pt>
                <c:pt idx="563">
                  <c:v>41817</c:v>
                </c:pt>
                <c:pt idx="564">
                  <c:v>41824</c:v>
                </c:pt>
                <c:pt idx="565">
                  <c:v>41831</c:v>
                </c:pt>
                <c:pt idx="566">
                  <c:v>41838</c:v>
                </c:pt>
                <c:pt idx="567">
                  <c:v>41845</c:v>
                </c:pt>
                <c:pt idx="568">
                  <c:v>41852</c:v>
                </c:pt>
                <c:pt idx="569">
                  <c:v>41859</c:v>
                </c:pt>
                <c:pt idx="570">
                  <c:v>41866</c:v>
                </c:pt>
                <c:pt idx="571">
                  <c:v>41873</c:v>
                </c:pt>
                <c:pt idx="572">
                  <c:v>41880</c:v>
                </c:pt>
                <c:pt idx="573">
                  <c:v>41887</c:v>
                </c:pt>
                <c:pt idx="574">
                  <c:v>41894</c:v>
                </c:pt>
                <c:pt idx="575">
                  <c:v>41901</c:v>
                </c:pt>
                <c:pt idx="576">
                  <c:v>41907</c:v>
                </c:pt>
                <c:pt idx="577">
                  <c:v>41915</c:v>
                </c:pt>
                <c:pt idx="578">
                  <c:v>41922</c:v>
                </c:pt>
                <c:pt idx="579">
                  <c:v>41929</c:v>
                </c:pt>
                <c:pt idx="580">
                  <c:v>41936</c:v>
                </c:pt>
                <c:pt idx="581">
                  <c:v>41943</c:v>
                </c:pt>
                <c:pt idx="582">
                  <c:v>41950</c:v>
                </c:pt>
                <c:pt idx="583">
                  <c:v>41957</c:v>
                </c:pt>
                <c:pt idx="584">
                  <c:v>41963</c:v>
                </c:pt>
                <c:pt idx="585">
                  <c:v>41971</c:v>
                </c:pt>
                <c:pt idx="586">
                  <c:v>41978</c:v>
                </c:pt>
                <c:pt idx="587">
                  <c:v>41985</c:v>
                </c:pt>
                <c:pt idx="588">
                  <c:v>41992</c:v>
                </c:pt>
                <c:pt idx="589">
                  <c:v>42006</c:v>
                </c:pt>
                <c:pt idx="590">
                  <c:v>42013</c:v>
                </c:pt>
                <c:pt idx="591">
                  <c:v>42020</c:v>
                </c:pt>
                <c:pt idx="592">
                  <c:v>42027</c:v>
                </c:pt>
                <c:pt idx="593">
                  <c:v>42034</c:v>
                </c:pt>
                <c:pt idx="594">
                  <c:v>42041</c:v>
                </c:pt>
                <c:pt idx="595">
                  <c:v>42048</c:v>
                </c:pt>
                <c:pt idx="596">
                  <c:v>42055</c:v>
                </c:pt>
                <c:pt idx="597">
                  <c:v>42062</c:v>
                </c:pt>
                <c:pt idx="598">
                  <c:v>42069</c:v>
                </c:pt>
                <c:pt idx="599">
                  <c:v>42076</c:v>
                </c:pt>
                <c:pt idx="600">
                  <c:v>42083</c:v>
                </c:pt>
                <c:pt idx="601">
                  <c:v>42090</c:v>
                </c:pt>
                <c:pt idx="602">
                  <c:v>42097</c:v>
                </c:pt>
                <c:pt idx="603">
                  <c:v>42104</c:v>
                </c:pt>
                <c:pt idx="604">
                  <c:v>42110</c:v>
                </c:pt>
                <c:pt idx="605">
                  <c:v>42117</c:v>
                </c:pt>
                <c:pt idx="606">
                  <c:v>42124</c:v>
                </c:pt>
                <c:pt idx="607">
                  <c:v>42131</c:v>
                </c:pt>
                <c:pt idx="608">
                  <c:v>42138</c:v>
                </c:pt>
                <c:pt idx="609">
                  <c:v>42145</c:v>
                </c:pt>
                <c:pt idx="610">
                  <c:v>42152</c:v>
                </c:pt>
              </c:numCache>
            </c:numRef>
          </c:cat>
          <c:val>
            <c:numRef>
              <c:f>Sheet1!$C$2:$C$664</c:f>
              <c:numCache>
                <c:formatCode>General</c:formatCode>
                <c:ptCount val="611"/>
                <c:pt idx="155">
                  <c:v>110.93</c:v>
                </c:pt>
                <c:pt idx="156">
                  <c:v>110.83</c:v>
                </c:pt>
                <c:pt idx="157">
                  <c:v>111.57</c:v>
                </c:pt>
                <c:pt idx="158">
                  <c:v>111.2</c:v>
                </c:pt>
                <c:pt idx="159">
                  <c:v>110.37</c:v>
                </c:pt>
                <c:pt idx="160">
                  <c:v>108.98</c:v>
                </c:pt>
                <c:pt idx="161">
                  <c:v>107.78</c:v>
                </c:pt>
                <c:pt idx="162">
                  <c:v>108.15</c:v>
                </c:pt>
                <c:pt idx="163">
                  <c:v>105.19</c:v>
                </c:pt>
                <c:pt idx="164">
                  <c:v>104.44</c:v>
                </c:pt>
                <c:pt idx="165">
                  <c:v>104.07</c:v>
                </c:pt>
                <c:pt idx="166">
                  <c:v>106.48</c:v>
                </c:pt>
                <c:pt idx="167">
                  <c:v>106.11</c:v>
                </c:pt>
                <c:pt idx="168">
                  <c:v>107.41</c:v>
                </c:pt>
                <c:pt idx="169">
                  <c:v>106.02</c:v>
                </c:pt>
                <c:pt idx="170">
                  <c:v>106.02</c:v>
                </c:pt>
                <c:pt idx="171">
                  <c:v>106.57</c:v>
                </c:pt>
                <c:pt idx="172">
                  <c:v>108.52</c:v>
                </c:pt>
                <c:pt idx="173">
                  <c:v>110</c:v>
                </c:pt>
                <c:pt idx="174">
                  <c:v>110</c:v>
                </c:pt>
                <c:pt idx="175">
                  <c:v>110.19</c:v>
                </c:pt>
                <c:pt idx="176">
                  <c:v>108.7</c:v>
                </c:pt>
                <c:pt idx="177">
                  <c:v>109.63</c:v>
                </c:pt>
                <c:pt idx="178">
                  <c:v>109.07</c:v>
                </c:pt>
                <c:pt idx="179">
                  <c:v>108.15</c:v>
                </c:pt>
                <c:pt idx="180">
                  <c:v>107.22</c:v>
                </c:pt>
                <c:pt idx="181">
                  <c:v>105.46</c:v>
                </c:pt>
                <c:pt idx="182">
                  <c:v>106.76</c:v>
                </c:pt>
                <c:pt idx="183">
                  <c:v>108.24</c:v>
                </c:pt>
                <c:pt idx="184">
                  <c:v>108.98</c:v>
                </c:pt>
                <c:pt idx="185">
                  <c:v>107.78</c:v>
                </c:pt>
                <c:pt idx="186">
                  <c:v>107.78</c:v>
                </c:pt>
                <c:pt idx="187">
                  <c:v>108.61</c:v>
                </c:pt>
                <c:pt idx="188">
                  <c:v>107.69</c:v>
                </c:pt>
                <c:pt idx="189">
                  <c:v>106.3</c:v>
                </c:pt>
                <c:pt idx="190">
                  <c:v>106.2</c:v>
                </c:pt>
                <c:pt idx="191">
                  <c:v>105</c:v>
                </c:pt>
                <c:pt idx="192">
                  <c:v>101.48</c:v>
                </c:pt>
                <c:pt idx="193">
                  <c:v>102.22</c:v>
                </c:pt>
                <c:pt idx="194">
                  <c:v>102.96</c:v>
                </c:pt>
                <c:pt idx="195">
                  <c:v>103.43</c:v>
                </c:pt>
                <c:pt idx="196">
                  <c:v>105.74</c:v>
                </c:pt>
                <c:pt idx="197">
                  <c:v>108.7</c:v>
                </c:pt>
                <c:pt idx="198">
                  <c:v>110.09</c:v>
                </c:pt>
                <c:pt idx="199">
                  <c:v>116.67</c:v>
                </c:pt>
                <c:pt idx="200">
                  <c:v>118.7</c:v>
                </c:pt>
                <c:pt idx="201">
                  <c:v>122.22</c:v>
                </c:pt>
                <c:pt idx="202">
                  <c:v>128.88999999999999</c:v>
                </c:pt>
                <c:pt idx="203">
                  <c:v>128.69999999999999</c:v>
                </c:pt>
                <c:pt idx="204">
                  <c:v>125</c:v>
                </c:pt>
                <c:pt idx="205">
                  <c:v>128.69999999999999</c:v>
                </c:pt>
                <c:pt idx="206">
                  <c:v>126.94</c:v>
                </c:pt>
                <c:pt idx="207">
                  <c:v>122.59</c:v>
                </c:pt>
                <c:pt idx="208">
                  <c:v>120.46</c:v>
                </c:pt>
                <c:pt idx="209">
                  <c:v>118.98</c:v>
                </c:pt>
                <c:pt idx="210">
                  <c:v>122.69</c:v>
                </c:pt>
                <c:pt idx="211">
                  <c:v>124.44</c:v>
                </c:pt>
                <c:pt idx="212">
                  <c:v>126.67</c:v>
                </c:pt>
                <c:pt idx="213">
                  <c:v>130.09</c:v>
                </c:pt>
                <c:pt idx="214">
                  <c:v>126.2</c:v>
                </c:pt>
                <c:pt idx="215">
                  <c:v>127.04</c:v>
                </c:pt>
                <c:pt idx="216">
                  <c:v>126.57</c:v>
                </c:pt>
                <c:pt idx="217">
                  <c:v>128.06</c:v>
                </c:pt>
                <c:pt idx="218">
                  <c:v>129.07</c:v>
                </c:pt>
                <c:pt idx="219">
                  <c:v>131.19999999999999</c:v>
                </c:pt>
                <c:pt idx="220">
                  <c:v>129.72</c:v>
                </c:pt>
                <c:pt idx="221">
                  <c:v>127.87</c:v>
                </c:pt>
                <c:pt idx="222">
                  <c:v>129.63</c:v>
                </c:pt>
                <c:pt idx="223">
                  <c:v>126.2</c:v>
                </c:pt>
                <c:pt idx="224">
                  <c:v>128.88999999999999</c:v>
                </c:pt>
                <c:pt idx="225">
                  <c:v>127.87</c:v>
                </c:pt>
                <c:pt idx="227">
                  <c:v>134.54</c:v>
                </c:pt>
                <c:pt idx="228">
                  <c:v>135.09</c:v>
                </c:pt>
                <c:pt idx="229">
                  <c:v>139.26</c:v>
                </c:pt>
                <c:pt idx="230">
                  <c:v>132.13</c:v>
                </c:pt>
                <c:pt idx="231">
                  <c:v>134.54</c:v>
                </c:pt>
                <c:pt idx="232">
                  <c:v>135.83000000000001</c:v>
                </c:pt>
                <c:pt idx="233">
                  <c:v>133.15</c:v>
                </c:pt>
                <c:pt idx="234">
                  <c:v>138.97999999999999</c:v>
                </c:pt>
                <c:pt idx="235">
                  <c:v>147.31</c:v>
                </c:pt>
                <c:pt idx="236">
                  <c:v>165.37</c:v>
                </c:pt>
                <c:pt idx="237">
                  <c:v>152.69</c:v>
                </c:pt>
                <c:pt idx="238">
                  <c:v>136.57</c:v>
                </c:pt>
                <c:pt idx="239">
                  <c:v>141.30000000000001</c:v>
                </c:pt>
                <c:pt idx="240">
                  <c:v>137.87</c:v>
                </c:pt>
                <c:pt idx="241">
                  <c:v>142.59</c:v>
                </c:pt>
                <c:pt idx="242">
                  <c:v>142.13</c:v>
                </c:pt>
                <c:pt idx="243">
                  <c:v>139.35</c:v>
                </c:pt>
                <c:pt idx="244">
                  <c:v>136.57</c:v>
                </c:pt>
                <c:pt idx="245">
                  <c:v>136.57</c:v>
                </c:pt>
                <c:pt idx="246">
                  <c:v>136.85</c:v>
                </c:pt>
                <c:pt idx="247">
                  <c:v>139.07</c:v>
                </c:pt>
                <c:pt idx="248">
                  <c:v>135.28</c:v>
                </c:pt>
                <c:pt idx="249">
                  <c:v>133.69999999999999</c:v>
                </c:pt>
                <c:pt idx="250">
                  <c:v>142.96</c:v>
                </c:pt>
                <c:pt idx="251">
                  <c:v>150.09</c:v>
                </c:pt>
                <c:pt idx="252">
                  <c:v>148.06</c:v>
                </c:pt>
                <c:pt idx="253">
                  <c:v>142.31</c:v>
                </c:pt>
                <c:pt idx="254">
                  <c:v>142.69</c:v>
                </c:pt>
                <c:pt idx="255">
                  <c:v>144.07</c:v>
                </c:pt>
                <c:pt idx="256">
                  <c:v>143.24</c:v>
                </c:pt>
                <c:pt idx="257">
                  <c:v>145.37</c:v>
                </c:pt>
                <c:pt idx="258">
                  <c:v>144.91</c:v>
                </c:pt>
                <c:pt idx="259">
                  <c:v>146.76</c:v>
                </c:pt>
                <c:pt idx="260">
                  <c:v>142.96</c:v>
                </c:pt>
                <c:pt idx="261">
                  <c:v>145.37</c:v>
                </c:pt>
                <c:pt idx="262">
                  <c:v>144.16999999999999</c:v>
                </c:pt>
                <c:pt idx="263">
                  <c:v>136.66999999999999</c:v>
                </c:pt>
                <c:pt idx="264">
                  <c:v>132.96</c:v>
                </c:pt>
                <c:pt idx="265">
                  <c:v>131.11000000000001</c:v>
                </c:pt>
                <c:pt idx="266">
                  <c:v>125.56</c:v>
                </c:pt>
                <c:pt idx="267">
                  <c:v>120.19</c:v>
                </c:pt>
                <c:pt idx="268">
                  <c:v>110.28</c:v>
                </c:pt>
                <c:pt idx="269">
                  <c:v>114.07</c:v>
                </c:pt>
                <c:pt idx="270">
                  <c:v>108.33</c:v>
                </c:pt>
                <c:pt idx="271">
                  <c:v>106.39</c:v>
                </c:pt>
                <c:pt idx="272">
                  <c:v>98.43</c:v>
                </c:pt>
                <c:pt idx="273">
                  <c:v>98.33</c:v>
                </c:pt>
                <c:pt idx="274">
                  <c:v>105.74</c:v>
                </c:pt>
                <c:pt idx="275">
                  <c:v>104.26</c:v>
                </c:pt>
                <c:pt idx="276">
                  <c:v>100.83</c:v>
                </c:pt>
                <c:pt idx="277">
                  <c:v>103.98</c:v>
                </c:pt>
                <c:pt idx="278">
                  <c:v>103.52</c:v>
                </c:pt>
                <c:pt idx="279">
                  <c:v>105.93</c:v>
                </c:pt>
                <c:pt idx="280">
                  <c:v>107.13</c:v>
                </c:pt>
                <c:pt idx="281">
                  <c:v>102.87</c:v>
                </c:pt>
                <c:pt idx="282">
                  <c:v>105</c:v>
                </c:pt>
                <c:pt idx="283">
                  <c:v>109.91</c:v>
                </c:pt>
                <c:pt idx="284">
                  <c:v>107.13</c:v>
                </c:pt>
                <c:pt idx="285">
                  <c:v>102.5</c:v>
                </c:pt>
                <c:pt idx="286">
                  <c:v>99.54</c:v>
                </c:pt>
                <c:pt idx="287">
                  <c:v>97.5</c:v>
                </c:pt>
                <c:pt idx="288">
                  <c:v>93.89</c:v>
                </c:pt>
                <c:pt idx="289">
                  <c:v>93.89</c:v>
                </c:pt>
                <c:pt idx="290">
                  <c:v>93.8</c:v>
                </c:pt>
                <c:pt idx="291">
                  <c:v>97.87</c:v>
                </c:pt>
                <c:pt idx="292">
                  <c:v>100.65</c:v>
                </c:pt>
                <c:pt idx="293">
                  <c:v>104.44</c:v>
                </c:pt>
                <c:pt idx="294">
                  <c:v>104.26</c:v>
                </c:pt>
                <c:pt idx="295">
                  <c:v>106.57</c:v>
                </c:pt>
                <c:pt idx="296">
                  <c:v>109.72</c:v>
                </c:pt>
                <c:pt idx="297">
                  <c:v>115</c:v>
                </c:pt>
                <c:pt idx="298">
                  <c:v>115.19</c:v>
                </c:pt>
                <c:pt idx="299">
                  <c:v>115.56</c:v>
                </c:pt>
                <c:pt idx="300">
                  <c:v>113.43</c:v>
                </c:pt>
                <c:pt idx="301">
                  <c:v>98.33</c:v>
                </c:pt>
                <c:pt idx="302">
                  <c:v>113.8</c:v>
                </c:pt>
                <c:pt idx="303">
                  <c:v>111.76</c:v>
                </c:pt>
                <c:pt idx="304">
                  <c:v>111.67</c:v>
                </c:pt>
                <c:pt idx="305">
                  <c:v>119.35</c:v>
                </c:pt>
                <c:pt idx="306">
                  <c:v>116.67</c:v>
                </c:pt>
                <c:pt idx="307">
                  <c:v>123.24</c:v>
                </c:pt>
                <c:pt idx="308">
                  <c:v>120</c:v>
                </c:pt>
                <c:pt idx="309">
                  <c:v>116.76</c:v>
                </c:pt>
                <c:pt idx="310">
                  <c:v>120.74</c:v>
                </c:pt>
                <c:pt idx="311">
                  <c:v>122.87</c:v>
                </c:pt>
                <c:pt idx="312">
                  <c:v>116.94</c:v>
                </c:pt>
                <c:pt idx="313">
                  <c:v>115.74</c:v>
                </c:pt>
                <c:pt idx="314">
                  <c:v>115.93</c:v>
                </c:pt>
                <c:pt idx="315">
                  <c:v>117.69</c:v>
                </c:pt>
                <c:pt idx="316">
                  <c:v>120.83</c:v>
                </c:pt>
                <c:pt idx="317">
                  <c:v>121.57</c:v>
                </c:pt>
                <c:pt idx="318">
                  <c:v>117.69</c:v>
                </c:pt>
                <c:pt idx="319">
                  <c:v>119.54</c:v>
                </c:pt>
                <c:pt idx="320">
                  <c:v>125.56</c:v>
                </c:pt>
                <c:pt idx="321">
                  <c:v>128.15</c:v>
                </c:pt>
                <c:pt idx="322">
                  <c:v>127.13</c:v>
                </c:pt>
                <c:pt idx="323">
                  <c:v>129.91</c:v>
                </c:pt>
                <c:pt idx="324">
                  <c:v>131.47999999999999</c:v>
                </c:pt>
                <c:pt idx="325">
                  <c:v>133.88999999999999</c:v>
                </c:pt>
                <c:pt idx="326">
                  <c:v>138.80000000000001</c:v>
                </c:pt>
                <c:pt idx="327">
                  <c:v>138.15</c:v>
                </c:pt>
                <c:pt idx="328">
                  <c:v>140.74</c:v>
                </c:pt>
                <c:pt idx="329">
                  <c:v>145.56</c:v>
                </c:pt>
                <c:pt idx="332">
                  <c:v>145.28</c:v>
                </c:pt>
                <c:pt idx="333">
                  <c:v>145.28</c:v>
                </c:pt>
                <c:pt idx="334">
                  <c:v>141.19999999999999</c:v>
                </c:pt>
                <c:pt idx="335">
                  <c:v>139.54</c:v>
                </c:pt>
                <c:pt idx="336">
                  <c:v>141.85</c:v>
                </c:pt>
                <c:pt idx="337">
                  <c:v>147.59</c:v>
                </c:pt>
                <c:pt idx="338">
                  <c:v>151.30000000000001</c:v>
                </c:pt>
                <c:pt idx="339">
                  <c:v>155.65</c:v>
                </c:pt>
                <c:pt idx="340">
                  <c:v>161.11000000000001</c:v>
                </c:pt>
                <c:pt idx="341">
                  <c:v>157.04</c:v>
                </c:pt>
                <c:pt idx="342">
                  <c:v>159.07</c:v>
                </c:pt>
                <c:pt idx="343">
                  <c:v>159.26</c:v>
                </c:pt>
                <c:pt idx="344">
                  <c:v>157.87</c:v>
                </c:pt>
                <c:pt idx="345">
                  <c:v>159.44</c:v>
                </c:pt>
                <c:pt idx="346">
                  <c:v>158.69999999999999</c:v>
                </c:pt>
                <c:pt idx="347">
                  <c:v>169.07</c:v>
                </c:pt>
                <c:pt idx="348">
                  <c:v>169.91</c:v>
                </c:pt>
                <c:pt idx="349">
                  <c:v>165.93</c:v>
                </c:pt>
                <c:pt idx="350">
                  <c:v>163.89</c:v>
                </c:pt>
                <c:pt idx="351">
                  <c:v>170.46</c:v>
                </c:pt>
                <c:pt idx="352">
                  <c:v>169.07</c:v>
                </c:pt>
                <c:pt idx="353">
                  <c:v>166.11</c:v>
                </c:pt>
                <c:pt idx="354">
                  <c:v>174.81</c:v>
                </c:pt>
                <c:pt idx="355">
                  <c:v>177.22</c:v>
                </c:pt>
                <c:pt idx="362">
                  <c:v>161.19999999999999</c:v>
                </c:pt>
                <c:pt idx="363">
                  <c:v>164.72</c:v>
                </c:pt>
                <c:pt idx="364">
                  <c:v>169.63</c:v>
                </c:pt>
                <c:pt idx="365">
                  <c:v>172.13</c:v>
                </c:pt>
                <c:pt idx="366">
                  <c:v>176.11</c:v>
                </c:pt>
                <c:pt idx="367">
                  <c:v>183.89</c:v>
                </c:pt>
                <c:pt idx="368">
                  <c:v>191.67</c:v>
                </c:pt>
                <c:pt idx="369">
                  <c:v>205.19</c:v>
                </c:pt>
                <c:pt idx="370">
                  <c:v>210</c:v>
                </c:pt>
                <c:pt idx="371">
                  <c:v>211.48</c:v>
                </c:pt>
                <c:pt idx="372">
                  <c:v>230.74</c:v>
                </c:pt>
                <c:pt idx="373">
                  <c:v>242.96</c:v>
                </c:pt>
                <c:pt idx="374">
                  <c:v>263.14999999999998</c:v>
                </c:pt>
                <c:pt idx="375">
                  <c:v>287.04000000000002</c:v>
                </c:pt>
                <c:pt idx="376">
                  <c:v>311.85000000000002</c:v>
                </c:pt>
                <c:pt idx="377">
                  <c:v>285.19</c:v>
                </c:pt>
                <c:pt idx="378">
                  <c:v>274.26</c:v>
                </c:pt>
                <c:pt idx="379">
                  <c:v>279.17</c:v>
                </c:pt>
                <c:pt idx="380">
                  <c:v>297.58999999999997</c:v>
                </c:pt>
                <c:pt idx="381">
                  <c:v>317.31</c:v>
                </c:pt>
                <c:pt idx="382">
                  <c:v>335.65</c:v>
                </c:pt>
                <c:pt idx="384">
                  <c:v>321.39</c:v>
                </c:pt>
                <c:pt idx="385">
                  <c:v>327.41000000000003</c:v>
                </c:pt>
                <c:pt idx="386">
                  <c:v>329.07</c:v>
                </c:pt>
                <c:pt idx="387">
                  <c:v>360.19</c:v>
                </c:pt>
                <c:pt idx="388">
                  <c:v>379.72</c:v>
                </c:pt>
                <c:pt idx="389">
                  <c:v>388.43</c:v>
                </c:pt>
                <c:pt idx="390">
                  <c:v>419.44</c:v>
                </c:pt>
                <c:pt idx="391">
                  <c:v>399.54</c:v>
                </c:pt>
                <c:pt idx="392">
                  <c:v>429.44</c:v>
                </c:pt>
                <c:pt idx="393">
                  <c:v>431.94</c:v>
                </c:pt>
                <c:pt idx="394">
                  <c:v>396.76</c:v>
                </c:pt>
                <c:pt idx="395">
                  <c:v>427.31</c:v>
                </c:pt>
                <c:pt idx="396">
                  <c:v>411.02</c:v>
                </c:pt>
                <c:pt idx="397">
                  <c:v>434.07407407407408</c:v>
                </c:pt>
                <c:pt idx="398">
                  <c:v>409.90740740740739</c:v>
                </c:pt>
                <c:pt idx="399">
                  <c:v>382.12962962962962</c:v>
                </c:pt>
                <c:pt idx="400">
                  <c:v>319.81481481481484</c:v>
                </c:pt>
                <c:pt idx="401">
                  <c:v>312.40740740740739</c:v>
                </c:pt>
                <c:pt idx="402">
                  <c:v>306.75925925925924</c:v>
                </c:pt>
                <c:pt idx="403">
                  <c:v>310.27777777777777</c:v>
                </c:pt>
                <c:pt idx="404">
                  <c:v>309.53703703703701</c:v>
                </c:pt>
                <c:pt idx="405">
                  <c:v>316.2962962962963</c:v>
                </c:pt>
                <c:pt idx="406">
                  <c:v>292.40740740740739</c:v>
                </c:pt>
                <c:pt idx="414" formatCode="0.00">
                  <c:v>212.96296296296296</c:v>
                </c:pt>
                <c:pt idx="415" formatCode="0.00">
                  <c:v>204.07407407407408</c:v>
                </c:pt>
                <c:pt idx="416" formatCode="0.00">
                  <c:v>216.85185185185185</c:v>
                </c:pt>
                <c:pt idx="417" formatCode="0.00">
                  <c:v>213.5185185185185</c:v>
                </c:pt>
                <c:pt idx="418" formatCode="0.00">
                  <c:v>214.62962962962962</c:v>
                </c:pt>
                <c:pt idx="419" formatCode="0.00">
                  <c:v>222.5</c:v>
                </c:pt>
                <c:pt idx="420" formatCode="0.00">
                  <c:v>226.4814814814815</c:v>
                </c:pt>
                <c:pt idx="421" formatCode="0.00">
                  <c:v>211.66666666666666</c:v>
                </c:pt>
                <c:pt idx="422" formatCode="0.00">
                  <c:v>206.2037037037037</c:v>
                </c:pt>
                <c:pt idx="423" formatCode="0.00">
                  <c:v>207.77777777777777</c:v>
                </c:pt>
                <c:pt idx="424" formatCode="0.00">
                  <c:v>204.44444444444446</c:v>
                </c:pt>
                <c:pt idx="425" formatCode="0.00">
                  <c:v>203.61111111111111</c:v>
                </c:pt>
                <c:pt idx="426" formatCode="0.00">
                  <c:v>202.22222222222223</c:v>
                </c:pt>
                <c:pt idx="427" formatCode="0.00">
                  <c:v>200.18518518518519</c:v>
                </c:pt>
                <c:pt idx="428" formatCode="0.00">
                  <c:v>196.38888888888889</c:v>
                </c:pt>
                <c:pt idx="429" formatCode="0.00">
                  <c:v>200.27777777777777</c:v>
                </c:pt>
                <c:pt idx="430">
                  <c:v>184.44444444444446</c:v>
                </c:pt>
                <c:pt idx="431" formatCode="0.00_)">
                  <c:v>181.75925925925927</c:v>
                </c:pt>
                <c:pt idx="432" formatCode="0.00_)">
                  <c:v>182.77777777777777</c:v>
                </c:pt>
                <c:pt idx="433" formatCode="0.00_)">
                  <c:v>170.55555555555554</c:v>
                </c:pt>
                <c:pt idx="434" formatCode="0.00_)">
                  <c:v>171.75925925925927</c:v>
                </c:pt>
                <c:pt idx="435" formatCode="0.00_)">
                  <c:v>185.83333333333334</c:v>
                </c:pt>
                <c:pt idx="436" formatCode="0.00_)">
                  <c:v>187.40740740740742</c:v>
                </c:pt>
                <c:pt idx="437" formatCode="0.00_)">
                  <c:v>189.35185185185185</c:v>
                </c:pt>
                <c:pt idx="438" formatCode="0.00_)">
                  <c:v>189.35185185185185</c:v>
                </c:pt>
                <c:pt idx="439" formatCode="0.00_)">
                  <c:v>187.87037037037038</c:v>
                </c:pt>
                <c:pt idx="440" formatCode="0.00_)">
                  <c:v>188.42592592592592</c:v>
                </c:pt>
                <c:pt idx="441" formatCode="0.00_)">
                  <c:v>186.85185185185185</c:v>
                </c:pt>
                <c:pt idx="442" formatCode="0.00_)">
                  <c:v>183.9814814814815</c:v>
                </c:pt>
                <c:pt idx="443" formatCode="0.00_)">
                  <c:v>183.88888888888889</c:v>
                </c:pt>
                <c:pt idx="444" formatCode="0.00_)">
                  <c:v>185.37037037037038</c:v>
                </c:pt>
                <c:pt idx="445" formatCode="0.00_)">
                  <c:v>180.64814814814815</c:v>
                </c:pt>
                <c:pt idx="446" formatCode="0.00_)">
                  <c:v>181.57407407407408</c:v>
                </c:pt>
                <c:pt idx="447">
                  <c:v>191.85185185185185</c:v>
                </c:pt>
                <c:pt idx="448">
                  <c:v>184.25925925925927</c:v>
                </c:pt>
                <c:pt idx="449">
                  <c:v>182.40740740740742</c:v>
                </c:pt>
                <c:pt idx="450">
                  <c:v>184.62962962962962</c:v>
                </c:pt>
                <c:pt idx="451">
                  <c:v>184.44444444444446</c:v>
                </c:pt>
                <c:pt idx="452">
                  <c:v>181.38888888888889</c:v>
                </c:pt>
                <c:pt idx="453">
                  <c:v>172.87037037037038</c:v>
                </c:pt>
                <c:pt idx="454">
                  <c:v>158.33333333333334</c:v>
                </c:pt>
                <c:pt idx="455">
                  <c:v>147.96296296296299</c:v>
                </c:pt>
                <c:pt idx="456">
                  <c:v>151.0185185185185</c:v>
                </c:pt>
                <c:pt idx="457">
                  <c:v>80.650000000000006</c:v>
                </c:pt>
                <c:pt idx="458">
                  <c:v>82.85</c:v>
                </c:pt>
                <c:pt idx="459">
                  <c:v>83.81</c:v>
                </c:pt>
                <c:pt idx="460">
                  <c:v>79.25</c:v>
                </c:pt>
                <c:pt idx="461">
                  <c:v>83.4</c:v>
                </c:pt>
                <c:pt idx="462">
                  <c:v>80.55</c:v>
                </c:pt>
                <c:pt idx="463">
                  <c:v>81.849999999999994</c:v>
                </c:pt>
                <c:pt idx="464">
                  <c:v>79.900000000000006</c:v>
                </c:pt>
                <c:pt idx="465">
                  <c:v>80.95</c:v>
                </c:pt>
                <c:pt idx="466">
                  <c:v>85.9</c:v>
                </c:pt>
                <c:pt idx="467">
                  <c:v>83.4</c:v>
                </c:pt>
                <c:pt idx="468">
                  <c:v>84.93</c:v>
                </c:pt>
                <c:pt idx="469">
                  <c:v>86.3</c:v>
                </c:pt>
                <c:pt idx="470">
                  <c:v>85.1</c:v>
                </c:pt>
                <c:pt idx="471">
                  <c:v>83</c:v>
                </c:pt>
                <c:pt idx="472">
                  <c:v>85.25</c:v>
                </c:pt>
                <c:pt idx="473">
                  <c:v>80.8</c:v>
                </c:pt>
                <c:pt idx="474">
                  <c:v>81.02</c:v>
                </c:pt>
                <c:pt idx="475">
                  <c:v>81.3</c:v>
                </c:pt>
                <c:pt idx="476">
                  <c:v>81.89</c:v>
                </c:pt>
                <c:pt idx="477">
                  <c:v>83.91</c:v>
                </c:pt>
                <c:pt idx="478">
                  <c:v>80.3</c:v>
                </c:pt>
                <c:pt idx="479">
                  <c:v>80.05</c:v>
                </c:pt>
                <c:pt idx="480">
                  <c:v>80.45</c:v>
                </c:pt>
                <c:pt idx="481">
                  <c:v>81.900000000000006</c:v>
                </c:pt>
                <c:pt idx="482">
                  <c:v>81.650000000000006</c:v>
                </c:pt>
                <c:pt idx="483">
                  <c:v>81.849999999999994</c:v>
                </c:pt>
                <c:pt idx="484">
                  <c:v>83.9</c:v>
                </c:pt>
                <c:pt idx="485">
                  <c:v>84.15</c:v>
                </c:pt>
                <c:pt idx="487">
                  <c:v>83.45</c:v>
                </c:pt>
                <c:pt idx="488">
                  <c:v>83.1</c:v>
                </c:pt>
                <c:pt idx="489">
                  <c:v>85</c:v>
                </c:pt>
                <c:pt idx="490">
                  <c:v>87.95</c:v>
                </c:pt>
                <c:pt idx="491">
                  <c:v>90.35</c:v>
                </c:pt>
                <c:pt idx="492">
                  <c:v>89.15</c:v>
                </c:pt>
                <c:pt idx="493">
                  <c:v>88.9</c:v>
                </c:pt>
                <c:pt idx="494">
                  <c:v>90.9</c:v>
                </c:pt>
                <c:pt idx="495">
                  <c:v>90.5</c:v>
                </c:pt>
                <c:pt idx="496">
                  <c:v>93.6</c:v>
                </c:pt>
                <c:pt idx="497">
                  <c:v>95</c:v>
                </c:pt>
                <c:pt idx="498">
                  <c:v>95.55</c:v>
                </c:pt>
                <c:pt idx="499">
                  <c:v>94.8</c:v>
                </c:pt>
                <c:pt idx="500">
                  <c:v>95.7</c:v>
                </c:pt>
                <c:pt idx="501">
                  <c:v>92.6</c:v>
                </c:pt>
                <c:pt idx="502">
                  <c:v>92.7</c:v>
                </c:pt>
                <c:pt idx="503">
                  <c:v>90.6</c:v>
                </c:pt>
                <c:pt idx="504">
                  <c:v>91.9</c:v>
                </c:pt>
                <c:pt idx="505">
                  <c:v>95</c:v>
                </c:pt>
                <c:pt idx="506">
                  <c:v>93.5</c:v>
                </c:pt>
                <c:pt idx="507">
                  <c:v>91.5</c:v>
                </c:pt>
                <c:pt idx="508">
                  <c:v>92.86</c:v>
                </c:pt>
                <c:pt idx="509">
                  <c:v>92.7</c:v>
                </c:pt>
                <c:pt idx="510">
                  <c:v>95.6</c:v>
                </c:pt>
                <c:pt idx="511">
                  <c:v>93.6</c:v>
                </c:pt>
                <c:pt idx="512">
                  <c:v>91.1</c:v>
                </c:pt>
                <c:pt idx="513">
                  <c:v>93</c:v>
                </c:pt>
                <c:pt idx="514">
                  <c:v>93.95</c:v>
                </c:pt>
                <c:pt idx="515">
                  <c:v>91.15</c:v>
                </c:pt>
                <c:pt idx="516">
                  <c:v>93.2</c:v>
                </c:pt>
                <c:pt idx="517">
                  <c:v>91.1</c:v>
                </c:pt>
                <c:pt idx="518">
                  <c:v>91.38</c:v>
                </c:pt>
                <c:pt idx="519">
                  <c:v>95.95</c:v>
                </c:pt>
                <c:pt idx="520">
                  <c:v>93.63</c:v>
                </c:pt>
                <c:pt idx="521">
                  <c:v>92.89</c:v>
                </c:pt>
                <c:pt idx="522">
                  <c:v>88.75</c:v>
                </c:pt>
                <c:pt idx="523">
                  <c:v>89.85</c:v>
                </c:pt>
                <c:pt idx="524">
                  <c:v>90.47</c:v>
                </c:pt>
                <c:pt idx="525">
                  <c:v>90.49</c:v>
                </c:pt>
                <c:pt idx="526">
                  <c:v>92.7</c:v>
                </c:pt>
                <c:pt idx="527">
                  <c:v>91.66</c:v>
                </c:pt>
                <c:pt idx="528">
                  <c:v>90.85</c:v>
                </c:pt>
                <c:pt idx="529">
                  <c:v>88.9</c:v>
                </c:pt>
                <c:pt idx="530">
                  <c:v>85.4</c:v>
                </c:pt>
                <c:pt idx="531">
                  <c:v>85.3</c:v>
                </c:pt>
                <c:pt idx="532">
                  <c:v>84.9</c:v>
                </c:pt>
                <c:pt idx="533">
                  <c:v>84.5</c:v>
                </c:pt>
                <c:pt idx="534">
                  <c:v>89.9</c:v>
                </c:pt>
                <c:pt idx="535">
                  <c:v>85.55</c:v>
                </c:pt>
                <c:pt idx="536">
                  <c:v>88.4</c:v>
                </c:pt>
                <c:pt idx="537">
                  <c:v>88.15</c:v>
                </c:pt>
                <c:pt idx="538">
                  <c:v>89.7</c:v>
                </c:pt>
                <c:pt idx="539">
                  <c:v>88.4</c:v>
                </c:pt>
                <c:pt idx="540">
                  <c:v>90.45</c:v>
                </c:pt>
                <c:pt idx="541">
                  <c:v>94.25</c:v>
                </c:pt>
                <c:pt idx="542">
                  <c:v>92.25</c:v>
                </c:pt>
                <c:pt idx="543">
                  <c:v>92.3</c:v>
                </c:pt>
                <c:pt idx="544">
                  <c:v>93.44</c:v>
                </c:pt>
                <c:pt idx="545">
                  <c:v>94.15</c:v>
                </c:pt>
                <c:pt idx="546">
                  <c:v>92.65</c:v>
                </c:pt>
                <c:pt idx="547">
                  <c:v>94.55</c:v>
                </c:pt>
                <c:pt idx="548">
                  <c:v>97.8</c:v>
                </c:pt>
                <c:pt idx="549">
                  <c:v>96.68</c:v>
                </c:pt>
                <c:pt idx="550">
                  <c:v>96.4</c:v>
                </c:pt>
                <c:pt idx="551">
                  <c:v>95.3</c:v>
                </c:pt>
                <c:pt idx="552">
                  <c:v>93.5</c:v>
                </c:pt>
                <c:pt idx="553">
                  <c:v>93.85</c:v>
                </c:pt>
                <c:pt idx="554">
                  <c:v>93.7</c:v>
                </c:pt>
                <c:pt idx="555">
                  <c:v>95.3</c:v>
                </c:pt>
                <c:pt idx="556">
                  <c:v>93.8</c:v>
                </c:pt>
                <c:pt idx="557">
                  <c:v>92.7</c:v>
                </c:pt>
                <c:pt idx="558">
                  <c:v>92.35</c:v>
                </c:pt>
                <c:pt idx="559">
                  <c:v>89.4</c:v>
                </c:pt>
                <c:pt idx="560">
                  <c:v>90.65</c:v>
                </c:pt>
                <c:pt idx="561">
                  <c:v>90.45</c:v>
                </c:pt>
                <c:pt idx="562">
                  <c:v>93.7</c:v>
                </c:pt>
                <c:pt idx="563">
                  <c:v>89.7</c:v>
                </c:pt>
                <c:pt idx="564">
                  <c:v>87.4</c:v>
                </c:pt>
                <c:pt idx="565">
                  <c:v>84.8</c:v>
                </c:pt>
                <c:pt idx="566">
                  <c:v>83.05</c:v>
                </c:pt>
                <c:pt idx="567">
                  <c:v>83.15</c:v>
                </c:pt>
                <c:pt idx="568">
                  <c:v>79.599999999999994</c:v>
                </c:pt>
                <c:pt idx="569">
                  <c:v>73.650000000000006</c:v>
                </c:pt>
                <c:pt idx="570">
                  <c:v>74.3</c:v>
                </c:pt>
                <c:pt idx="571">
                  <c:v>74.900000000000006</c:v>
                </c:pt>
                <c:pt idx="572">
                  <c:v>76.05</c:v>
                </c:pt>
                <c:pt idx="573">
                  <c:v>74.95</c:v>
                </c:pt>
                <c:pt idx="574">
                  <c:v>75.25</c:v>
                </c:pt>
                <c:pt idx="575">
                  <c:v>74.05</c:v>
                </c:pt>
                <c:pt idx="576">
                  <c:v>70.5</c:v>
                </c:pt>
                <c:pt idx="577">
                  <c:v>70.2</c:v>
                </c:pt>
                <c:pt idx="578">
                  <c:v>71.400000000000006</c:v>
                </c:pt>
                <c:pt idx="579">
                  <c:v>70.3</c:v>
                </c:pt>
                <c:pt idx="580">
                  <c:v>69.849999999999994</c:v>
                </c:pt>
                <c:pt idx="581">
                  <c:v>70.45</c:v>
                </c:pt>
                <c:pt idx="582">
                  <c:v>68.8</c:v>
                </c:pt>
                <c:pt idx="583">
                  <c:v>67.400000000000006</c:v>
                </c:pt>
                <c:pt idx="584">
                  <c:v>66.099999999999994</c:v>
                </c:pt>
                <c:pt idx="585">
                  <c:v>66.849999999999994</c:v>
                </c:pt>
                <c:pt idx="586">
                  <c:v>66.5</c:v>
                </c:pt>
                <c:pt idx="587">
                  <c:v>67.599999999999994</c:v>
                </c:pt>
                <c:pt idx="588">
                  <c:v>69.25</c:v>
                </c:pt>
                <c:pt idx="589">
                  <c:v>70.05</c:v>
                </c:pt>
                <c:pt idx="590">
                  <c:v>68.45</c:v>
                </c:pt>
                <c:pt idx="591">
                  <c:v>67.099999999999994</c:v>
                </c:pt>
                <c:pt idx="592">
                  <c:v>66</c:v>
                </c:pt>
                <c:pt idx="593">
                  <c:v>67.3</c:v>
                </c:pt>
                <c:pt idx="594">
                  <c:v>68.599999999999994</c:v>
                </c:pt>
                <c:pt idx="595">
                  <c:v>69.05</c:v>
                </c:pt>
                <c:pt idx="596">
                  <c:v>71.55</c:v>
                </c:pt>
                <c:pt idx="597">
                  <c:v>71.75</c:v>
                </c:pt>
                <c:pt idx="598">
                  <c:v>70.150000000000006</c:v>
                </c:pt>
                <c:pt idx="599">
                  <c:v>67.25</c:v>
                </c:pt>
                <c:pt idx="600">
                  <c:v>69.150000000000006</c:v>
                </c:pt>
                <c:pt idx="601">
                  <c:v>69.95</c:v>
                </c:pt>
                <c:pt idx="602">
                  <c:v>69.55</c:v>
                </c:pt>
                <c:pt idx="603">
                  <c:v>73.3</c:v>
                </c:pt>
                <c:pt idx="604">
                  <c:v>71.55</c:v>
                </c:pt>
                <c:pt idx="605">
                  <c:v>69.75</c:v>
                </c:pt>
                <c:pt idx="606">
                  <c:v>73.95</c:v>
                </c:pt>
                <c:pt idx="607">
                  <c:v>73.099999999999994</c:v>
                </c:pt>
                <c:pt idx="608">
                  <c:v>75.599999999999994</c:v>
                </c:pt>
                <c:pt idx="609">
                  <c:v>72.349999999999994</c:v>
                </c:pt>
                <c:pt idx="610">
                  <c:v>71.05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Cotlook Yarn Index (2000 = 100)</c:v>
                </c:pt>
              </c:strCache>
            </c:strRef>
          </c:tx>
          <c:spPr>
            <a:ln w="44185">
              <a:solidFill>
                <a:srgbClr val="808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cat>
            <c:numRef>
              <c:f>Sheet1!$A$2:$A$664</c:f>
              <c:numCache>
                <c:formatCode>[$-409]d\-mmm\-yy;@</c:formatCode>
                <c:ptCount val="611"/>
                <c:pt idx="0">
                  <c:v>37840</c:v>
                </c:pt>
                <c:pt idx="1">
                  <c:v>37847</c:v>
                </c:pt>
                <c:pt idx="2">
                  <c:v>37854</c:v>
                </c:pt>
                <c:pt idx="3">
                  <c:v>37861</c:v>
                </c:pt>
                <c:pt idx="4">
                  <c:v>37868</c:v>
                </c:pt>
                <c:pt idx="5">
                  <c:v>37875</c:v>
                </c:pt>
                <c:pt idx="6">
                  <c:v>37882</c:v>
                </c:pt>
                <c:pt idx="7">
                  <c:v>37889</c:v>
                </c:pt>
                <c:pt idx="8">
                  <c:v>37896</c:v>
                </c:pt>
                <c:pt idx="9">
                  <c:v>37903</c:v>
                </c:pt>
                <c:pt idx="10">
                  <c:v>37910</c:v>
                </c:pt>
                <c:pt idx="11">
                  <c:v>37917</c:v>
                </c:pt>
                <c:pt idx="12">
                  <c:v>37924</c:v>
                </c:pt>
                <c:pt idx="13">
                  <c:v>37931</c:v>
                </c:pt>
                <c:pt idx="14">
                  <c:v>37938</c:v>
                </c:pt>
                <c:pt idx="15">
                  <c:v>37945</c:v>
                </c:pt>
                <c:pt idx="16">
                  <c:v>37952</c:v>
                </c:pt>
                <c:pt idx="17">
                  <c:v>37959</c:v>
                </c:pt>
                <c:pt idx="18">
                  <c:v>37966</c:v>
                </c:pt>
                <c:pt idx="19">
                  <c:v>37973</c:v>
                </c:pt>
                <c:pt idx="20">
                  <c:v>37987</c:v>
                </c:pt>
                <c:pt idx="21">
                  <c:v>37994</c:v>
                </c:pt>
                <c:pt idx="22">
                  <c:v>38001</c:v>
                </c:pt>
                <c:pt idx="23">
                  <c:v>38008</c:v>
                </c:pt>
                <c:pt idx="24">
                  <c:v>38015</c:v>
                </c:pt>
                <c:pt idx="25">
                  <c:v>38022</c:v>
                </c:pt>
                <c:pt idx="26">
                  <c:v>38029</c:v>
                </c:pt>
                <c:pt idx="27">
                  <c:v>38036</c:v>
                </c:pt>
                <c:pt idx="28">
                  <c:v>38043</c:v>
                </c:pt>
                <c:pt idx="29">
                  <c:v>38050</c:v>
                </c:pt>
                <c:pt idx="30">
                  <c:v>38057</c:v>
                </c:pt>
                <c:pt idx="31">
                  <c:v>38064</c:v>
                </c:pt>
                <c:pt idx="32">
                  <c:v>38071</c:v>
                </c:pt>
                <c:pt idx="33">
                  <c:v>38078</c:v>
                </c:pt>
                <c:pt idx="34">
                  <c:v>38085</c:v>
                </c:pt>
                <c:pt idx="35">
                  <c:v>38092</c:v>
                </c:pt>
                <c:pt idx="36">
                  <c:v>38099</c:v>
                </c:pt>
                <c:pt idx="37">
                  <c:v>38106</c:v>
                </c:pt>
                <c:pt idx="38">
                  <c:v>38113</c:v>
                </c:pt>
                <c:pt idx="39">
                  <c:v>38120</c:v>
                </c:pt>
                <c:pt idx="40">
                  <c:v>38127</c:v>
                </c:pt>
                <c:pt idx="41">
                  <c:v>38134</c:v>
                </c:pt>
                <c:pt idx="42">
                  <c:v>38141</c:v>
                </c:pt>
                <c:pt idx="43">
                  <c:v>38148</c:v>
                </c:pt>
                <c:pt idx="44">
                  <c:v>38155</c:v>
                </c:pt>
                <c:pt idx="45">
                  <c:v>38162</c:v>
                </c:pt>
                <c:pt idx="46">
                  <c:v>38169</c:v>
                </c:pt>
                <c:pt idx="47">
                  <c:v>38176</c:v>
                </c:pt>
                <c:pt idx="48">
                  <c:v>38183</c:v>
                </c:pt>
                <c:pt idx="49">
                  <c:v>38190</c:v>
                </c:pt>
                <c:pt idx="50">
                  <c:v>38197</c:v>
                </c:pt>
                <c:pt idx="51">
                  <c:v>38204</c:v>
                </c:pt>
                <c:pt idx="52">
                  <c:v>38211</c:v>
                </c:pt>
                <c:pt idx="53">
                  <c:v>38218</c:v>
                </c:pt>
                <c:pt idx="54">
                  <c:v>38225</c:v>
                </c:pt>
                <c:pt idx="55">
                  <c:v>38232</c:v>
                </c:pt>
                <c:pt idx="56">
                  <c:v>38239</c:v>
                </c:pt>
                <c:pt idx="57">
                  <c:v>38246</c:v>
                </c:pt>
                <c:pt idx="58">
                  <c:v>38253</c:v>
                </c:pt>
                <c:pt idx="59">
                  <c:v>38260</c:v>
                </c:pt>
                <c:pt idx="60">
                  <c:v>38266</c:v>
                </c:pt>
                <c:pt idx="61">
                  <c:v>38274</c:v>
                </c:pt>
                <c:pt idx="62">
                  <c:v>38281</c:v>
                </c:pt>
                <c:pt idx="63">
                  <c:v>38288</c:v>
                </c:pt>
                <c:pt idx="64">
                  <c:v>38295</c:v>
                </c:pt>
                <c:pt idx="65">
                  <c:v>38302</c:v>
                </c:pt>
                <c:pt idx="66">
                  <c:v>38309</c:v>
                </c:pt>
                <c:pt idx="67">
                  <c:v>38316</c:v>
                </c:pt>
                <c:pt idx="68">
                  <c:v>38323</c:v>
                </c:pt>
                <c:pt idx="69">
                  <c:v>38330</c:v>
                </c:pt>
                <c:pt idx="70">
                  <c:v>38337</c:v>
                </c:pt>
                <c:pt idx="71">
                  <c:v>38344</c:v>
                </c:pt>
                <c:pt idx="72">
                  <c:v>38351</c:v>
                </c:pt>
                <c:pt idx="73">
                  <c:v>38358</c:v>
                </c:pt>
                <c:pt idx="74">
                  <c:v>38365</c:v>
                </c:pt>
                <c:pt idx="75">
                  <c:v>38372</c:v>
                </c:pt>
                <c:pt idx="76">
                  <c:v>38379</c:v>
                </c:pt>
                <c:pt idx="77">
                  <c:v>38386</c:v>
                </c:pt>
                <c:pt idx="78">
                  <c:v>38393</c:v>
                </c:pt>
                <c:pt idx="79">
                  <c:v>38400</c:v>
                </c:pt>
                <c:pt idx="80">
                  <c:v>38407</c:v>
                </c:pt>
                <c:pt idx="81">
                  <c:v>38414</c:v>
                </c:pt>
                <c:pt idx="82">
                  <c:v>38421</c:v>
                </c:pt>
                <c:pt idx="83">
                  <c:v>38428</c:v>
                </c:pt>
                <c:pt idx="84">
                  <c:v>38435</c:v>
                </c:pt>
                <c:pt idx="85">
                  <c:v>38442</c:v>
                </c:pt>
                <c:pt idx="86">
                  <c:v>38449</c:v>
                </c:pt>
                <c:pt idx="87">
                  <c:v>38456</c:v>
                </c:pt>
                <c:pt idx="88">
                  <c:v>38463</c:v>
                </c:pt>
                <c:pt idx="89">
                  <c:v>38470</c:v>
                </c:pt>
                <c:pt idx="90">
                  <c:v>38477</c:v>
                </c:pt>
                <c:pt idx="91">
                  <c:v>38484</c:v>
                </c:pt>
                <c:pt idx="92">
                  <c:v>38491</c:v>
                </c:pt>
                <c:pt idx="93">
                  <c:v>38498</c:v>
                </c:pt>
                <c:pt idx="94">
                  <c:v>38505</c:v>
                </c:pt>
                <c:pt idx="95">
                  <c:v>38512</c:v>
                </c:pt>
                <c:pt idx="96">
                  <c:v>38519</c:v>
                </c:pt>
                <c:pt idx="97">
                  <c:v>38526</c:v>
                </c:pt>
                <c:pt idx="98">
                  <c:v>38533</c:v>
                </c:pt>
                <c:pt idx="99">
                  <c:v>38540</c:v>
                </c:pt>
                <c:pt idx="100">
                  <c:v>38547</c:v>
                </c:pt>
                <c:pt idx="101">
                  <c:v>38554</c:v>
                </c:pt>
                <c:pt idx="102">
                  <c:v>38561</c:v>
                </c:pt>
                <c:pt idx="103">
                  <c:v>38568</c:v>
                </c:pt>
                <c:pt idx="104">
                  <c:v>38575</c:v>
                </c:pt>
                <c:pt idx="105">
                  <c:v>38582</c:v>
                </c:pt>
                <c:pt idx="106">
                  <c:v>38589</c:v>
                </c:pt>
                <c:pt idx="107">
                  <c:v>38596</c:v>
                </c:pt>
                <c:pt idx="108">
                  <c:v>38603</c:v>
                </c:pt>
                <c:pt idx="109">
                  <c:v>38610</c:v>
                </c:pt>
                <c:pt idx="110">
                  <c:v>38617</c:v>
                </c:pt>
                <c:pt idx="111">
                  <c:v>38624</c:v>
                </c:pt>
                <c:pt idx="112">
                  <c:v>38632</c:v>
                </c:pt>
                <c:pt idx="113">
                  <c:v>38639</c:v>
                </c:pt>
                <c:pt idx="114">
                  <c:v>38646</c:v>
                </c:pt>
                <c:pt idx="115">
                  <c:v>38653</c:v>
                </c:pt>
                <c:pt idx="116">
                  <c:v>38660</c:v>
                </c:pt>
                <c:pt idx="117">
                  <c:v>38667</c:v>
                </c:pt>
                <c:pt idx="118">
                  <c:v>38674</c:v>
                </c:pt>
                <c:pt idx="119">
                  <c:v>38681</c:v>
                </c:pt>
                <c:pt idx="120">
                  <c:v>38688</c:v>
                </c:pt>
                <c:pt idx="121">
                  <c:v>38695</c:v>
                </c:pt>
                <c:pt idx="122">
                  <c:v>38702</c:v>
                </c:pt>
                <c:pt idx="123">
                  <c:v>38709</c:v>
                </c:pt>
                <c:pt idx="124">
                  <c:v>38723</c:v>
                </c:pt>
                <c:pt idx="125">
                  <c:v>38730</c:v>
                </c:pt>
                <c:pt idx="126">
                  <c:v>38737</c:v>
                </c:pt>
                <c:pt idx="127">
                  <c:v>38744</c:v>
                </c:pt>
                <c:pt idx="128">
                  <c:v>38751</c:v>
                </c:pt>
                <c:pt idx="129">
                  <c:v>38758</c:v>
                </c:pt>
                <c:pt idx="130">
                  <c:v>38765</c:v>
                </c:pt>
                <c:pt idx="131">
                  <c:v>38772</c:v>
                </c:pt>
                <c:pt idx="132">
                  <c:v>38779</c:v>
                </c:pt>
                <c:pt idx="133">
                  <c:v>38786</c:v>
                </c:pt>
                <c:pt idx="134">
                  <c:v>38793</c:v>
                </c:pt>
                <c:pt idx="135">
                  <c:v>38800</c:v>
                </c:pt>
                <c:pt idx="136">
                  <c:v>38807</c:v>
                </c:pt>
                <c:pt idx="137">
                  <c:v>38814</c:v>
                </c:pt>
                <c:pt idx="138">
                  <c:v>38821</c:v>
                </c:pt>
                <c:pt idx="139">
                  <c:v>38828</c:v>
                </c:pt>
                <c:pt idx="140">
                  <c:v>38835</c:v>
                </c:pt>
                <c:pt idx="141">
                  <c:v>38841</c:v>
                </c:pt>
                <c:pt idx="142">
                  <c:v>38848</c:v>
                </c:pt>
                <c:pt idx="143">
                  <c:v>38855</c:v>
                </c:pt>
                <c:pt idx="144">
                  <c:v>38862</c:v>
                </c:pt>
                <c:pt idx="145">
                  <c:v>38869</c:v>
                </c:pt>
                <c:pt idx="146">
                  <c:v>38876</c:v>
                </c:pt>
                <c:pt idx="147">
                  <c:v>38883</c:v>
                </c:pt>
                <c:pt idx="148">
                  <c:v>38890</c:v>
                </c:pt>
                <c:pt idx="149">
                  <c:v>38897</c:v>
                </c:pt>
                <c:pt idx="150">
                  <c:v>38904</c:v>
                </c:pt>
                <c:pt idx="151">
                  <c:v>38911</c:v>
                </c:pt>
                <c:pt idx="152">
                  <c:v>38918</c:v>
                </c:pt>
                <c:pt idx="153">
                  <c:v>38925</c:v>
                </c:pt>
                <c:pt idx="154" formatCode="d\-mmm\-yy">
                  <c:v>38932</c:v>
                </c:pt>
                <c:pt idx="155" formatCode="d\-mmm\-yy">
                  <c:v>38939</c:v>
                </c:pt>
                <c:pt idx="156" formatCode="d\-mmm\-yy">
                  <c:v>38946</c:v>
                </c:pt>
                <c:pt idx="157" formatCode="d\-mmm\-yy">
                  <c:v>38953</c:v>
                </c:pt>
                <c:pt idx="158" formatCode="d\-mmm\-yy">
                  <c:v>38960</c:v>
                </c:pt>
                <c:pt idx="159" formatCode="d\-mmm\-yy">
                  <c:v>38967</c:v>
                </c:pt>
                <c:pt idx="160" formatCode="d\-mmm\-yy">
                  <c:v>38974</c:v>
                </c:pt>
                <c:pt idx="161" formatCode="d\-mmm\-yy">
                  <c:v>38981</c:v>
                </c:pt>
                <c:pt idx="162" formatCode="d\-mmm\-yy">
                  <c:v>38988</c:v>
                </c:pt>
                <c:pt idx="163" formatCode="d\-mmm\-yy">
                  <c:v>38995</c:v>
                </c:pt>
                <c:pt idx="164" formatCode="d\-mmm\-yy">
                  <c:v>39002</c:v>
                </c:pt>
                <c:pt idx="165" formatCode="d\-mmm\-yy">
                  <c:v>39009</c:v>
                </c:pt>
                <c:pt idx="166" formatCode="d\-mmm\-yy">
                  <c:v>39016</c:v>
                </c:pt>
                <c:pt idx="167" formatCode="d\-mmm\-yy">
                  <c:v>39023</c:v>
                </c:pt>
                <c:pt idx="168" formatCode="d\-mmm\-yy">
                  <c:v>39030</c:v>
                </c:pt>
                <c:pt idx="169" formatCode="d\-mmm\-yy">
                  <c:v>39037</c:v>
                </c:pt>
                <c:pt idx="170" formatCode="d\-mmm\-yy">
                  <c:v>39044</c:v>
                </c:pt>
                <c:pt idx="171" formatCode="d\-mmm\-yy">
                  <c:v>39051</c:v>
                </c:pt>
                <c:pt idx="172" formatCode="d\-mmm\-yy">
                  <c:v>39058</c:v>
                </c:pt>
                <c:pt idx="173" formatCode="d\-mmm\-yy">
                  <c:v>39065</c:v>
                </c:pt>
                <c:pt idx="174" formatCode="d\-mmm\-yy">
                  <c:v>39072</c:v>
                </c:pt>
                <c:pt idx="175" formatCode="d\-mmm\-yy">
                  <c:v>39086</c:v>
                </c:pt>
                <c:pt idx="176" formatCode="d\-mmm\-yy">
                  <c:v>39093</c:v>
                </c:pt>
                <c:pt idx="177" formatCode="d\-mmm\-yy">
                  <c:v>39100</c:v>
                </c:pt>
                <c:pt idx="178" formatCode="d\-mmm\-yy">
                  <c:v>39107</c:v>
                </c:pt>
                <c:pt idx="179" formatCode="d\-mmm\-yy">
                  <c:v>39114</c:v>
                </c:pt>
                <c:pt idx="180" formatCode="d\-mmm\-yy">
                  <c:v>39121</c:v>
                </c:pt>
                <c:pt idx="181" formatCode="d\-mmm\-yy">
                  <c:v>39128</c:v>
                </c:pt>
                <c:pt idx="182" formatCode="d\-mmm\-yy">
                  <c:v>39135</c:v>
                </c:pt>
                <c:pt idx="183" formatCode="d\-mmm\-yy">
                  <c:v>39142</c:v>
                </c:pt>
                <c:pt idx="184" formatCode="d\-mmm\-yy">
                  <c:v>39149</c:v>
                </c:pt>
                <c:pt idx="185" formatCode="d\-mmm\-yy">
                  <c:v>39156</c:v>
                </c:pt>
                <c:pt idx="186" formatCode="d\-mmm\-yy">
                  <c:v>39163</c:v>
                </c:pt>
                <c:pt idx="187" formatCode="d\-mmm\-yy">
                  <c:v>39170</c:v>
                </c:pt>
                <c:pt idx="188" formatCode="d\-mmm\-yy">
                  <c:v>39177</c:v>
                </c:pt>
                <c:pt idx="189" formatCode="d\-mmm\-yy">
                  <c:v>39184</c:v>
                </c:pt>
                <c:pt idx="190" formatCode="d\-mmm\-yy">
                  <c:v>39191</c:v>
                </c:pt>
                <c:pt idx="191" formatCode="d\-mmm\-yy">
                  <c:v>39198</c:v>
                </c:pt>
                <c:pt idx="192" formatCode="d\-mmm\-yy">
                  <c:v>39205</c:v>
                </c:pt>
                <c:pt idx="193" formatCode="d\-mmm\-yy">
                  <c:v>39212</c:v>
                </c:pt>
                <c:pt idx="194" formatCode="d\-mmm\-yy">
                  <c:v>39219</c:v>
                </c:pt>
                <c:pt idx="195" formatCode="d\-mmm\-yy">
                  <c:v>39226</c:v>
                </c:pt>
                <c:pt idx="196" formatCode="d\-mmm\-yy">
                  <c:v>39233</c:v>
                </c:pt>
                <c:pt idx="197" formatCode="d\-mmm\-yy">
                  <c:v>39240</c:v>
                </c:pt>
                <c:pt idx="198" formatCode="d\-mmm\-yy">
                  <c:v>39247</c:v>
                </c:pt>
                <c:pt idx="199" formatCode="d\-mmm\-yy">
                  <c:v>39254</c:v>
                </c:pt>
                <c:pt idx="200" formatCode="d\-mmm\-yy">
                  <c:v>39261</c:v>
                </c:pt>
                <c:pt idx="201" formatCode="d\-mmm\-yy">
                  <c:v>39268</c:v>
                </c:pt>
                <c:pt idx="202" formatCode="d\-mmm\-yy">
                  <c:v>39275</c:v>
                </c:pt>
                <c:pt idx="203" formatCode="d\-mmm\-yy">
                  <c:v>39282</c:v>
                </c:pt>
                <c:pt idx="204" formatCode="d\-mmm\-yy">
                  <c:v>39289</c:v>
                </c:pt>
                <c:pt idx="205">
                  <c:v>39296</c:v>
                </c:pt>
                <c:pt idx="206">
                  <c:v>39303</c:v>
                </c:pt>
                <c:pt idx="207">
                  <c:v>39310</c:v>
                </c:pt>
                <c:pt idx="208">
                  <c:v>39317</c:v>
                </c:pt>
                <c:pt idx="209">
                  <c:v>39324</c:v>
                </c:pt>
                <c:pt idx="210">
                  <c:v>39331</c:v>
                </c:pt>
                <c:pt idx="211">
                  <c:v>39338</c:v>
                </c:pt>
                <c:pt idx="212">
                  <c:v>39345</c:v>
                </c:pt>
                <c:pt idx="213">
                  <c:v>39352</c:v>
                </c:pt>
                <c:pt idx="214">
                  <c:v>39359</c:v>
                </c:pt>
                <c:pt idx="215">
                  <c:v>39366</c:v>
                </c:pt>
                <c:pt idx="216">
                  <c:v>39373</c:v>
                </c:pt>
                <c:pt idx="217">
                  <c:v>39380</c:v>
                </c:pt>
                <c:pt idx="218">
                  <c:v>39387</c:v>
                </c:pt>
                <c:pt idx="219">
                  <c:v>39394</c:v>
                </c:pt>
                <c:pt idx="220">
                  <c:v>39401</c:v>
                </c:pt>
                <c:pt idx="221">
                  <c:v>39408</c:v>
                </c:pt>
                <c:pt idx="222">
                  <c:v>39415</c:v>
                </c:pt>
                <c:pt idx="223">
                  <c:v>39422</c:v>
                </c:pt>
                <c:pt idx="224">
                  <c:v>39429</c:v>
                </c:pt>
                <c:pt idx="225">
                  <c:v>39436</c:v>
                </c:pt>
                <c:pt idx="226">
                  <c:v>39443</c:v>
                </c:pt>
                <c:pt idx="227">
                  <c:v>39450</c:v>
                </c:pt>
                <c:pt idx="228">
                  <c:v>39457</c:v>
                </c:pt>
                <c:pt idx="229">
                  <c:v>39464</c:v>
                </c:pt>
                <c:pt idx="230">
                  <c:v>39471</c:v>
                </c:pt>
                <c:pt idx="231">
                  <c:v>39478</c:v>
                </c:pt>
                <c:pt idx="232">
                  <c:v>39485</c:v>
                </c:pt>
                <c:pt idx="233">
                  <c:v>39492</c:v>
                </c:pt>
                <c:pt idx="234">
                  <c:v>39499</c:v>
                </c:pt>
                <c:pt idx="235">
                  <c:v>39506</c:v>
                </c:pt>
                <c:pt idx="236">
                  <c:v>39513</c:v>
                </c:pt>
                <c:pt idx="237">
                  <c:v>39520</c:v>
                </c:pt>
                <c:pt idx="238">
                  <c:v>39527</c:v>
                </c:pt>
                <c:pt idx="239">
                  <c:v>39534</c:v>
                </c:pt>
                <c:pt idx="240">
                  <c:v>39541</c:v>
                </c:pt>
                <c:pt idx="241">
                  <c:v>39548</c:v>
                </c:pt>
                <c:pt idx="242">
                  <c:v>39555</c:v>
                </c:pt>
                <c:pt idx="243">
                  <c:v>39562</c:v>
                </c:pt>
                <c:pt idx="244">
                  <c:v>39569</c:v>
                </c:pt>
                <c:pt idx="245">
                  <c:v>39576</c:v>
                </c:pt>
                <c:pt idx="246">
                  <c:v>39583</c:v>
                </c:pt>
                <c:pt idx="247">
                  <c:v>39590</c:v>
                </c:pt>
                <c:pt idx="248">
                  <c:v>39597</c:v>
                </c:pt>
                <c:pt idx="249">
                  <c:v>39604</c:v>
                </c:pt>
                <c:pt idx="250">
                  <c:v>39611</c:v>
                </c:pt>
                <c:pt idx="251">
                  <c:v>39618</c:v>
                </c:pt>
                <c:pt idx="252">
                  <c:v>39625</c:v>
                </c:pt>
                <c:pt idx="253">
                  <c:v>39632</c:v>
                </c:pt>
                <c:pt idx="254">
                  <c:v>39639</c:v>
                </c:pt>
                <c:pt idx="255">
                  <c:v>39646</c:v>
                </c:pt>
                <c:pt idx="256">
                  <c:v>39653</c:v>
                </c:pt>
                <c:pt idx="257">
                  <c:v>39660</c:v>
                </c:pt>
                <c:pt idx="258">
                  <c:v>39667</c:v>
                </c:pt>
                <c:pt idx="259">
                  <c:v>39674</c:v>
                </c:pt>
                <c:pt idx="260">
                  <c:v>39681</c:v>
                </c:pt>
                <c:pt idx="261">
                  <c:v>39688</c:v>
                </c:pt>
                <c:pt idx="262">
                  <c:v>39695</c:v>
                </c:pt>
                <c:pt idx="263">
                  <c:v>39702</c:v>
                </c:pt>
                <c:pt idx="264">
                  <c:v>39709</c:v>
                </c:pt>
                <c:pt idx="265">
                  <c:v>39716</c:v>
                </c:pt>
                <c:pt idx="266">
                  <c:v>39722</c:v>
                </c:pt>
                <c:pt idx="267">
                  <c:v>39729</c:v>
                </c:pt>
                <c:pt idx="268">
                  <c:v>39737</c:v>
                </c:pt>
                <c:pt idx="269">
                  <c:v>39744</c:v>
                </c:pt>
                <c:pt idx="270">
                  <c:v>39751</c:v>
                </c:pt>
                <c:pt idx="271">
                  <c:v>39758</c:v>
                </c:pt>
                <c:pt idx="272">
                  <c:v>39765</c:v>
                </c:pt>
                <c:pt idx="273">
                  <c:v>39772</c:v>
                </c:pt>
                <c:pt idx="274">
                  <c:v>39779</c:v>
                </c:pt>
                <c:pt idx="275">
                  <c:v>39786</c:v>
                </c:pt>
                <c:pt idx="276">
                  <c:v>39793</c:v>
                </c:pt>
                <c:pt idx="277">
                  <c:v>39800</c:v>
                </c:pt>
                <c:pt idx="278">
                  <c:v>39807</c:v>
                </c:pt>
                <c:pt idx="279">
                  <c:v>39814</c:v>
                </c:pt>
                <c:pt idx="280">
                  <c:v>39821</c:v>
                </c:pt>
                <c:pt idx="281">
                  <c:v>39828</c:v>
                </c:pt>
                <c:pt idx="282">
                  <c:v>39835</c:v>
                </c:pt>
                <c:pt idx="283">
                  <c:v>39842</c:v>
                </c:pt>
                <c:pt idx="284">
                  <c:v>39849</c:v>
                </c:pt>
                <c:pt idx="285">
                  <c:v>39856</c:v>
                </c:pt>
                <c:pt idx="286">
                  <c:v>39863</c:v>
                </c:pt>
                <c:pt idx="287">
                  <c:v>39870</c:v>
                </c:pt>
                <c:pt idx="288">
                  <c:v>39877</c:v>
                </c:pt>
                <c:pt idx="289">
                  <c:v>39884</c:v>
                </c:pt>
                <c:pt idx="290">
                  <c:v>39891</c:v>
                </c:pt>
                <c:pt idx="291">
                  <c:v>39898</c:v>
                </c:pt>
                <c:pt idx="292">
                  <c:v>39905</c:v>
                </c:pt>
                <c:pt idx="293">
                  <c:v>39912</c:v>
                </c:pt>
                <c:pt idx="294">
                  <c:v>39919</c:v>
                </c:pt>
                <c:pt idx="295">
                  <c:v>39926</c:v>
                </c:pt>
                <c:pt idx="296">
                  <c:v>39933</c:v>
                </c:pt>
                <c:pt idx="297">
                  <c:v>39940</c:v>
                </c:pt>
                <c:pt idx="298">
                  <c:v>39947</c:v>
                </c:pt>
                <c:pt idx="299">
                  <c:v>39954</c:v>
                </c:pt>
                <c:pt idx="300">
                  <c:v>39961</c:v>
                </c:pt>
                <c:pt idx="301">
                  <c:v>39968</c:v>
                </c:pt>
                <c:pt idx="302">
                  <c:v>39975</c:v>
                </c:pt>
                <c:pt idx="303">
                  <c:v>39982</c:v>
                </c:pt>
                <c:pt idx="304">
                  <c:v>39989</c:v>
                </c:pt>
                <c:pt idx="305">
                  <c:v>39996</c:v>
                </c:pt>
                <c:pt idx="306">
                  <c:v>40003</c:v>
                </c:pt>
                <c:pt idx="307">
                  <c:v>40010</c:v>
                </c:pt>
                <c:pt idx="308">
                  <c:v>40017</c:v>
                </c:pt>
                <c:pt idx="309">
                  <c:v>40024</c:v>
                </c:pt>
                <c:pt idx="310">
                  <c:v>40031</c:v>
                </c:pt>
                <c:pt idx="311">
                  <c:v>40038</c:v>
                </c:pt>
                <c:pt idx="312">
                  <c:v>40045</c:v>
                </c:pt>
                <c:pt idx="313">
                  <c:v>40052</c:v>
                </c:pt>
                <c:pt idx="314">
                  <c:v>40059</c:v>
                </c:pt>
                <c:pt idx="315">
                  <c:v>40066</c:v>
                </c:pt>
                <c:pt idx="316">
                  <c:v>40073</c:v>
                </c:pt>
                <c:pt idx="317">
                  <c:v>40080</c:v>
                </c:pt>
                <c:pt idx="318">
                  <c:v>40087</c:v>
                </c:pt>
                <c:pt idx="319">
                  <c:v>40094</c:v>
                </c:pt>
                <c:pt idx="320">
                  <c:v>40101</c:v>
                </c:pt>
                <c:pt idx="321">
                  <c:v>40108</c:v>
                </c:pt>
                <c:pt idx="322">
                  <c:v>40115</c:v>
                </c:pt>
                <c:pt idx="323">
                  <c:v>40122</c:v>
                </c:pt>
                <c:pt idx="324">
                  <c:v>40129</c:v>
                </c:pt>
                <c:pt idx="325">
                  <c:v>40136</c:v>
                </c:pt>
                <c:pt idx="326">
                  <c:v>40143</c:v>
                </c:pt>
                <c:pt idx="327">
                  <c:v>40150</c:v>
                </c:pt>
                <c:pt idx="328">
                  <c:v>40157</c:v>
                </c:pt>
                <c:pt idx="329">
                  <c:v>40164</c:v>
                </c:pt>
                <c:pt idx="330">
                  <c:v>40171</c:v>
                </c:pt>
                <c:pt idx="331">
                  <c:v>40178</c:v>
                </c:pt>
                <c:pt idx="332">
                  <c:v>40185</c:v>
                </c:pt>
                <c:pt idx="333">
                  <c:v>40192</c:v>
                </c:pt>
                <c:pt idx="334">
                  <c:v>40199</c:v>
                </c:pt>
                <c:pt idx="335">
                  <c:v>40206</c:v>
                </c:pt>
                <c:pt idx="336">
                  <c:v>40213</c:v>
                </c:pt>
                <c:pt idx="337">
                  <c:v>40220</c:v>
                </c:pt>
                <c:pt idx="338">
                  <c:v>40227</c:v>
                </c:pt>
                <c:pt idx="339">
                  <c:v>40234</c:v>
                </c:pt>
                <c:pt idx="340">
                  <c:v>40241</c:v>
                </c:pt>
                <c:pt idx="341">
                  <c:v>40248</c:v>
                </c:pt>
                <c:pt idx="342">
                  <c:v>40255</c:v>
                </c:pt>
                <c:pt idx="343">
                  <c:v>40262</c:v>
                </c:pt>
                <c:pt idx="344">
                  <c:v>40269</c:v>
                </c:pt>
                <c:pt idx="345">
                  <c:v>40276</c:v>
                </c:pt>
                <c:pt idx="346">
                  <c:v>40283</c:v>
                </c:pt>
                <c:pt idx="347">
                  <c:v>40290</c:v>
                </c:pt>
                <c:pt idx="348">
                  <c:v>40297</c:v>
                </c:pt>
                <c:pt idx="349">
                  <c:v>40304</c:v>
                </c:pt>
                <c:pt idx="350">
                  <c:v>40311</c:v>
                </c:pt>
                <c:pt idx="351">
                  <c:v>40318</c:v>
                </c:pt>
                <c:pt idx="352">
                  <c:v>40325</c:v>
                </c:pt>
                <c:pt idx="353">
                  <c:v>40332</c:v>
                </c:pt>
                <c:pt idx="354">
                  <c:v>40339</c:v>
                </c:pt>
                <c:pt idx="355">
                  <c:v>40346</c:v>
                </c:pt>
                <c:pt idx="356">
                  <c:v>40353</c:v>
                </c:pt>
                <c:pt idx="357">
                  <c:v>40360</c:v>
                </c:pt>
                <c:pt idx="358">
                  <c:v>40367</c:v>
                </c:pt>
                <c:pt idx="359">
                  <c:v>40374</c:v>
                </c:pt>
                <c:pt idx="360">
                  <c:v>40381</c:v>
                </c:pt>
                <c:pt idx="361" formatCode="d\-mmm\-yy">
                  <c:v>40388</c:v>
                </c:pt>
                <c:pt idx="362" formatCode="d\-mmm\-yy">
                  <c:v>40395</c:v>
                </c:pt>
                <c:pt idx="363" formatCode="d\-mmm\-yy">
                  <c:v>40402</c:v>
                </c:pt>
                <c:pt idx="364" formatCode="d\-mmm\-yy">
                  <c:v>40409</c:v>
                </c:pt>
                <c:pt idx="365" formatCode="d\-mmm\-yy">
                  <c:v>40416</c:v>
                </c:pt>
                <c:pt idx="366" formatCode="d\-mmm\-yy">
                  <c:v>40423</c:v>
                </c:pt>
                <c:pt idx="367" formatCode="d\-mmm\-yy">
                  <c:v>40430</c:v>
                </c:pt>
                <c:pt idx="368" formatCode="d\-mmm\-yy">
                  <c:v>40437</c:v>
                </c:pt>
                <c:pt idx="369" formatCode="d\-mmm\-yy">
                  <c:v>40444</c:v>
                </c:pt>
                <c:pt idx="370" formatCode="d\-mmm\-yy">
                  <c:v>40451</c:v>
                </c:pt>
                <c:pt idx="371" formatCode="d\-mmm\-yy">
                  <c:v>40458</c:v>
                </c:pt>
                <c:pt idx="372" formatCode="d\-mmm\-yy">
                  <c:v>40465</c:v>
                </c:pt>
                <c:pt idx="373" formatCode="d\-mmm\-yy">
                  <c:v>40472</c:v>
                </c:pt>
                <c:pt idx="374" formatCode="d\-mmm\-yy">
                  <c:v>40479</c:v>
                </c:pt>
                <c:pt idx="375" formatCode="d\-mmm\-yy">
                  <c:v>40486</c:v>
                </c:pt>
                <c:pt idx="376" formatCode="d\-mmm\-yy">
                  <c:v>40493</c:v>
                </c:pt>
                <c:pt idx="377" formatCode="d\-mmm\-yy">
                  <c:v>40500</c:v>
                </c:pt>
                <c:pt idx="378" formatCode="d\-mmm\-yy">
                  <c:v>40507</c:v>
                </c:pt>
                <c:pt idx="379" formatCode="d\-mmm\-yy">
                  <c:v>40514</c:v>
                </c:pt>
                <c:pt idx="380" formatCode="d\-mmm\-yy">
                  <c:v>40521</c:v>
                </c:pt>
                <c:pt idx="381" formatCode="d\-mmm\-yy">
                  <c:v>40528</c:v>
                </c:pt>
                <c:pt idx="382" formatCode="d\-mmm\-yy">
                  <c:v>40535</c:v>
                </c:pt>
                <c:pt idx="383" formatCode="d\-mmm\-yy">
                  <c:v>40542</c:v>
                </c:pt>
                <c:pt idx="384" formatCode="d\-mmm\-yy">
                  <c:v>40549</c:v>
                </c:pt>
                <c:pt idx="385" formatCode="d\-mmm\-yy">
                  <c:v>40556</c:v>
                </c:pt>
                <c:pt idx="386" formatCode="d\-mmm\-yy">
                  <c:v>40563</c:v>
                </c:pt>
                <c:pt idx="387" formatCode="d\-mmm\-yy">
                  <c:v>40570</c:v>
                </c:pt>
                <c:pt idx="388" formatCode="d\-mmm\-yy">
                  <c:v>40577</c:v>
                </c:pt>
                <c:pt idx="389" formatCode="d\-mmm\-yy">
                  <c:v>40584</c:v>
                </c:pt>
                <c:pt idx="390" formatCode="d\-mmm\-yy">
                  <c:v>40591</c:v>
                </c:pt>
                <c:pt idx="391" formatCode="d\-mmm\-yy">
                  <c:v>40598</c:v>
                </c:pt>
                <c:pt idx="392" formatCode="d\-mmm\-yy">
                  <c:v>40605</c:v>
                </c:pt>
                <c:pt idx="393" formatCode="d\-mmm\-yy">
                  <c:v>40612</c:v>
                </c:pt>
                <c:pt idx="394" formatCode="d\-mmm\-yy">
                  <c:v>40619</c:v>
                </c:pt>
                <c:pt idx="395" formatCode="d\-mmm\-yy">
                  <c:v>40626</c:v>
                </c:pt>
                <c:pt idx="396" formatCode="d\-mmm\-yy">
                  <c:v>40633</c:v>
                </c:pt>
                <c:pt idx="397" formatCode="d\-mmm\-yy">
                  <c:v>40640</c:v>
                </c:pt>
                <c:pt idx="398" formatCode="d\-mmm\-yy">
                  <c:v>40647</c:v>
                </c:pt>
                <c:pt idx="399" formatCode="d\-mmm\-yy">
                  <c:v>40654</c:v>
                </c:pt>
                <c:pt idx="400" formatCode="d\-mmm\-yy">
                  <c:v>40661</c:v>
                </c:pt>
                <c:pt idx="401" formatCode="d\-mmm\-yy">
                  <c:v>40668</c:v>
                </c:pt>
                <c:pt idx="402" formatCode="d\-mmm\-yy">
                  <c:v>40675</c:v>
                </c:pt>
                <c:pt idx="403" formatCode="d\-mmm\-yy">
                  <c:v>40682</c:v>
                </c:pt>
                <c:pt idx="404" formatCode="d\-mmm\-yy">
                  <c:v>40689</c:v>
                </c:pt>
                <c:pt idx="405" formatCode="d\-mmm\-yy">
                  <c:v>40696</c:v>
                </c:pt>
                <c:pt idx="406" formatCode="d\-mmm\-yy">
                  <c:v>40703</c:v>
                </c:pt>
                <c:pt idx="407" formatCode="d\-mmm\-yy">
                  <c:v>40710</c:v>
                </c:pt>
                <c:pt idx="408" formatCode="d\-mmm\-yy">
                  <c:v>40717</c:v>
                </c:pt>
                <c:pt idx="409" formatCode="d\-mmm\-yy">
                  <c:v>40724</c:v>
                </c:pt>
                <c:pt idx="410" formatCode="d\-mmm\-yy">
                  <c:v>40731</c:v>
                </c:pt>
                <c:pt idx="411" formatCode="d\-mmm\-yy">
                  <c:v>40738</c:v>
                </c:pt>
                <c:pt idx="412" formatCode="d\-mmm\-yy">
                  <c:v>40745</c:v>
                </c:pt>
                <c:pt idx="413" formatCode="d\-mmm\-yy">
                  <c:v>40752</c:v>
                </c:pt>
                <c:pt idx="414" formatCode="d\-mmm\-yy">
                  <c:v>40759</c:v>
                </c:pt>
                <c:pt idx="415" formatCode="d\-mmm\-yy">
                  <c:v>40766</c:v>
                </c:pt>
                <c:pt idx="416" formatCode="d\-mmm\-yy">
                  <c:v>40773</c:v>
                </c:pt>
                <c:pt idx="417" formatCode="d\-mmm\-yy">
                  <c:v>40780</c:v>
                </c:pt>
                <c:pt idx="418" formatCode="d\-mmm\-yy">
                  <c:v>40787</c:v>
                </c:pt>
                <c:pt idx="419" formatCode="d\-mmm\-yy">
                  <c:v>40794</c:v>
                </c:pt>
                <c:pt idx="420" formatCode="d\-mmm\-yy">
                  <c:v>40801</c:v>
                </c:pt>
                <c:pt idx="421" formatCode="d\-mmm\-yy">
                  <c:v>40808</c:v>
                </c:pt>
                <c:pt idx="422" formatCode="d\-mmm\-yy">
                  <c:v>40815</c:v>
                </c:pt>
                <c:pt idx="423" formatCode="d\-mmm\-yy">
                  <c:v>40822</c:v>
                </c:pt>
                <c:pt idx="424" formatCode="d\-mmm\-yy">
                  <c:v>40829</c:v>
                </c:pt>
                <c:pt idx="425" formatCode="d\-mmm\-yy">
                  <c:v>40836</c:v>
                </c:pt>
                <c:pt idx="426" formatCode="d\-mmm\-yy">
                  <c:v>40843</c:v>
                </c:pt>
                <c:pt idx="427" formatCode="d\-mmm\-yy">
                  <c:v>40850</c:v>
                </c:pt>
                <c:pt idx="428" formatCode="d\-mmm\-yy">
                  <c:v>40857</c:v>
                </c:pt>
                <c:pt idx="429" formatCode="d\-mmm\-yy">
                  <c:v>40864</c:v>
                </c:pt>
                <c:pt idx="430" formatCode="d\-mmm\-yy">
                  <c:v>40871</c:v>
                </c:pt>
                <c:pt idx="431" formatCode="dd\-mmm\-yy_)">
                  <c:v>40878</c:v>
                </c:pt>
                <c:pt idx="432" formatCode="dd\-mmm\-yy_)">
                  <c:v>40885</c:v>
                </c:pt>
                <c:pt idx="433" formatCode="dd\-mmm\-yy_)">
                  <c:v>40892</c:v>
                </c:pt>
                <c:pt idx="434" formatCode="dd\-mmm\-yy_)">
                  <c:v>40899</c:v>
                </c:pt>
                <c:pt idx="435" formatCode="dd\-mmm\-yy_)">
                  <c:v>40913</c:v>
                </c:pt>
                <c:pt idx="436" formatCode="dd\-mmm\-yy_)">
                  <c:v>40920</c:v>
                </c:pt>
                <c:pt idx="437" formatCode="dd\-mmm\-yy_)">
                  <c:v>40927</c:v>
                </c:pt>
                <c:pt idx="438" formatCode="dd\-mmm\-yy_)">
                  <c:v>40934</c:v>
                </c:pt>
                <c:pt idx="439" formatCode="dd\-mmm\-yy_)">
                  <c:v>40941</c:v>
                </c:pt>
                <c:pt idx="440" formatCode="dd\-mmm\-yy_)">
                  <c:v>40948</c:v>
                </c:pt>
                <c:pt idx="441" formatCode="dd\-mmm\-yy_)">
                  <c:v>40955</c:v>
                </c:pt>
                <c:pt idx="442" formatCode="dd\-mmm\-yy_)">
                  <c:v>40962</c:v>
                </c:pt>
                <c:pt idx="443" formatCode="dd\-mmm\-yy_)">
                  <c:v>40969</c:v>
                </c:pt>
                <c:pt idx="444" formatCode="dd\-mmm\-yy_)">
                  <c:v>40976</c:v>
                </c:pt>
                <c:pt idx="445" formatCode="dd\-mmm\-yy_)">
                  <c:v>40983</c:v>
                </c:pt>
                <c:pt idx="446" formatCode="dd\-mmm\-yy_)">
                  <c:v>40990</c:v>
                </c:pt>
                <c:pt idx="447" formatCode="dd\-mmm\-yy_)">
                  <c:v>40997</c:v>
                </c:pt>
                <c:pt idx="448" formatCode="dd\-mmm\-yy_)">
                  <c:v>41004</c:v>
                </c:pt>
                <c:pt idx="449" formatCode="dd\-mmm\-yy_)">
                  <c:v>41011</c:v>
                </c:pt>
                <c:pt idx="450" formatCode="dd\-mmm\-yy_)">
                  <c:v>41018</c:v>
                </c:pt>
                <c:pt idx="451" formatCode="dd\-mmm\-yy_)">
                  <c:v>41025</c:v>
                </c:pt>
                <c:pt idx="452" formatCode="dd\-mmm\-yy_)">
                  <c:v>41032</c:v>
                </c:pt>
                <c:pt idx="453" formatCode="dd\-mmm\-yy_)">
                  <c:v>41039</c:v>
                </c:pt>
                <c:pt idx="454" formatCode="dd\-mmm\-yy_)">
                  <c:v>41046</c:v>
                </c:pt>
                <c:pt idx="455" formatCode="dd\-mmm\-yy_)">
                  <c:v>41053</c:v>
                </c:pt>
                <c:pt idx="456" formatCode="dd\-mmm\-yy_)">
                  <c:v>41060</c:v>
                </c:pt>
                <c:pt idx="457">
                  <c:v>41067</c:v>
                </c:pt>
                <c:pt idx="458">
                  <c:v>41074</c:v>
                </c:pt>
                <c:pt idx="459">
                  <c:v>41081</c:v>
                </c:pt>
                <c:pt idx="460">
                  <c:v>41088</c:v>
                </c:pt>
                <c:pt idx="461">
                  <c:v>41095</c:v>
                </c:pt>
                <c:pt idx="462">
                  <c:v>41102</c:v>
                </c:pt>
                <c:pt idx="463">
                  <c:v>41109</c:v>
                </c:pt>
                <c:pt idx="464">
                  <c:v>41116</c:v>
                </c:pt>
                <c:pt idx="465">
                  <c:v>41123</c:v>
                </c:pt>
                <c:pt idx="466">
                  <c:v>41130</c:v>
                </c:pt>
                <c:pt idx="467">
                  <c:v>41137</c:v>
                </c:pt>
                <c:pt idx="468">
                  <c:v>41144</c:v>
                </c:pt>
                <c:pt idx="469">
                  <c:v>41151</c:v>
                </c:pt>
                <c:pt idx="470">
                  <c:v>41158</c:v>
                </c:pt>
                <c:pt idx="471">
                  <c:v>41165</c:v>
                </c:pt>
                <c:pt idx="472">
                  <c:v>41172</c:v>
                </c:pt>
                <c:pt idx="473">
                  <c:v>41179</c:v>
                </c:pt>
                <c:pt idx="474">
                  <c:v>41186</c:v>
                </c:pt>
                <c:pt idx="475">
                  <c:v>41193</c:v>
                </c:pt>
                <c:pt idx="476">
                  <c:v>41200</c:v>
                </c:pt>
                <c:pt idx="477">
                  <c:v>41207</c:v>
                </c:pt>
                <c:pt idx="478">
                  <c:v>41214</c:v>
                </c:pt>
                <c:pt idx="479">
                  <c:v>41221</c:v>
                </c:pt>
                <c:pt idx="480">
                  <c:v>41228</c:v>
                </c:pt>
                <c:pt idx="481">
                  <c:v>41235</c:v>
                </c:pt>
                <c:pt idx="482">
                  <c:v>41242</c:v>
                </c:pt>
                <c:pt idx="483">
                  <c:v>41249</c:v>
                </c:pt>
                <c:pt idx="484">
                  <c:v>41256</c:v>
                </c:pt>
                <c:pt idx="485">
                  <c:v>41263</c:v>
                </c:pt>
                <c:pt idx="486">
                  <c:v>41270</c:v>
                </c:pt>
                <c:pt idx="487">
                  <c:v>41277</c:v>
                </c:pt>
                <c:pt idx="488">
                  <c:v>41284</c:v>
                </c:pt>
                <c:pt idx="489">
                  <c:v>41291</c:v>
                </c:pt>
                <c:pt idx="490">
                  <c:v>41298</c:v>
                </c:pt>
                <c:pt idx="491">
                  <c:v>41305</c:v>
                </c:pt>
                <c:pt idx="492">
                  <c:v>41312</c:v>
                </c:pt>
                <c:pt idx="493">
                  <c:v>41319</c:v>
                </c:pt>
                <c:pt idx="494">
                  <c:v>41326</c:v>
                </c:pt>
                <c:pt idx="495">
                  <c:v>41333</c:v>
                </c:pt>
                <c:pt idx="496">
                  <c:v>41340</c:v>
                </c:pt>
                <c:pt idx="497">
                  <c:v>41347</c:v>
                </c:pt>
                <c:pt idx="498">
                  <c:v>41354</c:v>
                </c:pt>
                <c:pt idx="499">
                  <c:v>41361</c:v>
                </c:pt>
                <c:pt idx="500">
                  <c:v>41368</c:v>
                </c:pt>
                <c:pt idx="501">
                  <c:v>41375</c:v>
                </c:pt>
                <c:pt idx="502">
                  <c:v>41382</c:v>
                </c:pt>
                <c:pt idx="503">
                  <c:v>41389</c:v>
                </c:pt>
                <c:pt idx="504">
                  <c:v>41396</c:v>
                </c:pt>
                <c:pt idx="505">
                  <c:v>41403</c:v>
                </c:pt>
                <c:pt idx="506">
                  <c:v>41410</c:v>
                </c:pt>
                <c:pt idx="507">
                  <c:v>41417</c:v>
                </c:pt>
                <c:pt idx="508">
                  <c:v>41424</c:v>
                </c:pt>
                <c:pt idx="509">
                  <c:v>41431</c:v>
                </c:pt>
                <c:pt idx="510">
                  <c:v>41438</c:v>
                </c:pt>
                <c:pt idx="511">
                  <c:v>41445</c:v>
                </c:pt>
                <c:pt idx="512">
                  <c:v>41452</c:v>
                </c:pt>
                <c:pt idx="513">
                  <c:v>41459</c:v>
                </c:pt>
                <c:pt idx="514">
                  <c:v>41466</c:v>
                </c:pt>
                <c:pt idx="515">
                  <c:v>41473</c:v>
                </c:pt>
                <c:pt idx="516">
                  <c:v>41480</c:v>
                </c:pt>
                <c:pt idx="517">
                  <c:v>41487</c:v>
                </c:pt>
                <c:pt idx="518">
                  <c:v>41494</c:v>
                </c:pt>
                <c:pt idx="519">
                  <c:v>41501</c:v>
                </c:pt>
                <c:pt idx="520">
                  <c:v>41508</c:v>
                </c:pt>
                <c:pt idx="521">
                  <c:v>41515</c:v>
                </c:pt>
                <c:pt idx="522">
                  <c:v>41522</c:v>
                </c:pt>
                <c:pt idx="523">
                  <c:v>41529</c:v>
                </c:pt>
                <c:pt idx="524">
                  <c:v>41536</c:v>
                </c:pt>
                <c:pt idx="525">
                  <c:v>41543</c:v>
                </c:pt>
                <c:pt idx="526">
                  <c:v>41550</c:v>
                </c:pt>
                <c:pt idx="527">
                  <c:v>41557</c:v>
                </c:pt>
                <c:pt idx="528">
                  <c:v>41564</c:v>
                </c:pt>
                <c:pt idx="529">
                  <c:v>41571</c:v>
                </c:pt>
                <c:pt idx="530">
                  <c:v>41578</c:v>
                </c:pt>
                <c:pt idx="531">
                  <c:v>41586</c:v>
                </c:pt>
                <c:pt idx="532">
                  <c:v>41592</c:v>
                </c:pt>
                <c:pt idx="533">
                  <c:v>41600</c:v>
                </c:pt>
                <c:pt idx="534">
                  <c:v>41606</c:v>
                </c:pt>
                <c:pt idx="535">
                  <c:v>41613</c:v>
                </c:pt>
                <c:pt idx="536">
                  <c:v>41620</c:v>
                </c:pt>
                <c:pt idx="537">
                  <c:v>41627</c:v>
                </c:pt>
                <c:pt idx="538">
                  <c:v>41642</c:v>
                </c:pt>
                <c:pt idx="539">
                  <c:v>41648</c:v>
                </c:pt>
                <c:pt idx="540">
                  <c:v>41655</c:v>
                </c:pt>
                <c:pt idx="541">
                  <c:v>41662</c:v>
                </c:pt>
                <c:pt idx="542">
                  <c:v>41669</c:v>
                </c:pt>
                <c:pt idx="543">
                  <c:v>41676</c:v>
                </c:pt>
                <c:pt idx="544">
                  <c:v>41684</c:v>
                </c:pt>
                <c:pt idx="545">
                  <c:v>41691</c:v>
                </c:pt>
                <c:pt idx="546">
                  <c:v>41698</c:v>
                </c:pt>
                <c:pt idx="547">
                  <c:v>41705</c:v>
                </c:pt>
                <c:pt idx="548">
                  <c:v>41712</c:v>
                </c:pt>
                <c:pt idx="549">
                  <c:v>41719</c:v>
                </c:pt>
                <c:pt idx="550">
                  <c:v>41725</c:v>
                </c:pt>
                <c:pt idx="551">
                  <c:v>41732</c:v>
                </c:pt>
                <c:pt idx="552">
                  <c:v>41739</c:v>
                </c:pt>
                <c:pt idx="553">
                  <c:v>41746</c:v>
                </c:pt>
                <c:pt idx="554">
                  <c:v>41753</c:v>
                </c:pt>
                <c:pt idx="555">
                  <c:v>41760</c:v>
                </c:pt>
                <c:pt idx="556">
                  <c:v>41767</c:v>
                </c:pt>
                <c:pt idx="557">
                  <c:v>41774</c:v>
                </c:pt>
                <c:pt idx="558">
                  <c:v>41781</c:v>
                </c:pt>
                <c:pt idx="559">
                  <c:v>41788</c:v>
                </c:pt>
                <c:pt idx="560">
                  <c:v>41795</c:v>
                </c:pt>
                <c:pt idx="561">
                  <c:v>41803</c:v>
                </c:pt>
                <c:pt idx="562">
                  <c:v>41810</c:v>
                </c:pt>
                <c:pt idx="563">
                  <c:v>41817</c:v>
                </c:pt>
                <c:pt idx="564">
                  <c:v>41824</c:v>
                </c:pt>
                <c:pt idx="565">
                  <c:v>41831</c:v>
                </c:pt>
                <c:pt idx="566">
                  <c:v>41838</c:v>
                </c:pt>
                <c:pt idx="567">
                  <c:v>41845</c:v>
                </c:pt>
                <c:pt idx="568">
                  <c:v>41852</c:v>
                </c:pt>
                <c:pt idx="569">
                  <c:v>41859</c:v>
                </c:pt>
                <c:pt idx="570">
                  <c:v>41866</c:v>
                </c:pt>
                <c:pt idx="571">
                  <c:v>41873</c:v>
                </c:pt>
                <c:pt idx="572">
                  <c:v>41880</c:v>
                </c:pt>
                <c:pt idx="573">
                  <c:v>41887</c:v>
                </c:pt>
                <c:pt idx="574">
                  <c:v>41894</c:v>
                </c:pt>
                <c:pt idx="575">
                  <c:v>41901</c:v>
                </c:pt>
                <c:pt idx="576">
                  <c:v>41907</c:v>
                </c:pt>
                <c:pt idx="577">
                  <c:v>41915</c:v>
                </c:pt>
                <c:pt idx="578">
                  <c:v>41922</c:v>
                </c:pt>
                <c:pt idx="579">
                  <c:v>41929</c:v>
                </c:pt>
                <c:pt idx="580">
                  <c:v>41936</c:v>
                </c:pt>
                <c:pt idx="581">
                  <c:v>41943</c:v>
                </c:pt>
                <c:pt idx="582">
                  <c:v>41950</c:v>
                </c:pt>
                <c:pt idx="583">
                  <c:v>41957</c:v>
                </c:pt>
                <c:pt idx="584">
                  <c:v>41963</c:v>
                </c:pt>
                <c:pt idx="585">
                  <c:v>41971</c:v>
                </c:pt>
                <c:pt idx="586">
                  <c:v>41978</c:v>
                </c:pt>
                <c:pt idx="587">
                  <c:v>41985</c:v>
                </c:pt>
                <c:pt idx="588">
                  <c:v>41992</c:v>
                </c:pt>
                <c:pt idx="589">
                  <c:v>42006</c:v>
                </c:pt>
                <c:pt idx="590">
                  <c:v>42013</c:v>
                </c:pt>
                <c:pt idx="591">
                  <c:v>42020</c:v>
                </c:pt>
                <c:pt idx="592">
                  <c:v>42027</c:v>
                </c:pt>
                <c:pt idx="593">
                  <c:v>42034</c:v>
                </c:pt>
                <c:pt idx="594">
                  <c:v>42041</c:v>
                </c:pt>
                <c:pt idx="595">
                  <c:v>42048</c:v>
                </c:pt>
                <c:pt idx="596">
                  <c:v>42055</c:v>
                </c:pt>
                <c:pt idx="597">
                  <c:v>42062</c:v>
                </c:pt>
                <c:pt idx="598">
                  <c:v>42069</c:v>
                </c:pt>
                <c:pt idx="599">
                  <c:v>42076</c:v>
                </c:pt>
                <c:pt idx="600">
                  <c:v>42083</c:v>
                </c:pt>
                <c:pt idx="601">
                  <c:v>42090</c:v>
                </c:pt>
                <c:pt idx="602">
                  <c:v>42097</c:v>
                </c:pt>
                <c:pt idx="603">
                  <c:v>42104</c:v>
                </c:pt>
                <c:pt idx="604">
                  <c:v>42110</c:v>
                </c:pt>
                <c:pt idx="605">
                  <c:v>42117</c:v>
                </c:pt>
                <c:pt idx="606">
                  <c:v>42124</c:v>
                </c:pt>
                <c:pt idx="607">
                  <c:v>42131</c:v>
                </c:pt>
                <c:pt idx="608">
                  <c:v>42138</c:v>
                </c:pt>
                <c:pt idx="609">
                  <c:v>42145</c:v>
                </c:pt>
                <c:pt idx="610">
                  <c:v>42152</c:v>
                </c:pt>
              </c:numCache>
            </c:numRef>
          </c:cat>
          <c:val>
            <c:numRef>
              <c:f>Sheet1!$D$2:$D$664</c:f>
              <c:numCache>
                <c:formatCode>General</c:formatCode>
                <c:ptCount val="611"/>
                <c:pt idx="0">
                  <c:v>96.9</c:v>
                </c:pt>
                <c:pt idx="1">
                  <c:v>97.42</c:v>
                </c:pt>
                <c:pt idx="2">
                  <c:v>96.9</c:v>
                </c:pt>
                <c:pt idx="3">
                  <c:v>97.45</c:v>
                </c:pt>
                <c:pt idx="4">
                  <c:v>97.36</c:v>
                </c:pt>
                <c:pt idx="5">
                  <c:v>96.65</c:v>
                </c:pt>
                <c:pt idx="6">
                  <c:v>96.51</c:v>
                </c:pt>
                <c:pt idx="7">
                  <c:v>96.08</c:v>
                </c:pt>
                <c:pt idx="8">
                  <c:v>96.53</c:v>
                </c:pt>
                <c:pt idx="9">
                  <c:v>103.59</c:v>
                </c:pt>
                <c:pt idx="10">
                  <c:v>111.67</c:v>
                </c:pt>
                <c:pt idx="11">
                  <c:v>119.63</c:v>
                </c:pt>
                <c:pt idx="12">
                  <c:v>127.17</c:v>
                </c:pt>
                <c:pt idx="13">
                  <c:v>128.32</c:v>
                </c:pt>
                <c:pt idx="14">
                  <c:v>128.61000000000001</c:v>
                </c:pt>
                <c:pt idx="15">
                  <c:v>127.19</c:v>
                </c:pt>
                <c:pt idx="16">
                  <c:v>124.85</c:v>
                </c:pt>
                <c:pt idx="17">
                  <c:v>124.47</c:v>
                </c:pt>
                <c:pt idx="18">
                  <c:v>123.14</c:v>
                </c:pt>
                <c:pt idx="19">
                  <c:v>122.65</c:v>
                </c:pt>
                <c:pt idx="20">
                  <c:v>122.1</c:v>
                </c:pt>
                <c:pt idx="21">
                  <c:v>125.13</c:v>
                </c:pt>
                <c:pt idx="22">
                  <c:v>125.18</c:v>
                </c:pt>
                <c:pt idx="23">
                  <c:v>127.55</c:v>
                </c:pt>
                <c:pt idx="24">
                  <c:v>127.65</c:v>
                </c:pt>
                <c:pt idx="25">
                  <c:v>127.65</c:v>
                </c:pt>
                <c:pt idx="26">
                  <c:v>126.64</c:v>
                </c:pt>
                <c:pt idx="27">
                  <c:v>125.6</c:v>
                </c:pt>
                <c:pt idx="28">
                  <c:v>120.55</c:v>
                </c:pt>
                <c:pt idx="29">
                  <c:v>120.42</c:v>
                </c:pt>
                <c:pt idx="30">
                  <c:v>119.4</c:v>
                </c:pt>
                <c:pt idx="31">
                  <c:v>119.76</c:v>
                </c:pt>
                <c:pt idx="32">
                  <c:v>119.3</c:v>
                </c:pt>
                <c:pt idx="33">
                  <c:v>119.3</c:v>
                </c:pt>
                <c:pt idx="34">
                  <c:v>118.96</c:v>
                </c:pt>
                <c:pt idx="35">
                  <c:v>116.38</c:v>
                </c:pt>
                <c:pt idx="36">
                  <c:v>116.12</c:v>
                </c:pt>
                <c:pt idx="37">
                  <c:v>115.93</c:v>
                </c:pt>
                <c:pt idx="38">
                  <c:v>116.51</c:v>
                </c:pt>
                <c:pt idx="39">
                  <c:v>114.98</c:v>
                </c:pt>
                <c:pt idx="40">
                  <c:v>114.31</c:v>
                </c:pt>
                <c:pt idx="41">
                  <c:v>114.71</c:v>
                </c:pt>
                <c:pt idx="42">
                  <c:v>114.57</c:v>
                </c:pt>
                <c:pt idx="43">
                  <c:v>113.82</c:v>
                </c:pt>
                <c:pt idx="44">
                  <c:v>112.38</c:v>
                </c:pt>
                <c:pt idx="45">
                  <c:v>111.6</c:v>
                </c:pt>
                <c:pt idx="46">
                  <c:v>111.42</c:v>
                </c:pt>
                <c:pt idx="47">
                  <c:v>111.42</c:v>
                </c:pt>
                <c:pt idx="48">
                  <c:v>110.51</c:v>
                </c:pt>
                <c:pt idx="49">
                  <c:v>110.44</c:v>
                </c:pt>
                <c:pt idx="50">
                  <c:v>109.32</c:v>
                </c:pt>
                <c:pt idx="51">
                  <c:v>107.05</c:v>
                </c:pt>
                <c:pt idx="52">
                  <c:v>107.05</c:v>
                </c:pt>
                <c:pt idx="53">
                  <c:v>106.65</c:v>
                </c:pt>
                <c:pt idx="54">
                  <c:v>106.61</c:v>
                </c:pt>
                <c:pt idx="55">
                  <c:v>106.76</c:v>
                </c:pt>
                <c:pt idx="56">
                  <c:v>106.76</c:v>
                </c:pt>
                <c:pt idx="57">
                  <c:v>105.29</c:v>
                </c:pt>
                <c:pt idx="58">
                  <c:v>103.81</c:v>
                </c:pt>
                <c:pt idx="59">
                  <c:v>104.33</c:v>
                </c:pt>
                <c:pt idx="60">
                  <c:v>103.28</c:v>
                </c:pt>
                <c:pt idx="61">
                  <c:v>101.31</c:v>
                </c:pt>
                <c:pt idx="62">
                  <c:v>100.73</c:v>
                </c:pt>
                <c:pt idx="63">
                  <c:v>100.73</c:v>
                </c:pt>
                <c:pt idx="64">
                  <c:v>99.26</c:v>
                </c:pt>
                <c:pt idx="65">
                  <c:v>99.26</c:v>
                </c:pt>
                <c:pt idx="66">
                  <c:v>98.5</c:v>
                </c:pt>
                <c:pt idx="67">
                  <c:v>99.81</c:v>
                </c:pt>
                <c:pt idx="68">
                  <c:v>99.72</c:v>
                </c:pt>
                <c:pt idx="69">
                  <c:v>98.71</c:v>
                </c:pt>
                <c:pt idx="70">
                  <c:v>96.9</c:v>
                </c:pt>
                <c:pt idx="73">
                  <c:v>97.82</c:v>
                </c:pt>
                <c:pt idx="74">
                  <c:v>99.41</c:v>
                </c:pt>
                <c:pt idx="75">
                  <c:v>99.67</c:v>
                </c:pt>
                <c:pt idx="76">
                  <c:v>100.98</c:v>
                </c:pt>
                <c:pt idx="77">
                  <c:v>100.72</c:v>
                </c:pt>
                <c:pt idx="78">
                  <c:v>100.59</c:v>
                </c:pt>
                <c:pt idx="79">
                  <c:v>100.59</c:v>
                </c:pt>
                <c:pt idx="80">
                  <c:v>100.85</c:v>
                </c:pt>
                <c:pt idx="81">
                  <c:v>101.82</c:v>
                </c:pt>
                <c:pt idx="82">
                  <c:v>103.84</c:v>
                </c:pt>
                <c:pt idx="83">
                  <c:v>104.75</c:v>
                </c:pt>
                <c:pt idx="84">
                  <c:v>104.59</c:v>
                </c:pt>
                <c:pt idx="85">
                  <c:v>104.59</c:v>
                </c:pt>
                <c:pt idx="86">
                  <c:v>103.58</c:v>
                </c:pt>
                <c:pt idx="87">
                  <c:v>102.49</c:v>
                </c:pt>
                <c:pt idx="88">
                  <c:v>101.56</c:v>
                </c:pt>
                <c:pt idx="89">
                  <c:v>101.25</c:v>
                </c:pt>
                <c:pt idx="90">
                  <c:v>100.16</c:v>
                </c:pt>
                <c:pt idx="91">
                  <c:v>99.96</c:v>
                </c:pt>
                <c:pt idx="92">
                  <c:v>101.72</c:v>
                </c:pt>
                <c:pt idx="93">
                  <c:v>100.76</c:v>
                </c:pt>
                <c:pt idx="94">
                  <c:v>100.46</c:v>
                </c:pt>
                <c:pt idx="95">
                  <c:v>100.41</c:v>
                </c:pt>
                <c:pt idx="96">
                  <c:v>100.93</c:v>
                </c:pt>
                <c:pt idx="97">
                  <c:v>100.93</c:v>
                </c:pt>
                <c:pt idx="98">
                  <c:v>101.11</c:v>
                </c:pt>
                <c:pt idx="99">
                  <c:v>102.35</c:v>
                </c:pt>
                <c:pt idx="100">
                  <c:v>102.35</c:v>
                </c:pt>
                <c:pt idx="101">
                  <c:v>102.74</c:v>
                </c:pt>
                <c:pt idx="102">
                  <c:v>102.12</c:v>
                </c:pt>
                <c:pt idx="103">
                  <c:v>102.65</c:v>
                </c:pt>
                <c:pt idx="104">
                  <c:v>102.13</c:v>
                </c:pt>
                <c:pt idx="105">
                  <c:v>101.16</c:v>
                </c:pt>
                <c:pt idx="106">
                  <c:v>100.72</c:v>
                </c:pt>
                <c:pt idx="107">
                  <c:v>100.72</c:v>
                </c:pt>
                <c:pt idx="108">
                  <c:v>100.72</c:v>
                </c:pt>
                <c:pt idx="109">
                  <c:v>100.46</c:v>
                </c:pt>
                <c:pt idx="110">
                  <c:v>98.22</c:v>
                </c:pt>
                <c:pt idx="111">
                  <c:v>98.13</c:v>
                </c:pt>
                <c:pt idx="112">
                  <c:v>98.13</c:v>
                </c:pt>
                <c:pt idx="113">
                  <c:v>98.65</c:v>
                </c:pt>
                <c:pt idx="114">
                  <c:v>102.22</c:v>
                </c:pt>
                <c:pt idx="115">
                  <c:v>102.75</c:v>
                </c:pt>
                <c:pt idx="116">
                  <c:v>101.21</c:v>
                </c:pt>
                <c:pt idx="117">
                  <c:v>102.1</c:v>
                </c:pt>
                <c:pt idx="118">
                  <c:v>102.1</c:v>
                </c:pt>
                <c:pt idx="119">
                  <c:v>103.26</c:v>
                </c:pt>
                <c:pt idx="120">
                  <c:v>104</c:v>
                </c:pt>
                <c:pt idx="121">
                  <c:v>104.39</c:v>
                </c:pt>
                <c:pt idx="122">
                  <c:v>104.17</c:v>
                </c:pt>
                <c:pt idx="123">
                  <c:v>104.17</c:v>
                </c:pt>
                <c:pt idx="124">
                  <c:v>103.99</c:v>
                </c:pt>
                <c:pt idx="125">
                  <c:v>103.99</c:v>
                </c:pt>
                <c:pt idx="126">
                  <c:v>104.26</c:v>
                </c:pt>
                <c:pt idx="127">
                  <c:v>103.86</c:v>
                </c:pt>
                <c:pt idx="128">
                  <c:v>104.77</c:v>
                </c:pt>
                <c:pt idx="129">
                  <c:v>104.77</c:v>
                </c:pt>
                <c:pt idx="130">
                  <c:v>105.54</c:v>
                </c:pt>
                <c:pt idx="131">
                  <c:v>106.15</c:v>
                </c:pt>
                <c:pt idx="132">
                  <c:v>106.15</c:v>
                </c:pt>
                <c:pt idx="133">
                  <c:v>105.88</c:v>
                </c:pt>
                <c:pt idx="134">
                  <c:v>105.63</c:v>
                </c:pt>
                <c:pt idx="135">
                  <c:v>104.77</c:v>
                </c:pt>
                <c:pt idx="136">
                  <c:v>104.12</c:v>
                </c:pt>
                <c:pt idx="137">
                  <c:v>104.39</c:v>
                </c:pt>
                <c:pt idx="138">
                  <c:v>104.39</c:v>
                </c:pt>
                <c:pt idx="139">
                  <c:v>103.88</c:v>
                </c:pt>
                <c:pt idx="140">
                  <c:v>103.88</c:v>
                </c:pt>
                <c:pt idx="141">
                  <c:v>103.45</c:v>
                </c:pt>
                <c:pt idx="142">
                  <c:v>104.1</c:v>
                </c:pt>
                <c:pt idx="143">
                  <c:v>104.9</c:v>
                </c:pt>
                <c:pt idx="144">
                  <c:v>104.03</c:v>
                </c:pt>
                <c:pt idx="145">
                  <c:v>104.03</c:v>
                </c:pt>
                <c:pt idx="146">
                  <c:v>105.28</c:v>
                </c:pt>
                <c:pt idx="147">
                  <c:v>105.92</c:v>
                </c:pt>
                <c:pt idx="148">
                  <c:v>106.1</c:v>
                </c:pt>
                <c:pt idx="149">
                  <c:v>106.1</c:v>
                </c:pt>
                <c:pt idx="150">
                  <c:v>106.1</c:v>
                </c:pt>
                <c:pt idx="151">
                  <c:v>105.58</c:v>
                </c:pt>
                <c:pt idx="152">
                  <c:v>105.37</c:v>
                </c:pt>
                <c:pt idx="153">
                  <c:v>105.37</c:v>
                </c:pt>
                <c:pt idx="154">
                  <c:v>104.89</c:v>
                </c:pt>
                <c:pt idx="155">
                  <c:v>104.52</c:v>
                </c:pt>
                <c:pt idx="156">
                  <c:v>104.91</c:v>
                </c:pt>
                <c:pt idx="157">
                  <c:v>107.2</c:v>
                </c:pt>
                <c:pt idx="158">
                  <c:v>108.02</c:v>
                </c:pt>
                <c:pt idx="159">
                  <c:v>108.41</c:v>
                </c:pt>
                <c:pt idx="160">
                  <c:v>108.67</c:v>
                </c:pt>
                <c:pt idx="161">
                  <c:v>108.67</c:v>
                </c:pt>
                <c:pt idx="162">
                  <c:v>108.67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Cotlook Yarn Index (2005 = 100)</c:v>
                </c:pt>
              </c:strCache>
            </c:strRef>
          </c:tx>
          <c:spPr>
            <a:ln w="63500">
              <a:solidFill>
                <a:schemeClr val="bg1">
                  <a:lumMod val="75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Sheet1!$A$2:$A$664</c:f>
              <c:numCache>
                <c:formatCode>[$-409]d\-mmm\-yy;@</c:formatCode>
                <c:ptCount val="611"/>
                <c:pt idx="0">
                  <c:v>37840</c:v>
                </c:pt>
                <c:pt idx="1">
                  <c:v>37847</c:v>
                </c:pt>
                <c:pt idx="2">
                  <c:v>37854</c:v>
                </c:pt>
                <c:pt idx="3">
                  <c:v>37861</c:v>
                </c:pt>
                <c:pt idx="4">
                  <c:v>37868</c:v>
                </c:pt>
                <c:pt idx="5">
                  <c:v>37875</c:v>
                </c:pt>
                <c:pt idx="6">
                  <c:v>37882</c:v>
                </c:pt>
                <c:pt idx="7">
                  <c:v>37889</c:v>
                </c:pt>
                <c:pt idx="8">
                  <c:v>37896</c:v>
                </c:pt>
                <c:pt idx="9">
                  <c:v>37903</c:v>
                </c:pt>
                <c:pt idx="10">
                  <c:v>37910</c:v>
                </c:pt>
                <c:pt idx="11">
                  <c:v>37917</c:v>
                </c:pt>
                <c:pt idx="12">
                  <c:v>37924</c:v>
                </c:pt>
                <c:pt idx="13">
                  <c:v>37931</c:v>
                </c:pt>
                <c:pt idx="14">
                  <c:v>37938</c:v>
                </c:pt>
                <c:pt idx="15">
                  <c:v>37945</c:v>
                </c:pt>
                <c:pt idx="16">
                  <c:v>37952</c:v>
                </c:pt>
                <c:pt idx="17">
                  <c:v>37959</c:v>
                </c:pt>
                <c:pt idx="18">
                  <c:v>37966</c:v>
                </c:pt>
                <c:pt idx="19">
                  <c:v>37973</c:v>
                </c:pt>
                <c:pt idx="20">
                  <c:v>37987</c:v>
                </c:pt>
                <c:pt idx="21">
                  <c:v>37994</c:v>
                </c:pt>
                <c:pt idx="22">
                  <c:v>38001</c:v>
                </c:pt>
                <c:pt idx="23">
                  <c:v>38008</c:v>
                </c:pt>
                <c:pt idx="24">
                  <c:v>38015</c:v>
                </c:pt>
                <c:pt idx="25">
                  <c:v>38022</c:v>
                </c:pt>
                <c:pt idx="26">
                  <c:v>38029</c:v>
                </c:pt>
                <c:pt idx="27">
                  <c:v>38036</c:v>
                </c:pt>
                <c:pt idx="28">
                  <c:v>38043</c:v>
                </c:pt>
                <c:pt idx="29">
                  <c:v>38050</c:v>
                </c:pt>
                <c:pt idx="30">
                  <c:v>38057</c:v>
                </c:pt>
                <c:pt idx="31">
                  <c:v>38064</c:v>
                </c:pt>
                <c:pt idx="32">
                  <c:v>38071</c:v>
                </c:pt>
                <c:pt idx="33">
                  <c:v>38078</c:v>
                </c:pt>
                <c:pt idx="34">
                  <c:v>38085</c:v>
                </c:pt>
                <c:pt idx="35">
                  <c:v>38092</c:v>
                </c:pt>
                <c:pt idx="36">
                  <c:v>38099</c:v>
                </c:pt>
                <c:pt idx="37">
                  <c:v>38106</c:v>
                </c:pt>
                <c:pt idx="38">
                  <c:v>38113</c:v>
                </c:pt>
                <c:pt idx="39">
                  <c:v>38120</c:v>
                </c:pt>
                <c:pt idx="40">
                  <c:v>38127</c:v>
                </c:pt>
                <c:pt idx="41">
                  <c:v>38134</c:v>
                </c:pt>
                <c:pt idx="42">
                  <c:v>38141</c:v>
                </c:pt>
                <c:pt idx="43">
                  <c:v>38148</c:v>
                </c:pt>
                <c:pt idx="44">
                  <c:v>38155</c:v>
                </c:pt>
                <c:pt idx="45">
                  <c:v>38162</c:v>
                </c:pt>
                <c:pt idx="46">
                  <c:v>38169</c:v>
                </c:pt>
                <c:pt idx="47">
                  <c:v>38176</c:v>
                </c:pt>
                <c:pt idx="48">
                  <c:v>38183</c:v>
                </c:pt>
                <c:pt idx="49">
                  <c:v>38190</c:v>
                </c:pt>
                <c:pt idx="50">
                  <c:v>38197</c:v>
                </c:pt>
                <c:pt idx="51">
                  <c:v>38204</c:v>
                </c:pt>
                <c:pt idx="52">
                  <c:v>38211</c:v>
                </c:pt>
                <c:pt idx="53">
                  <c:v>38218</c:v>
                </c:pt>
                <c:pt idx="54">
                  <c:v>38225</c:v>
                </c:pt>
                <c:pt idx="55">
                  <c:v>38232</c:v>
                </c:pt>
                <c:pt idx="56">
                  <c:v>38239</c:v>
                </c:pt>
                <c:pt idx="57">
                  <c:v>38246</c:v>
                </c:pt>
                <c:pt idx="58">
                  <c:v>38253</c:v>
                </c:pt>
                <c:pt idx="59">
                  <c:v>38260</c:v>
                </c:pt>
                <c:pt idx="60">
                  <c:v>38266</c:v>
                </c:pt>
                <c:pt idx="61">
                  <c:v>38274</c:v>
                </c:pt>
                <c:pt idx="62">
                  <c:v>38281</c:v>
                </c:pt>
                <c:pt idx="63">
                  <c:v>38288</c:v>
                </c:pt>
                <c:pt idx="64">
                  <c:v>38295</c:v>
                </c:pt>
                <c:pt idx="65">
                  <c:v>38302</c:v>
                </c:pt>
                <c:pt idx="66">
                  <c:v>38309</c:v>
                </c:pt>
                <c:pt idx="67">
                  <c:v>38316</c:v>
                </c:pt>
                <c:pt idx="68">
                  <c:v>38323</c:v>
                </c:pt>
                <c:pt idx="69">
                  <c:v>38330</c:v>
                </c:pt>
                <c:pt idx="70">
                  <c:v>38337</c:v>
                </c:pt>
                <c:pt idx="71">
                  <c:v>38344</c:v>
                </c:pt>
                <c:pt idx="72">
                  <c:v>38351</c:v>
                </c:pt>
                <c:pt idx="73">
                  <c:v>38358</c:v>
                </c:pt>
                <c:pt idx="74">
                  <c:v>38365</c:v>
                </c:pt>
                <c:pt idx="75">
                  <c:v>38372</c:v>
                </c:pt>
                <c:pt idx="76">
                  <c:v>38379</c:v>
                </c:pt>
                <c:pt idx="77">
                  <c:v>38386</c:v>
                </c:pt>
                <c:pt idx="78">
                  <c:v>38393</c:v>
                </c:pt>
                <c:pt idx="79">
                  <c:v>38400</c:v>
                </c:pt>
                <c:pt idx="80">
                  <c:v>38407</c:v>
                </c:pt>
                <c:pt idx="81">
                  <c:v>38414</c:v>
                </c:pt>
                <c:pt idx="82">
                  <c:v>38421</c:v>
                </c:pt>
                <c:pt idx="83">
                  <c:v>38428</c:v>
                </c:pt>
                <c:pt idx="84">
                  <c:v>38435</c:v>
                </c:pt>
                <c:pt idx="85">
                  <c:v>38442</c:v>
                </c:pt>
                <c:pt idx="86">
                  <c:v>38449</c:v>
                </c:pt>
                <c:pt idx="87">
                  <c:v>38456</c:v>
                </c:pt>
                <c:pt idx="88">
                  <c:v>38463</c:v>
                </c:pt>
                <c:pt idx="89">
                  <c:v>38470</c:v>
                </c:pt>
                <c:pt idx="90">
                  <c:v>38477</c:v>
                </c:pt>
                <c:pt idx="91">
                  <c:v>38484</c:v>
                </c:pt>
                <c:pt idx="92">
                  <c:v>38491</c:v>
                </c:pt>
                <c:pt idx="93">
                  <c:v>38498</c:v>
                </c:pt>
                <c:pt idx="94">
                  <c:v>38505</c:v>
                </c:pt>
                <c:pt idx="95">
                  <c:v>38512</c:v>
                </c:pt>
                <c:pt idx="96">
                  <c:v>38519</c:v>
                </c:pt>
                <c:pt idx="97">
                  <c:v>38526</c:v>
                </c:pt>
                <c:pt idx="98">
                  <c:v>38533</c:v>
                </c:pt>
                <c:pt idx="99">
                  <c:v>38540</c:v>
                </c:pt>
                <c:pt idx="100">
                  <c:v>38547</c:v>
                </c:pt>
                <c:pt idx="101">
                  <c:v>38554</c:v>
                </c:pt>
                <c:pt idx="102">
                  <c:v>38561</c:v>
                </c:pt>
                <c:pt idx="103">
                  <c:v>38568</c:v>
                </c:pt>
                <c:pt idx="104">
                  <c:v>38575</c:v>
                </c:pt>
                <c:pt idx="105">
                  <c:v>38582</c:v>
                </c:pt>
                <c:pt idx="106">
                  <c:v>38589</c:v>
                </c:pt>
                <c:pt idx="107">
                  <c:v>38596</c:v>
                </c:pt>
                <c:pt idx="108">
                  <c:v>38603</c:v>
                </c:pt>
                <c:pt idx="109">
                  <c:v>38610</c:v>
                </c:pt>
                <c:pt idx="110">
                  <c:v>38617</c:v>
                </c:pt>
                <c:pt idx="111">
                  <c:v>38624</c:v>
                </c:pt>
                <c:pt idx="112">
                  <c:v>38632</c:v>
                </c:pt>
                <c:pt idx="113">
                  <c:v>38639</c:v>
                </c:pt>
                <c:pt idx="114">
                  <c:v>38646</c:v>
                </c:pt>
                <c:pt idx="115">
                  <c:v>38653</c:v>
                </c:pt>
                <c:pt idx="116">
                  <c:v>38660</c:v>
                </c:pt>
                <c:pt idx="117">
                  <c:v>38667</c:v>
                </c:pt>
                <c:pt idx="118">
                  <c:v>38674</c:v>
                </c:pt>
                <c:pt idx="119">
                  <c:v>38681</c:v>
                </c:pt>
                <c:pt idx="120">
                  <c:v>38688</c:v>
                </c:pt>
                <c:pt idx="121">
                  <c:v>38695</c:v>
                </c:pt>
                <c:pt idx="122">
                  <c:v>38702</c:v>
                </c:pt>
                <c:pt idx="123">
                  <c:v>38709</c:v>
                </c:pt>
                <c:pt idx="124">
                  <c:v>38723</c:v>
                </c:pt>
                <c:pt idx="125">
                  <c:v>38730</c:v>
                </c:pt>
                <c:pt idx="126">
                  <c:v>38737</c:v>
                </c:pt>
                <c:pt idx="127">
                  <c:v>38744</c:v>
                </c:pt>
                <c:pt idx="128">
                  <c:v>38751</c:v>
                </c:pt>
                <c:pt idx="129">
                  <c:v>38758</c:v>
                </c:pt>
                <c:pt idx="130">
                  <c:v>38765</c:v>
                </c:pt>
                <c:pt idx="131">
                  <c:v>38772</c:v>
                </c:pt>
                <c:pt idx="132">
                  <c:v>38779</c:v>
                </c:pt>
                <c:pt idx="133">
                  <c:v>38786</c:v>
                </c:pt>
                <c:pt idx="134">
                  <c:v>38793</c:v>
                </c:pt>
                <c:pt idx="135">
                  <c:v>38800</c:v>
                </c:pt>
                <c:pt idx="136">
                  <c:v>38807</c:v>
                </c:pt>
                <c:pt idx="137">
                  <c:v>38814</c:v>
                </c:pt>
                <c:pt idx="138">
                  <c:v>38821</c:v>
                </c:pt>
                <c:pt idx="139">
                  <c:v>38828</c:v>
                </c:pt>
                <c:pt idx="140">
                  <c:v>38835</c:v>
                </c:pt>
                <c:pt idx="141">
                  <c:v>38841</c:v>
                </c:pt>
                <c:pt idx="142">
                  <c:v>38848</c:v>
                </c:pt>
                <c:pt idx="143">
                  <c:v>38855</c:v>
                </c:pt>
                <c:pt idx="144">
                  <c:v>38862</c:v>
                </c:pt>
                <c:pt idx="145">
                  <c:v>38869</c:v>
                </c:pt>
                <c:pt idx="146">
                  <c:v>38876</c:v>
                </c:pt>
                <c:pt idx="147">
                  <c:v>38883</c:v>
                </c:pt>
                <c:pt idx="148">
                  <c:v>38890</c:v>
                </c:pt>
                <c:pt idx="149">
                  <c:v>38897</c:v>
                </c:pt>
                <c:pt idx="150">
                  <c:v>38904</c:v>
                </c:pt>
                <c:pt idx="151">
                  <c:v>38911</c:v>
                </c:pt>
                <c:pt idx="152">
                  <c:v>38918</c:v>
                </c:pt>
                <c:pt idx="153">
                  <c:v>38925</c:v>
                </c:pt>
                <c:pt idx="154" formatCode="d\-mmm\-yy">
                  <c:v>38932</c:v>
                </c:pt>
                <c:pt idx="155" formatCode="d\-mmm\-yy">
                  <c:v>38939</c:v>
                </c:pt>
                <c:pt idx="156" formatCode="d\-mmm\-yy">
                  <c:v>38946</c:v>
                </c:pt>
                <c:pt idx="157" formatCode="d\-mmm\-yy">
                  <c:v>38953</c:v>
                </c:pt>
                <c:pt idx="158" formatCode="d\-mmm\-yy">
                  <c:v>38960</c:v>
                </c:pt>
                <c:pt idx="159" formatCode="d\-mmm\-yy">
                  <c:v>38967</c:v>
                </c:pt>
                <c:pt idx="160" formatCode="d\-mmm\-yy">
                  <c:v>38974</c:v>
                </c:pt>
                <c:pt idx="161" formatCode="d\-mmm\-yy">
                  <c:v>38981</c:v>
                </c:pt>
                <c:pt idx="162" formatCode="d\-mmm\-yy">
                  <c:v>38988</c:v>
                </c:pt>
                <c:pt idx="163" formatCode="d\-mmm\-yy">
                  <c:v>38995</c:v>
                </c:pt>
                <c:pt idx="164" formatCode="d\-mmm\-yy">
                  <c:v>39002</c:v>
                </c:pt>
                <c:pt idx="165" formatCode="d\-mmm\-yy">
                  <c:v>39009</c:v>
                </c:pt>
                <c:pt idx="166" formatCode="d\-mmm\-yy">
                  <c:v>39016</c:v>
                </c:pt>
                <c:pt idx="167" formatCode="d\-mmm\-yy">
                  <c:v>39023</c:v>
                </c:pt>
                <c:pt idx="168" formatCode="d\-mmm\-yy">
                  <c:v>39030</c:v>
                </c:pt>
                <c:pt idx="169" formatCode="d\-mmm\-yy">
                  <c:v>39037</c:v>
                </c:pt>
                <c:pt idx="170" formatCode="d\-mmm\-yy">
                  <c:v>39044</c:v>
                </c:pt>
                <c:pt idx="171" formatCode="d\-mmm\-yy">
                  <c:v>39051</c:v>
                </c:pt>
                <c:pt idx="172" formatCode="d\-mmm\-yy">
                  <c:v>39058</c:v>
                </c:pt>
                <c:pt idx="173" formatCode="d\-mmm\-yy">
                  <c:v>39065</c:v>
                </c:pt>
                <c:pt idx="174" formatCode="d\-mmm\-yy">
                  <c:v>39072</c:v>
                </c:pt>
                <c:pt idx="175" formatCode="d\-mmm\-yy">
                  <c:v>39086</c:v>
                </c:pt>
                <c:pt idx="176" formatCode="d\-mmm\-yy">
                  <c:v>39093</c:v>
                </c:pt>
                <c:pt idx="177" formatCode="d\-mmm\-yy">
                  <c:v>39100</c:v>
                </c:pt>
                <c:pt idx="178" formatCode="d\-mmm\-yy">
                  <c:v>39107</c:v>
                </c:pt>
                <c:pt idx="179" formatCode="d\-mmm\-yy">
                  <c:v>39114</c:v>
                </c:pt>
                <c:pt idx="180" formatCode="d\-mmm\-yy">
                  <c:v>39121</c:v>
                </c:pt>
                <c:pt idx="181" formatCode="d\-mmm\-yy">
                  <c:v>39128</c:v>
                </c:pt>
                <c:pt idx="182" formatCode="d\-mmm\-yy">
                  <c:v>39135</c:v>
                </c:pt>
                <c:pt idx="183" formatCode="d\-mmm\-yy">
                  <c:v>39142</c:v>
                </c:pt>
                <c:pt idx="184" formatCode="d\-mmm\-yy">
                  <c:v>39149</c:v>
                </c:pt>
                <c:pt idx="185" formatCode="d\-mmm\-yy">
                  <c:v>39156</c:v>
                </c:pt>
                <c:pt idx="186" formatCode="d\-mmm\-yy">
                  <c:v>39163</c:v>
                </c:pt>
                <c:pt idx="187" formatCode="d\-mmm\-yy">
                  <c:v>39170</c:v>
                </c:pt>
                <c:pt idx="188" formatCode="d\-mmm\-yy">
                  <c:v>39177</c:v>
                </c:pt>
                <c:pt idx="189" formatCode="d\-mmm\-yy">
                  <c:v>39184</c:v>
                </c:pt>
                <c:pt idx="190" formatCode="d\-mmm\-yy">
                  <c:v>39191</c:v>
                </c:pt>
                <c:pt idx="191" formatCode="d\-mmm\-yy">
                  <c:v>39198</c:v>
                </c:pt>
                <c:pt idx="192" formatCode="d\-mmm\-yy">
                  <c:v>39205</c:v>
                </c:pt>
                <c:pt idx="193" formatCode="d\-mmm\-yy">
                  <c:v>39212</c:v>
                </c:pt>
                <c:pt idx="194" formatCode="d\-mmm\-yy">
                  <c:v>39219</c:v>
                </c:pt>
                <c:pt idx="195" formatCode="d\-mmm\-yy">
                  <c:v>39226</c:v>
                </c:pt>
                <c:pt idx="196" formatCode="d\-mmm\-yy">
                  <c:v>39233</c:v>
                </c:pt>
                <c:pt idx="197" formatCode="d\-mmm\-yy">
                  <c:v>39240</c:v>
                </c:pt>
                <c:pt idx="198" formatCode="d\-mmm\-yy">
                  <c:v>39247</c:v>
                </c:pt>
                <c:pt idx="199" formatCode="d\-mmm\-yy">
                  <c:v>39254</c:v>
                </c:pt>
                <c:pt idx="200" formatCode="d\-mmm\-yy">
                  <c:v>39261</c:v>
                </c:pt>
                <c:pt idx="201" formatCode="d\-mmm\-yy">
                  <c:v>39268</c:v>
                </c:pt>
                <c:pt idx="202" formatCode="d\-mmm\-yy">
                  <c:v>39275</c:v>
                </c:pt>
                <c:pt idx="203" formatCode="d\-mmm\-yy">
                  <c:v>39282</c:v>
                </c:pt>
                <c:pt idx="204" formatCode="d\-mmm\-yy">
                  <c:v>39289</c:v>
                </c:pt>
                <c:pt idx="205">
                  <c:v>39296</c:v>
                </c:pt>
                <c:pt idx="206">
                  <c:v>39303</c:v>
                </c:pt>
                <c:pt idx="207">
                  <c:v>39310</c:v>
                </c:pt>
                <c:pt idx="208">
                  <c:v>39317</c:v>
                </c:pt>
                <c:pt idx="209">
                  <c:v>39324</c:v>
                </c:pt>
                <c:pt idx="210">
                  <c:v>39331</c:v>
                </c:pt>
                <c:pt idx="211">
                  <c:v>39338</c:v>
                </c:pt>
                <c:pt idx="212">
                  <c:v>39345</c:v>
                </c:pt>
                <c:pt idx="213">
                  <c:v>39352</c:v>
                </c:pt>
                <c:pt idx="214">
                  <c:v>39359</c:v>
                </c:pt>
                <c:pt idx="215">
                  <c:v>39366</c:v>
                </c:pt>
                <c:pt idx="216">
                  <c:v>39373</c:v>
                </c:pt>
                <c:pt idx="217">
                  <c:v>39380</c:v>
                </c:pt>
                <c:pt idx="218">
                  <c:v>39387</c:v>
                </c:pt>
                <c:pt idx="219">
                  <c:v>39394</c:v>
                </c:pt>
                <c:pt idx="220">
                  <c:v>39401</c:v>
                </c:pt>
                <c:pt idx="221">
                  <c:v>39408</c:v>
                </c:pt>
                <c:pt idx="222">
                  <c:v>39415</c:v>
                </c:pt>
                <c:pt idx="223">
                  <c:v>39422</c:v>
                </c:pt>
                <c:pt idx="224">
                  <c:v>39429</c:v>
                </c:pt>
                <c:pt idx="225">
                  <c:v>39436</c:v>
                </c:pt>
                <c:pt idx="226">
                  <c:v>39443</c:v>
                </c:pt>
                <c:pt idx="227">
                  <c:v>39450</c:v>
                </c:pt>
                <c:pt idx="228">
                  <c:v>39457</c:v>
                </c:pt>
                <c:pt idx="229">
                  <c:v>39464</c:v>
                </c:pt>
                <c:pt idx="230">
                  <c:v>39471</c:v>
                </c:pt>
                <c:pt idx="231">
                  <c:v>39478</c:v>
                </c:pt>
                <c:pt idx="232">
                  <c:v>39485</c:v>
                </c:pt>
                <c:pt idx="233">
                  <c:v>39492</c:v>
                </c:pt>
                <c:pt idx="234">
                  <c:v>39499</c:v>
                </c:pt>
                <c:pt idx="235">
                  <c:v>39506</c:v>
                </c:pt>
                <c:pt idx="236">
                  <c:v>39513</c:v>
                </c:pt>
                <c:pt idx="237">
                  <c:v>39520</c:v>
                </c:pt>
                <c:pt idx="238">
                  <c:v>39527</c:v>
                </c:pt>
                <c:pt idx="239">
                  <c:v>39534</c:v>
                </c:pt>
                <c:pt idx="240">
                  <c:v>39541</c:v>
                </c:pt>
                <c:pt idx="241">
                  <c:v>39548</c:v>
                </c:pt>
                <c:pt idx="242">
                  <c:v>39555</c:v>
                </c:pt>
                <c:pt idx="243">
                  <c:v>39562</c:v>
                </c:pt>
                <c:pt idx="244">
                  <c:v>39569</c:v>
                </c:pt>
                <c:pt idx="245">
                  <c:v>39576</c:v>
                </c:pt>
                <c:pt idx="246">
                  <c:v>39583</c:v>
                </c:pt>
                <c:pt idx="247">
                  <c:v>39590</c:v>
                </c:pt>
                <c:pt idx="248">
                  <c:v>39597</c:v>
                </c:pt>
                <c:pt idx="249">
                  <c:v>39604</c:v>
                </c:pt>
                <c:pt idx="250">
                  <c:v>39611</c:v>
                </c:pt>
                <c:pt idx="251">
                  <c:v>39618</c:v>
                </c:pt>
                <c:pt idx="252">
                  <c:v>39625</c:v>
                </c:pt>
                <c:pt idx="253">
                  <c:v>39632</c:v>
                </c:pt>
                <c:pt idx="254">
                  <c:v>39639</c:v>
                </c:pt>
                <c:pt idx="255">
                  <c:v>39646</c:v>
                </c:pt>
                <c:pt idx="256">
                  <c:v>39653</c:v>
                </c:pt>
                <c:pt idx="257">
                  <c:v>39660</c:v>
                </c:pt>
                <c:pt idx="258">
                  <c:v>39667</c:v>
                </c:pt>
                <c:pt idx="259">
                  <c:v>39674</c:v>
                </c:pt>
                <c:pt idx="260">
                  <c:v>39681</c:v>
                </c:pt>
                <c:pt idx="261">
                  <c:v>39688</c:v>
                </c:pt>
                <c:pt idx="262">
                  <c:v>39695</c:v>
                </c:pt>
                <c:pt idx="263">
                  <c:v>39702</c:v>
                </c:pt>
                <c:pt idx="264">
                  <c:v>39709</c:v>
                </c:pt>
                <c:pt idx="265">
                  <c:v>39716</c:v>
                </c:pt>
                <c:pt idx="266">
                  <c:v>39722</c:v>
                </c:pt>
                <c:pt idx="267">
                  <c:v>39729</c:v>
                </c:pt>
                <c:pt idx="268">
                  <c:v>39737</c:v>
                </c:pt>
                <c:pt idx="269">
                  <c:v>39744</c:v>
                </c:pt>
                <c:pt idx="270">
                  <c:v>39751</c:v>
                </c:pt>
                <c:pt idx="271">
                  <c:v>39758</c:v>
                </c:pt>
                <c:pt idx="272">
                  <c:v>39765</c:v>
                </c:pt>
                <c:pt idx="273">
                  <c:v>39772</c:v>
                </c:pt>
                <c:pt idx="274">
                  <c:v>39779</c:v>
                </c:pt>
                <c:pt idx="275">
                  <c:v>39786</c:v>
                </c:pt>
                <c:pt idx="276">
                  <c:v>39793</c:v>
                </c:pt>
                <c:pt idx="277">
                  <c:v>39800</c:v>
                </c:pt>
                <c:pt idx="278">
                  <c:v>39807</c:v>
                </c:pt>
                <c:pt idx="279">
                  <c:v>39814</c:v>
                </c:pt>
                <c:pt idx="280">
                  <c:v>39821</c:v>
                </c:pt>
                <c:pt idx="281">
                  <c:v>39828</c:v>
                </c:pt>
                <c:pt idx="282">
                  <c:v>39835</c:v>
                </c:pt>
                <c:pt idx="283">
                  <c:v>39842</c:v>
                </c:pt>
                <c:pt idx="284">
                  <c:v>39849</c:v>
                </c:pt>
                <c:pt idx="285">
                  <c:v>39856</c:v>
                </c:pt>
                <c:pt idx="286">
                  <c:v>39863</c:v>
                </c:pt>
                <c:pt idx="287">
                  <c:v>39870</c:v>
                </c:pt>
                <c:pt idx="288">
                  <c:v>39877</c:v>
                </c:pt>
                <c:pt idx="289">
                  <c:v>39884</c:v>
                </c:pt>
                <c:pt idx="290">
                  <c:v>39891</c:v>
                </c:pt>
                <c:pt idx="291">
                  <c:v>39898</c:v>
                </c:pt>
                <c:pt idx="292">
                  <c:v>39905</c:v>
                </c:pt>
                <c:pt idx="293">
                  <c:v>39912</c:v>
                </c:pt>
                <c:pt idx="294">
                  <c:v>39919</c:v>
                </c:pt>
                <c:pt idx="295">
                  <c:v>39926</c:v>
                </c:pt>
                <c:pt idx="296">
                  <c:v>39933</c:v>
                </c:pt>
                <c:pt idx="297">
                  <c:v>39940</c:v>
                </c:pt>
                <c:pt idx="298">
                  <c:v>39947</c:v>
                </c:pt>
                <c:pt idx="299">
                  <c:v>39954</c:v>
                </c:pt>
                <c:pt idx="300">
                  <c:v>39961</c:v>
                </c:pt>
                <c:pt idx="301">
                  <c:v>39968</c:v>
                </c:pt>
                <c:pt idx="302">
                  <c:v>39975</c:v>
                </c:pt>
                <c:pt idx="303">
                  <c:v>39982</c:v>
                </c:pt>
                <c:pt idx="304">
                  <c:v>39989</c:v>
                </c:pt>
                <c:pt idx="305">
                  <c:v>39996</c:v>
                </c:pt>
                <c:pt idx="306">
                  <c:v>40003</c:v>
                </c:pt>
                <c:pt idx="307">
                  <c:v>40010</c:v>
                </c:pt>
                <c:pt idx="308">
                  <c:v>40017</c:v>
                </c:pt>
                <c:pt idx="309">
                  <c:v>40024</c:v>
                </c:pt>
                <c:pt idx="310">
                  <c:v>40031</c:v>
                </c:pt>
                <c:pt idx="311">
                  <c:v>40038</c:v>
                </c:pt>
                <c:pt idx="312">
                  <c:v>40045</c:v>
                </c:pt>
                <c:pt idx="313">
                  <c:v>40052</c:v>
                </c:pt>
                <c:pt idx="314">
                  <c:v>40059</c:v>
                </c:pt>
                <c:pt idx="315">
                  <c:v>40066</c:v>
                </c:pt>
                <c:pt idx="316">
                  <c:v>40073</c:v>
                </c:pt>
                <c:pt idx="317">
                  <c:v>40080</c:v>
                </c:pt>
                <c:pt idx="318">
                  <c:v>40087</c:v>
                </c:pt>
                <c:pt idx="319">
                  <c:v>40094</c:v>
                </c:pt>
                <c:pt idx="320">
                  <c:v>40101</c:v>
                </c:pt>
                <c:pt idx="321">
                  <c:v>40108</c:v>
                </c:pt>
                <c:pt idx="322">
                  <c:v>40115</c:v>
                </c:pt>
                <c:pt idx="323">
                  <c:v>40122</c:v>
                </c:pt>
                <c:pt idx="324">
                  <c:v>40129</c:v>
                </c:pt>
                <c:pt idx="325">
                  <c:v>40136</c:v>
                </c:pt>
                <c:pt idx="326">
                  <c:v>40143</c:v>
                </c:pt>
                <c:pt idx="327">
                  <c:v>40150</c:v>
                </c:pt>
                <c:pt idx="328">
                  <c:v>40157</c:v>
                </c:pt>
                <c:pt idx="329">
                  <c:v>40164</c:v>
                </c:pt>
                <c:pt idx="330">
                  <c:v>40171</c:v>
                </c:pt>
                <c:pt idx="331">
                  <c:v>40178</c:v>
                </c:pt>
                <c:pt idx="332">
                  <c:v>40185</c:v>
                </c:pt>
                <c:pt idx="333">
                  <c:v>40192</c:v>
                </c:pt>
                <c:pt idx="334">
                  <c:v>40199</c:v>
                </c:pt>
                <c:pt idx="335">
                  <c:v>40206</c:v>
                </c:pt>
                <c:pt idx="336">
                  <c:v>40213</c:v>
                </c:pt>
                <c:pt idx="337">
                  <c:v>40220</c:v>
                </c:pt>
                <c:pt idx="338">
                  <c:v>40227</c:v>
                </c:pt>
                <c:pt idx="339">
                  <c:v>40234</c:v>
                </c:pt>
                <c:pt idx="340">
                  <c:v>40241</c:v>
                </c:pt>
                <c:pt idx="341">
                  <c:v>40248</c:v>
                </c:pt>
                <c:pt idx="342">
                  <c:v>40255</c:v>
                </c:pt>
                <c:pt idx="343">
                  <c:v>40262</c:v>
                </c:pt>
                <c:pt idx="344">
                  <c:v>40269</c:v>
                </c:pt>
                <c:pt idx="345">
                  <c:v>40276</c:v>
                </c:pt>
                <c:pt idx="346">
                  <c:v>40283</c:v>
                </c:pt>
                <c:pt idx="347">
                  <c:v>40290</c:v>
                </c:pt>
                <c:pt idx="348">
                  <c:v>40297</c:v>
                </c:pt>
                <c:pt idx="349">
                  <c:v>40304</c:v>
                </c:pt>
                <c:pt idx="350">
                  <c:v>40311</c:v>
                </c:pt>
                <c:pt idx="351">
                  <c:v>40318</c:v>
                </c:pt>
                <c:pt idx="352">
                  <c:v>40325</c:v>
                </c:pt>
                <c:pt idx="353">
                  <c:v>40332</c:v>
                </c:pt>
                <c:pt idx="354">
                  <c:v>40339</c:v>
                </c:pt>
                <c:pt idx="355">
                  <c:v>40346</c:v>
                </c:pt>
                <c:pt idx="356">
                  <c:v>40353</c:v>
                </c:pt>
                <c:pt idx="357">
                  <c:v>40360</c:v>
                </c:pt>
                <c:pt idx="358">
                  <c:v>40367</c:v>
                </c:pt>
                <c:pt idx="359">
                  <c:v>40374</c:v>
                </c:pt>
                <c:pt idx="360">
                  <c:v>40381</c:v>
                </c:pt>
                <c:pt idx="361" formatCode="d\-mmm\-yy">
                  <c:v>40388</c:v>
                </c:pt>
                <c:pt idx="362" formatCode="d\-mmm\-yy">
                  <c:v>40395</c:v>
                </c:pt>
                <c:pt idx="363" formatCode="d\-mmm\-yy">
                  <c:v>40402</c:v>
                </c:pt>
                <c:pt idx="364" formatCode="d\-mmm\-yy">
                  <c:v>40409</c:v>
                </c:pt>
                <c:pt idx="365" formatCode="d\-mmm\-yy">
                  <c:v>40416</c:v>
                </c:pt>
                <c:pt idx="366" formatCode="d\-mmm\-yy">
                  <c:v>40423</c:v>
                </c:pt>
                <c:pt idx="367" formatCode="d\-mmm\-yy">
                  <c:v>40430</c:v>
                </c:pt>
                <c:pt idx="368" formatCode="d\-mmm\-yy">
                  <c:v>40437</c:v>
                </c:pt>
                <c:pt idx="369" formatCode="d\-mmm\-yy">
                  <c:v>40444</c:v>
                </c:pt>
                <c:pt idx="370" formatCode="d\-mmm\-yy">
                  <c:v>40451</c:v>
                </c:pt>
                <c:pt idx="371" formatCode="d\-mmm\-yy">
                  <c:v>40458</c:v>
                </c:pt>
                <c:pt idx="372" formatCode="d\-mmm\-yy">
                  <c:v>40465</c:v>
                </c:pt>
                <c:pt idx="373" formatCode="d\-mmm\-yy">
                  <c:v>40472</c:v>
                </c:pt>
                <c:pt idx="374" formatCode="d\-mmm\-yy">
                  <c:v>40479</c:v>
                </c:pt>
                <c:pt idx="375" formatCode="d\-mmm\-yy">
                  <c:v>40486</c:v>
                </c:pt>
                <c:pt idx="376" formatCode="d\-mmm\-yy">
                  <c:v>40493</c:v>
                </c:pt>
                <c:pt idx="377" formatCode="d\-mmm\-yy">
                  <c:v>40500</c:v>
                </c:pt>
                <c:pt idx="378" formatCode="d\-mmm\-yy">
                  <c:v>40507</c:v>
                </c:pt>
                <c:pt idx="379" formatCode="d\-mmm\-yy">
                  <c:v>40514</c:v>
                </c:pt>
                <c:pt idx="380" formatCode="d\-mmm\-yy">
                  <c:v>40521</c:v>
                </c:pt>
                <c:pt idx="381" formatCode="d\-mmm\-yy">
                  <c:v>40528</c:v>
                </c:pt>
                <c:pt idx="382" formatCode="d\-mmm\-yy">
                  <c:v>40535</c:v>
                </c:pt>
                <c:pt idx="383" formatCode="d\-mmm\-yy">
                  <c:v>40542</c:v>
                </c:pt>
                <c:pt idx="384" formatCode="d\-mmm\-yy">
                  <c:v>40549</c:v>
                </c:pt>
                <c:pt idx="385" formatCode="d\-mmm\-yy">
                  <c:v>40556</c:v>
                </c:pt>
                <c:pt idx="386" formatCode="d\-mmm\-yy">
                  <c:v>40563</c:v>
                </c:pt>
                <c:pt idx="387" formatCode="d\-mmm\-yy">
                  <c:v>40570</c:v>
                </c:pt>
                <c:pt idx="388" formatCode="d\-mmm\-yy">
                  <c:v>40577</c:v>
                </c:pt>
                <c:pt idx="389" formatCode="d\-mmm\-yy">
                  <c:v>40584</c:v>
                </c:pt>
                <c:pt idx="390" formatCode="d\-mmm\-yy">
                  <c:v>40591</c:v>
                </c:pt>
                <c:pt idx="391" formatCode="d\-mmm\-yy">
                  <c:v>40598</c:v>
                </c:pt>
                <c:pt idx="392" formatCode="d\-mmm\-yy">
                  <c:v>40605</c:v>
                </c:pt>
                <c:pt idx="393" formatCode="d\-mmm\-yy">
                  <c:v>40612</c:v>
                </c:pt>
                <c:pt idx="394" formatCode="d\-mmm\-yy">
                  <c:v>40619</c:v>
                </c:pt>
                <c:pt idx="395" formatCode="d\-mmm\-yy">
                  <c:v>40626</c:v>
                </c:pt>
                <c:pt idx="396" formatCode="d\-mmm\-yy">
                  <c:v>40633</c:v>
                </c:pt>
                <c:pt idx="397" formatCode="d\-mmm\-yy">
                  <c:v>40640</c:v>
                </c:pt>
                <c:pt idx="398" formatCode="d\-mmm\-yy">
                  <c:v>40647</c:v>
                </c:pt>
                <c:pt idx="399" formatCode="d\-mmm\-yy">
                  <c:v>40654</c:v>
                </c:pt>
                <c:pt idx="400" formatCode="d\-mmm\-yy">
                  <c:v>40661</c:v>
                </c:pt>
                <c:pt idx="401" formatCode="d\-mmm\-yy">
                  <c:v>40668</c:v>
                </c:pt>
                <c:pt idx="402" formatCode="d\-mmm\-yy">
                  <c:v>40675</c:v>
                </c:pt>
                <c:pt idx="403" formatCode="d\-mmm\-yy">
                  <c:v>40682</c:v>
                </c:pt>
                <c:pt idx="404" formatCode="d\-mmm\-yy">
                  <c:v>40689</c:v>
                </c:pt>
                <c:pt idx="405" formatCode="d\-mmm\-yy">
                  <c:v>40696</c:v>
                </c:pt>
                <c:pt idx="406" formatCode="d\-mmm\-yy">
                  <c:v>40703</c:v>
                </c:pt>
                <c:pt idx="407" formatCode="d\-mmm\-yy">
                  <c:v>40710</c:v>
                </c:pt>
                <c:pt idx="408" formatCode="d\-mmm\-yy">
                  <c:v>40717</c:v>
                </c:pt>
                <c:pt idx="409" formatCode="d\-mmm\-yy">
                  <c:v>40724</c:v>
                </c:pt>
                <c:pt idx="410" formatCode="d\-mmm\-yy">
                  <c:v>40731</c:v>
                </c:pt>
                <c:pt idx="411" formatCode="d\-mmm\-yy">
                  <c:v>40738</c:v>
                </c:pt>
                <c:pt idx="412" formatCode="d\-mmm\-yy">
                  <c:v>40745</c:v>
                </c:pt>
                <c:pt idx="413" formatCode="d\-mmm\-yy">
                  <c:v>40752</c:v>
                </c:pt>
                <c:pt idx="414" formatCode="d\-mmm\-yy">
                  <c:v>40759</c:v>
                </c:pt>
                <c:pt idx="415" formatCode="d\-mmm\-yy">
                  <c:v>40766</c:v>
                </c:pt>
                <c:pt idx="416" formatCode="d\-mmm\-yy">
                  <c:v>40773</c:v>
                </c:pt>
                <c:pt idx="417" formatCode="d\-mmm\-yy">
                  <c:v>40780</c:v>
                </c:pt>
                <c:pt idx="418" formatCode="d\-mmm\-yy">
                  <c:v>40787</c:v>
                </c:pt>
                <c:pt idx="419" formatCode="d\-mmm\-yy">
                  <c:v>40794</c:v>
                </c:pt>
                <c:pt idx="420" formatCode="d\-mmm\-yy">
                  <c:v>40801</c:v>
                </c:pt>
                <c:pt idx="421" formatCode="d\-mmm\-yy">
                  <c:v>40808</c:v>
                </c:pt>
                <c:pt idx="422" formatCode="d\-mmm\-yy">
                  <c:v>40815</c:v>
                </c:pt>
                <c:pt idx="423" formatCode="d\-mmm\-yy">
                  <c:v>40822</c:v>
                </c:pt>
                <c:pt idx="424" formatCode="d\-mmm\-yy">
                  <c:v>40829</c:v>
                </c:pt>
                <c:pt idx="425" formatCode="d\-mmm\-yy">
                  <c:v>40836</c:v>
                </c:pt>
                <c:pt idx="426" formatCode="d\-mmm\-yy">
                  <c:v>40843</c:v>
                </c:pt>
                <c:pt idx="427" formatCode="d\-mmm\-yy">
                  <c:v>40850</c:v>
                </c:pt>
                <c:pt idx="428" formatCode="d\-mmm\-yy">
                  <c:v>40857</c:v>
                </c:pt>
                <c:pt idx="429" formatCode="d\-mmm\-yy">
                  <c:v>40864</c:v>
                </c:pt>
                <c:pt idx="430" formatCode="d\-mmm\-yy">
                  <c:v>40871</c:v>
                </c:pt>
                <c:pt idx="431" formatCode="dd\-mmm\-yy_)">
                  <c:v>40878</c:v>
                </c:pt>
                <c:pt idx="432" formatCode="dd\-mmm\-yy_)">
                  <c:v>40885</c:v>
                </c:pt>
                <c:pt idx="433" formatCode="dd\-mmm\-yy_)">
                  <c:v>40892</c:v>
                </c:pt>
                <c:pt idx="434" formatCode="dd\-mmm\-yy_)">
                  <c:v>40899</c:v>
                </c:pt>
                <c:pt idx="435" formatCode="dd\-mmm\-yy_)">
                  <c:v>40913</c:v>
                </c:pt>
                <c:pt idx="436" formatCode="dd\-mmm\-yy_)">
                  <c:v>40920</c:v>
                </c:pt>
                <c:pt idx="437" formatCode="dd\-mmm\-yy_)">
                  <c:v>40927</c:v>
                </c:pt>
                <c:pt idx="438" formatCode="dd\-mmm\-yy_)">
                  <c:v>40934</c:v>
                </c:pt>
                <c:pt idx="439" formatCode="dd\-mmm\-yy_)">
                  <c:v>40941</c:v>
                </c:pt>
                <c:pt idx="440" formatCode="dd\-mmm\-yy_)">
                  <c:v>40948</c:v>
                </c:pt>
                <c:pt idx="441" formatCode="dd\-mmm\-yy_)">
                  <c:v>40955</c:v>
                </c:pt>
                <c:pt idx="442" formatCode="dd\-mmm\-yy_)">
                  <c:v>40962</c:v>
                </c:pt>
                <c:pt idx="443" formatCode="dd\-mmm\-yy_)">
                  <c:v>40969</c:v>
                </c:pt>
                <c:pt idx="444" formatCode="dd\-mmm\-yy_)">
                  <c:v>40976</c:v>
                </c:pt>
                <c:pt idx="445" formatCode="dd\-mmm\-yy_)">
                  <c:v>40983</c:v>
                </c:pt>
                <c:pt idx="446" formatCode="dd\-mmm\-yy_)">
                  <c:v>40990</c:v>
                </c:pt>
                <c:pt idx="447" formatCode="dd\-mmm\-yy_)">
                  <c:v>40997</c:v>
                </c:pt>
                <c:pt idx="448" formatCode="dd\-mmm\-yy_)">
                  <c:v>41004</c:v>
                </c:pt>
                <c:pt idx="449" formatCode="dd\-mmm\-yy_)">
                  <c:v>41011</c:v>
                </c:pt>
                <c:pt idx="450" formatCode="dd\-mmm\-yy_)">
                  <c:v>41018</c:v>
                </c:pt>
                <c:pt idx="451" formatCode="dd\-mmm\-yy_)">
                  <c:v>41025</c:v>
                </c:pt>
                <c:pt idx="452" formatCode="dd\-mmm\-yy_)">
                  <c:v>41032</c:v>
                </c:pt>
                <c:pt idx="453" formatCode="dd\-mmm\-yy_)">
                  <c:v>41039</c:v>
                </c:pt>
                <c:pt idx="454" formatCode="dd\-mmm\-yy_)">
                  <c:v>41046</c:v>
                </c:pt>
                <c:pt idx="455" formatCode="dd\-mmm\-yy_)">
                  <c:v>41053</c:v>
                </c:pt>
                <c:pt idx="456" formatCode="dd\-mmm\-yy_)">
                  <c:v>41060</c:v>
                </c:pt>
                <c:pt idx="457">
                  <c:v>41067</c:v>
                </c:pt>
                <c:pt idx="458">
                  <c:v>41074</c:v>
                </c:pt>
                <c:pt idx="459">
                  <c:v>41081</c:v>
                </c:pt>
                <c:pt idx="460">
                  <c:v>41088</c:v>
                </c:pt>
                <c:pt idx="461">
                  <c:v>41095</c:v>
                </c:pt>
                <c:pt idx="462">
                  <c:v>41102</c:v>
                </c:pt>
                <c:pt idx="463">
                  <c:v>41109</c:v>
                </c:pt>
                <c:pt idx="464">
                  <c:v>41116</c:v>
                </c:pt>
                <c:pt idx="465">
                  <c:v>41123</c:v>
                </c:pt>
                <c:pt idx="466">
                  <c:v>41130</c:v>
                </c:pt>
                <c:pt idx="467">
                  <c:v>41137</c:v>
                </c:pt>
                <c:pt idx="468">
                  <c:v>41144</c:v>
                </c:pt>
                <c:pt idx="469">
                  <c:v>41151</c:v>
                </c:pt>
                <c:pt idx="470">
                  <c:v>41158</c:v>
                </c:pt>
                <c:pt idx="471">
                  <c:v>41165</c:v>
                </c:pt>
                <c:pt idx="472">
                  <c:v>41172</c:v>
                </c:pt>
                <c:pt idx="473">
                  <c:v>41179</c:v>
                </c:pt>
                <c:pt idx="474">
                  <c:v>41186</c:v>
                </c:pt>
                <c:pt idx="475">
                  <c:v>41193</c:v>
                </c:pt>
                <c:pt idx="476">
                  <c:v>41200</c:v>
                </c:pt>
                <c:pt idx="477">
                  <c:v>41207</c:v>
                </c:pt>
                <c:pt idx="478">
                  <c:v>41214</c:v>
                </c:pt>
                <c:pt idx="479">
                  <c:v>41221</c:v>
                </c:pt>
                <c:pt idx="480">
                  <c:v>41228</c:v>
                </c:pt>
                <c:pt idx="481">
                  <c:v>41235</c:v>
                </c:pt>
                <c:pt idx="482">
                  <c:v>41242</c:v>
                </c:pt>
                <c:pt idx="483">
                  <c:v>41249</c:v>
                </c:pt>
                <c:pt idx="484">
                  <c:v>41256</c:v>
                </c:pt>
                <c:pt idx="485">
                  <c:v>41263</c:v>
                </c:pt>
                <c:pt idx="486">
                  <c:v>41270</c:v>
                </c:pt>
                <c:pt idx="487">
                  <c:v>41277</c:v>
                </c:pt>
                <c:pt idx="488">
                  <c:v>41284</c:v>
                </c:pt>
                <c:pt idx="489">
                  <c:v>41291</c:v>
                </c:pt>
                <c:pt idx="490">
                  <c:v>41298</c:v>
                </c:pt>
                <c:pt idx="491">
                  <c:v>41305</c:v>
                </c:pt>
                <c:pt idx="492">
                  <c:v>41312</c:v>
                </c:pt>
                <c:pt idx="493">
                  <c:v>41319</c:v>
                </c:pt>
                <c:pt idx="494">
                  <c:v>41326</c:v>
                </c:pt>
                <c:pt idx="495">
                  <c:v>41333</c:v>
                </c:pt>
                <c:pt idx="496">
                  <c:v>41340</c:v>
                </c:pt>
                <c:pt idx="497">
                  <c:v>41347</c:v>
                </c:pt>
                <c:pt idx="498">
                  <c:v>41354</c:v>
                </c:pt>
                <c:pt idx="499">
                  <c:v>41361</c:v>
                </c:pt>
                <c:pt idx="500">
                  <c:v>41368</c:v>
                </c:pt>
                <c:pt idx="501">
                  <c:v>41375</c:v>
                </c:pt>
                <c:pt idx="502">
                  <c:v>41382</c:v>
                </c:pt>
                <c:pt idx="503">
                  <c:v>41389</c:v>
                </c:pt>
                <c:pt idx="504">
                  <c:v>41396</c:v>
                </c:pt>
                <c:pt idx="505">
                  <c:v>41403</c:v>
                </c:pt>
                <c:pt idx="506">
                  <c:v>41410</c:v>
                </c:pt>
                <c:pt idx="507">
                  <c:v>41417</c:v>
                </c:pt>
                <c:pt idx="508">
                  <c:v>41424</c:v>
                </c:pt>
                <c:pt idx="509">
                  <c:v>41431</c:v>
                </c:pt>
                <c:pt idx="510">
                  <c:v>41438</c:v>
                </c:pt>
                <c:pt idx="511">
                  <c:v>41445</c:v>
                </c:pt>
                <c:pt idx="512">
                  <c:v>41452</c:v>
                </c:pt>
                <c:pt idx="513">
                  <c:v>41459</c:v>
                </c:pt>
                <c:pt idx="514">
                  <c:v>41466</c:v>
                </c:pt>
                <c:pt idx="515">
                  <c:v>41473</c:v>
                </c:pt>
                <c:pt idx="516">
                  <c:v>41480</c:v>
                </c:pt>
                <c:pt idx="517">
                  <c:v>41487</c:v>
                </c:pt>
                <c:pt idx="518">
                  <c:v>41494</c:v>
                </c:pt>
                <c:pt idx="519">
                  <c:v>41501</c:v>
                </c:pt>
                <c:pt idx="520">
                  <c:v>41508</c:v>
                </c:pt>
                <c:pt idx="521">
                  <c:v>41515</c:v>
                </c:pt>
                <c:pt idx="522">
                  <c:v>41522</c:v>
                </c:pt>
                <c:pt idx="523">
                  <c:v>41529</c:v>
                </c:pt>
                <c:pt idx="524">
                  <c:v>41536</c:v>
                </c:pt>
                <c:pt idx="525">
                  <c:v>41543</c:v>
                </c:pt>
                <c:pt idx="526">
                  <c:v>41550</c:v>
                </c:pt>
                <c:pt idx="527">
                  <c:v>41557</c:v>
                </c:pt>
                <c:pt idx="528">
                  <c:v>41564</c:v>
                </c:pt>
                <c:pt idx="529">
                  <c:v>41571</c:v>
                </c:pt>
                <c:pt idx="530">
                  <c:v>41578</c:v>
                </c:pt>
                <c:pt idx="531">
                  <c:v>41586</c:v>
                </c:pt>
                <c:pt idx="532">
                  <c:v>41592</c:v>
                </c:pt>
                <c:pt idx="533">
                  <c:v>41600</c:v>
                </c:pt>
                <c:pt idx="534">
                  <c:v>41606</c:v>
                </c:pt>
                <c:pt idx="535">
                  <c:v>41613</c:v>
                </c:pt>
                <c:pt idx="536">
                  <c:v>41620</c:v>
                </c:pt>
                <c:pt idx="537">
                  <c:v>41627</c:v>
                </c:pt>
                <c:pt idx="538">
                  <c:v>41642</c:v>
                </c:pt>
                <c:pt idx="539">
                  <c:v>41648</c:v>
                </c:pt>
                <c:pt idx="540">
                  <c:v>41655</c:v>
                </c:pt>
                <c:pt idx="541">
                  <c:v>41662</c:v>
                </c:pt>
                <c:pt idx="542">
                  <c:v>41669</c:v>
                </c:pt>
                <c:pt idx="543">
                  <c:v>41676</c:v>
                </c:pt>
                <c:pt idx="544">
                  <c:v>41684</c:v>
                </c:pt>
                <c:pt idx="545">
                  <c:v>41691</c:v>
                </c:pt>
                <c:pt idx="546">
                  <c:v>41698</c:v>
                </c:pt>
                <c:pt idx="547">
                  <c:v>41705</c:v>
                </c:pt>
                <c:pt idx="548">
                  <c:v>41712</c:v>
                </c:pt>
                <c:pt idx="549">
                  <c:v>41719</c:v>
                </c:pt>
                <c:pt idx="550">
                  <c:v>41725</c:v>
                </c:pt>
                <c:pt idx="551">
                  <c:v>41732</c:v>
                </c:pt>
                <c:pt idx="552">
                  <c:v>41739</c:v>
                </c:pt>
                <c:pt idx="553">
                  <c:v>41746</c:v>
                </c:pt>
                <c:pt idx="554">
                  <c:v>41753</c:v>
                </c:pt>
                <c:pt idx="555">
                  <c:v>41760</c:v>
                </c:pt>
                <c:pt idx="556">
                  <c:v>41767</c:v>
                </c:pt>
                <c:pt idx="557">
                  <c:v>41774</c:v>
                </c:pt>
                <c:pt idx="558">
                  <c:v>41781</c:v>
                </c:pt>
                <c:pt idx="559">
                  <c:v>41788</c:v>
                </c:pt>
                <c:pt idx="560">
                  <c:v>41795</c:v>
                </c:pt>
                <c:pt idx="561">
                  <c:v>41803</c:v>
                </c:pt>
                <c:pt idx="562">
                  <c:v>41810</c:v>
                </c:pt>
                <c:pt idx="563">
                  <c:v>41817</c:v>
                </c:pt>
                <c:pt idx="564">
                  <c:v>41824</c:v>
                </c:pt>
                <c:pt idx="565">
                  <c:v>41831</c:v>
                </c:pt>
                <c:pt idx="566">
                  <c:v>41838</c:v>
                </c:pt>
                <c:pt idx="567">
                  <c:v>41845</c:v>
                </c:pt>
                <c:pt idx="568">
                  <c:v>41852</c:v>
                </c:pt>
                <c:pt idx="569">
                  <c:v>41859</c:v>
                </c:pt>
                <c:pt idx="570">
                  <c:v>41866</c:v>
                </c:pt>
                <c:pt idx="571">
                  <c:v>41873</c:v>
                </c:pt>
                <c:pt idx="572">
                  <c:v>41880</c:v>
                </c:pt>
                <c:pt idx="573">
                  <c:v>41887</c:v>
                </c:pt>
                <c:pt idx="574">
                  <c:v>41894</c:v>
                </c:pt>
                <c:pt idx="575">
                  <c:v>41901</c:v>
                </c:pt>
                <c:pt idx="576">
                  <c:v>41907</c:v>
                </c:pt>
                <c:pt idx="577">
                  <c:v>41915</c:v>
                </c:pt>
                <c:pt idx="578">
                  <c:v>41922</c:v>
                </c:pt>
                <c:pt idx="579">
                  <c:v>41929</c:v>
                </c:pt>
                <c:pt idx="580">
                  <c:v>41936</c:v>
                </c:pt>
                <c:pt idx="581">
                  <c:v>41943</c:v>
                </c:pt>
                <c:pt idx="582">
                  <c:v>41950</c:v>
                </c:pt>
                <c:pt idx="583">
                  <c:v>41957</c:v>
                </c:pt>
                <c:pt idx="584">
                  <c:v>41963</c:v>
                </c:pt>
                <c:pt idx="585">
                  <c:v>41971</c:v>
                </c:pt>
                <c:pt idx="586">
                  <c:v>41978</c:v>
                </c:pt>
                <c:pt idx="587">
                  <c:v>41985</c:v>
                </c:pt>
                <c:pt idx="588">
                  <c:v>41992</c:v>
                </c:pt>
                <c:pt idx="589">
                  <c:v>42006</c:v>
                </c:pt>
                <c:pt idx="590">
                  <c:v>42013</c:v>
                </c:pt>
                <c:pt idx="591">
                  <c:v>42020</c:v>
                </c:pt>
                <c:pt idx="592">
                  <c:v>42027</c:v>
                </c:pt>
                <c:pt idx="593">
                  <c:v>42034</c:v>
                </c:pt>
                <c:pt idx="594">
                  <c:v>42041</c:v>
                </c:pt>
                <c:pt idx="595">
                  <c:v>42048</c:v>
                </c:pt>
                <c:pt idx="596">
                  <c:v>42055</c:v>
                </c:pt>
                <c:pt idx="597">
                  <c:v>42062</c:v>
                </c:pt>
                <c:pt idx="598">
                  <c:v>42069</c:v>
                </c:pt>
                <c:pt idx="599">
                  <c:v>42076</c:v>
                </c:pt>
                <c:pt idx="600">
                  <c:v>42083</c:v>
                </c:pt>
                <c:pt idx="601">
                  <c:v>42090</c:v>
                </c:pt>
                <c:pt idx="602">
                  <c:v>42097</c:v>
                </c:pt>
                <c:pt idx="603">
                  <c:v>42104</c:v>
                </c:pt>
                <c:pt idx="604">
                  <c:v>42110</c:v>
                </c:pt>
                <c:pt idx="605">
                  <c:v>42117</c:v>
                </c:pt>
                <c:pt idx="606">
                  <c:v>42124</c:v>
                </c:pt>
                <c:pt idx="607">
                  <c:v>42131</c:v>
                </c:pt>
                <c:pt idx="608">
                  <c:v>42138</c:v>
                </c:pt>
                <c:pt idx="609">
                  <c:v>42145</c:v>
                </c:pt>
                <c:pt idx="610">
                  <c:v>42152</c:v>
                </c:pt>
              </c:numCache>
            </c:numRef>
          </c:cat>
          <c:val>
            <c:numRef>
              <c:f>Sheet1!$E$2:$E$664</c:f>
              <c:numCache>
                <c:formatCode>General</c:formatCode>
                <c:ptCount val="611"/>
                <c:pt idx="155">
                  <c:v>106.85</c:v>
                </c:pt>
                <c:pt idx="156">
                  <c:v>107.41</c:v>
                </c:pt>
                <c:pt idx="157">
                  <c:v>109.1</c:v>
                </c:pt>
                <c:pt idx="158">
                  <c:v>109.83</c:v>
                </c:pt>
                <c:pt idx="159">
                  <c:v>109.85</c:v>
                </c:pt>
                <c:pt idx="160">
                  <c:v>110.12</c:v>
                </c:pt>
                <c:pt idx="161">
                  <c:v>110.2</c:v>
                </c:pt>
                <c:pt idx="162">
                  <c:v>110.2</c:v>
                </c:pt>
                <c:pt idx="163">
                  <c:v>109.51</c:v>
                </c:pt>
                <c:pt idx="164">
                  <c:v>109.53</c:v>
                </c:pt>
                <c:pt idx="165">
                  <c:v>109.19</c:v>
                </c:pt>
                <c:pt idx="166">
                  <c:v>109.12</c:v>
                </c:pt>
                <c:pt idx="167">
                  <c:v>108.7</c:v>
                </c:pt>
                <c:pt idx="168">
                  <c:v>108</c:v>
                </c:pt>
                <c:pt idx="169">
                  <c:v>106.66</c:v>
                </c:pt>
                <c:pt idx="170">
                  <c:v>106.57</c:v>
                </c:pt>
                <c:pt idx="171">
                  <c:v>107.37</c:v>
                </c:pt>
                <c:pt idx="172">
                  <c:v>106.28</c:v>
                </c:pt>
                <c:pt idx="173">
                  <c:v>106.28</c:v>
                </c:pt>
                <c:pt idx="174">
                  <c:v>105.95</c:v>
                </c:pt>
                <c:pt idx="175">
                  <c:v>106.37</c:v>
                </c:pt>
                <c:pt idx="176">
                  <c:v>105.94</c:v>
                </c:pt>
                <c:pt idx="177">
                  <c:v>105.94</c:v>
                </c:pt>
                <c:pt idx="178">
                  <c:v>105.57</c:v>
                </c:pt>
                <c:pt idx="179">
                  <c:v>105.17</c:v>
                </c:pt>
                <c:pt idx="180">
                  <c:v>105.08</c:v>
                </c:pt>
                <c:pt idx="181">
                  <c:v>105.08</c:v>
                </c:pt>
                <c:pt idx="182">
                  <c:v>105.08</c:v>
                </c:pt>
                <c:pt idx="183">
                  <c:v>104.98</c:v>
                </c:pt>
                <c:pt idx="184">
                  <c:v>106.64</c:v>
                </c:pt>
                <c:pt idx="185">
                  <c:v>106.84</c:v>
                </c:pt>
                <c:pt idx="186">
                  <c:v>107.4</c:v>
                </c:pt>
                <c:pt idx="187">
                  <c:v>107.28</c:v>
                </c:pt>
                <c:pt idx="188">
                  <c:v>108.63</c:v>
                </c:pt>
                <c:pt idx="189">
                  <c:v>109.06</c:v>
                </c:pt>
                <c:pt idx="190">
                  <c:v>108.82</c:v>
                </c:pt>
                <c:pt idx="191">
                  <c:v>108.98</c:v>
                </c:pt>
                <c:pt idx="192">
                  <c:v>108.98</c:v>
                </c:pt>
                <c:pt idx="193">
                  <c:v>108.71</c:v>
                </c:pt>
                <c:pt idx="194">
                  <c:v>108.9</c:v>
                </c:pt>
                <c:pt idx="195">
                  <c:v>108.18</c:v>
                </c:pt>
                <c:pt idx="196">
                  <c:v>108.18</c:v>
                </c:pt>
                <c:pt idx="197">
                  <c:v>109.49</c:v>
                </c:pt>
                <c:pt idx="198">
                  <c:v>109.73</c:v>
                </c:pt>
                <c:pt idx="199">
                  <c:v>110.5</c:v>
                </c:pt>
                <c:pt idx="200">
                  <c:v>110.45</c:v>
                </c:pt>
                <c:pt idx="201">
                  <c:v>110.86</c:v>
                </c:pt>
                <c:pt idx="202">
                  <c:v>111.72</c:v>
                </c:pt>
                <c:pt idx="203">
                  <c:v>113.35</c:v>
                </c:pt>
                <c:pt idx="204">
                  <c:v>113.43</c:v>
                </c:pt>
                <c:pt idx="205">
                  <c:v>113.66</c:v>
                </c:pt>
                <c:pt idx="206">
                  <c:v>116.38</c:v>
                </c:pt>
                <c:pt idx="207">
                  <c:v>116.38</c:v>
                </c:pt>
                <c:pt idx="208">
                  <c:v>116.38</c:v>
                </c:pt>
                <c:pt idx="209">
                  <c:v>111.56</c:v>
                </c:pt>
                <c:pt idx="210">
                  <c:v>115.33</c:v>
                </c:pt>
                <c:pt idx="211">
                  <c:v>113.93</c:v>
                </c:pt>
                <c:pt idx="212">
                  <c:v>112.03</c:v>
                </c:pt>
                <c:pt idx="213">
                  <c:v>111.6</c:v>
                </c:pt>
                <c:pt idx="214">
                  <c:v>111.66</c:v>
                </c:pt>
                <c:pt idx="215">
                  <c:v>111.93</c:v>
                </c:pt>
                <c:pt idx="216">
                  <c:v>111.22</c:v>
                </c:pt>
                <c:pt idx="217">
                  <c:v>112.27</c:v>
                </c:pt>
                <c:pt idx="218">
                  <c:v>113.85</c:v>
                </c:pt>
                <c:pt idx="219">
                  <c:v>114.45</c:v>
                </c:pt>
                <c:pt idx="220">
                  <c:v>115.61</c:v>
                </c:pt>
                <c:pt idx="221">
                  <c:v>115.61</c:v>
                </c:pt>
                <c:pt idx="222">
                  <c:v>114.97</c:v>
                </c:pt>
                <c:pt idx="223">
                  <c:v>115.43</c:v>
                </c:pt>
                <c:pt idx="224">
                  <c:v>115.71</c:v>
                </c:pt>
                <c:pt idx="225">
                  <c:v>115.02</c:v>
                </c:pt>
                <c:pt idx="227">
                  <c:v>113.87</c:v>
                </c:pt>
                <c:pt idx="228">
                  <c:v>114.87</c:v>
                </c:pt>
                <c:pt idx="229">
                  <c:v>115.94</c:v>
                </c:pt>
                <c:pt idx="230">
                  <c:v>118.67</c:v>
                </c:pt>
                <c:pt idx="231">
                  <c:v>118.67</c:v>
                </c:pt>
                <c:pt idx="232">
                  <c:v>119.26</c:v>
                </c:pt>
                <c:pt idx="233">
                  <c:v>118.41</c:v>
                </c:pt>
                <c:pt idx="234">
                  <c:v>118.49</c:v>
                </c:pt>
                <c:pt idx="235">
                  <c:v>119.26</c:v>
                </c:pt>
                <c:pt idx="236">
                  <c:v>120.46</c:v>
                </c:pt>
                <c:pt idx="237">
                  <c:v>121.24</c:v>
                </c:pt>
                <c:pt idx="238">
                  <c:v>121.24</c:v>
                </c:pt>
                <c:pt idx="239">
                  <c:v>121.61</c:v>
                </c:pt>
                <c:pt idx="240">
                  <c:v>121.29</c:v>
                </c:pt>
                <c:pt idx="241">
                  <c:v>121.29</c:v>
                </c:pt>
                <c:pt idx="242">
                  <c:v>121.29</c:v>
                </c:pt>
                <c:pt idx="243">
                  <c:v>121.29</c:v>
                </c:pt>
                <c:pt idx="244">
                  <c:v>121.29</c:v>
                </c:pt>
                <c:pt idx="245">
                  <c:v>122.21</c:v>
                </c:pt>
                <c:pt idx="246">
                  <c:v>121.58</c:v>
                </c:pt>
                <c:pt idx="247">
                  <c:v>120.71</c:v>
                </c:pt>
                <c:pt idx="248">
                  <c:v>120.71</c:v>
                </c:pt>
                <c:pt idx="249">
                  <c:v>121.22</c:v>
                </c:pt>
                <c:pt idx="250">
                  <c:v>121.22</c:v>
                </c:pt>
                <c:pt idx="251">
                  <c:v>121.53</c:v>
                </c:pt>
                <c:pt idx="252">
                  <c:v>121.13</c:v>
                </c:pt>
                <c:pt idx="253">
                  <c:v>121.13</c:v>
                </c:pt>
                <c:pt idx="254">
                  <c:v>121.71</c:v>
                </c:pt>
                <c:pt idx="255">
                  <c:v>121.71</c:v>
                </c:pt>
                <c:pt idx="256">
                  <c:v>121.89</c:v>
                </c:pt>
                <c:pt idx="257">
                  <c:v>122.49</c:v>
                </c:pt>
                <c:pt idx="258">
                  <c:v>122.85</c:v>
                </c:pt>
                <c:pt idx="259">
                  <c:v>123.03</c:v>
                </c:pt>
                <c:pt idx="260">
                  <c:v>122.66</c:v>
                </c:pt>
                <c:pt idx="261">
                  <c:v>122.66</c:v>
                </c:pt>
                <c:pt idx="262">
                  <c:v>122.28</c:v>
                </c:pt>
                <c:pt idx="263">
                  <c:v>122.28</c:v>
                </c:pt>
                <c:pt idx="264">
                  <c:v>121.37</c:v>
                </c:pt>
                <c:pt idx="265">
                  <c:v>121.19</c:v>
                </c:pt>
                <c:pt idx="266">
                  <c:v>120.99</c:v>
                </c:pt>
                <c:pt idx="267">
                  <c:v>119.09</c:v>
                </c:pt>
                <c:pt idx="268">
                  <c:v>118.33</c:v>
                </c:pt>
                <c:pt idx="269">
                  <c:v>116.35</c:v>
                </c:pt>
                <c:pt idx="270">
                  <c:v>110.97</c:v>
                </c:pt>
                <c:pt idx="271">
                  <c:v>109.33</c:v>
                </c:pt>
                <c:pt idx="272">
                  <c:v>106.46</c:v>
                </c:pt>
                <c:pt idx="273">
                  <c:v>105.4</c:v>
                </c:pt>
                <c:pt idx="274">
                  <c:v>105</c:v>
                </c:pt>
                <c:pt idx="275">
                  <c:v>105</c:v>
                </c:pt>
                <c:pt idx="276">
                  <c:v>104.85</c:v>
                </c:pt>
                <c:pt idx="277">
                  <c:v>103.39</c:v>
                </c:pt>
                <c:pt idx="278">
                  <c:v>103.99</c:v>
                </c:pt>
                <c:pt idx="279">
                  <c:v>102.99</c:v>
                </c:pt>
                <c:pt idx="280">
                  <c:v>102.99</c:v>
                </c:pt>
                <c:pt idx="281">
                  <c:v>103.17</c:v>
                </c:pt>
                <c:pt idx="282">
                  <c:v>103.17</c:v>
                </c:pt>
                <c:pt idx="283">
                  <c:v>102.37</c:v>
                </c:pt>
                <c:pt idx="284">
                  <c:v>102.05</c:v>
                </c:pt>
                <c:pt idx="285">
                  <c:v>102.16</c:v>
                </c:pt>
                <c:pt idx="286">
                  <c:v>101.75</c:v>
                </c:pt>
                <c:pt idx="287">
                  <c:v>101.47</c:v>
                </c:pt>
                <c:pt idx="288">
                  <c:v>101.22</c:v>
                </c:pt>
                <c:pt idx="289">
                  <c:v>101.2</c:v>
                </c:pt>
                <c:pt idx="290">
                  <c:v>101.2</c:v>
                </c:pt>
                <c:pt idx="291">
                  <c:v>101.2</c:v>
                </c:pt>
                <c:pt idx="292">
                  <c:v>102.28</c:v>
                </c:pt>
                <c:pt idx="293">
                  <c:v>102.28</c:v>
                </c:pt>
                <c:pt idx="294">
                  <c:v>102.88</c:v>
                </c:pt>
                <c:pt idx="295">
                  <c:v>103.97</c:v>
                </c:pt>
                <c:pt idx="296">
                  <c:v>104.37</c:v>
                </c:pt>
                <c:pt idx="297">
                  <c:v>105.34</c:v>
                </c:pt>
                <c:pt idx="298">
                  <c:v>106.43</c:v>
                </c:pt>
                <c:pt idx="299">
                  <c:v>106.43</c:v>
                </c:pt>
                <c:pt idx="300">
                  <c:v>106.43</c:v>
                </c:pt>
                <c:pt idx="301">
                  <c:v>106.05</c:v>
                </c:pt>
                <c:pt idx="302">
                  <c:v>108.07</c:v>
                </c:pt>
                <c:pt idx="303">
                  <c:v>106.71</c:v>
                </c:pt>
                <c:pt idx="304">
                  <c:v>106.65</c:v>
                </c:pt>
                <c:pt idx="305">
                  <c:v>106.03</c:v>
                </c:pt>
                <c:pt idx="306">
                  <c:v>105.75</c:v>
                </c:pt>
                <c:pt idx="307">
                  <c:v>102.94</c:v>
                </c:pt>
                <c:pt idx="308">
                  <c:v>102.94</c:v>
                </c:pt>
                <c:pt idx="309">
                  <c:v>102.76</c:v>
                </c:pt>
                <c:pt idx="310">
                  <c:v>103.16</c:v>
                </c:pt>
                <c:pt idx="311">
                  <c:v>103.53</c:v>
                </c:pt>
                <c:pt idx="312">
                  <c:v>104.92</c:v>
                </c:pt>
                <c:pt idx="313">
                  <c:v>105.32</c:v>
                </c:pt>
                <c:pt idx="314">
                  <c:v>105.32</c:v>
                </c:pt>
                <c:pt idx="315">
                  <c:v>105.54</c:v>
                </c:pt>
                <c:pt idx="316">
                  <c:v>106.15</c:v>
                </c:pt>
                <c:pt idx="317">
                  <c:v>106.25</c:v>
                </c:pt>
                <c:pt idx="318">
                  <c:v>107.13</c:v>
                </c:pt>
                <c:pt idx="319">
                  <c:v>107.13</c:v>
                </c:pt>
                <c:pt idx="320">
                  <c:v>109.3</c:v>
                </c:pt>
                <c:pt idx="321">
                  <c:v>109.83</c:v>
                </c:pt>
                <c:pt idx="322">
                  <c:v>113.34</c:v>
                </c:pt>
                <c:pt idx="323">
                  <c:v>114.89</c:v>
                </c:pt>
                <c:pt idx="324">
                  <c:v>116.33</c:v>
                </c:pt>
                <c:pt idx="325">
                  <c:v>117.63</c:v>
                </c:pt>
                <c:pt idx="326">
                  <c:v>122.81</c:v>
                </c:pt>
                <c:pt idx="327">
                  <c:v>127.77</c:v>
                </c:pt>
                <c:pt idx="328">
                  <c:v>128.08000000000001</c:v>
                </c:pt>
                <c:pt idx="329">
                  <c:v>128.43</c:v>
                </c:pt>
                <c:pt idx="332">
                  <c:v>128.53</c:v>
                </c:pt>
                <c:pt idx="333">
                  <c:v>129.77000000000001</c:v>
                </c:pt>
                <c:pt idx="334">
                  <c:v>129.68</c:v>
                </c:pt>
                <c:pt idx="335">
                  <c:v>130.1</c:v>
                </c:pt>
                <c:pt idx="336">
                  <c:v>129.88999999999999</c:v>
                </c:pt>
                <c:pt idx="337">
                  <c:v>130.44999999999999</c:v>
                </c:pt>
                <c:pt idx="338">
                  <c:v>132.56</c:v>
                </c:pt>
                <c:pt idx="339">
                  <c:v>133.93</c:v>
                </c:pt>
                <c:pt idx="340">
                  <c:v>134.83000000000001</c:v>
                </c:pt>
                <c:pt idx="341">
                  <c:v>135.31</c:v>
                </c:pt>
                <c:pt idx="342">
                  <c:v>139.97</c:v>
                </c:pt>
                <c:pt idx="343">
                  <c:v>141.61000000000001</c:v>
                </c:pt>
                <c:pt idx="344">
                  <c:v>147.44</c:v>
                </c:pt>
                <c:pt idx="345">
                  <c:v>151.56</c:v>
                </c:pt>
                <c:pt idx="346">
                  <c:v>153.53</c:v>
                </c:pt>
                <c:pt idx="347">
                  <c:v>163.29</c:v>
                </c:pt>
                <c:pt idx="348">
                  <c:v>163.29</c:v>
                </c:pt>
                <c:pt idx="349">
                  <c:v>163.29</c:v>
                </c:pt>
                <c:pt idx="350">
                  <c:v>160.12</c:v>
                </c:pt>
                <c:pt idx="351">
                  <c:v>165.08</c:v>
                </c:pt>
                <c:pt idx="352">
                  <c:v>169.7</c:v>
                </c:pt>
                <c:pt idx="353">
                  <c:v>169.7</c:v>
                </c:pt>
                <c:pt idx="354">
                  <c:v>171.47</c:v>
                </c:pt>
                <c:pt idx="355">
                  <c:v>167.6</c:v>
                </c:pt>
                <c:pt idx="356">
                  <c:v>167.6</c:v>
                </c:pt>
                <c:pt idx="357">
                  <c:v>167.6</c:v>
                </c:pt>
                <c:pt idx="358">
                  <c:v>170.57</c:v>
                </c:pt>
                <c:pt idx="359">
                  <c:v>166.4</c:v>
                </c:pt>
                <c:pt idx="360">
                  <c:v>165.38</c:v>
                </c:pt>
                <c:pt idx="361">
                  <c:v>161.47999999999999</c:v>
                </c:pt>
                <c:pt idx="362">
                  <c:v>157.36000000000001</c:v>
                </c:pt>
                <c:pt idx="363">
                  <c:v>157.91999999999999</c:v>
                </c:pt>
                <c:pt idx="364">
                  <c:v>157.74</c:v>
                </c:pt>
                <c:pt idx="365">
                  <c:v>158.93</c:v>
                </c:pt>
                <c:pt idx="366">
                  <c:v>164.23</c:v>
                </c:pt>
                <c:pt idx="367">
                  <c:v>164.81</c:v>
                </c:pt>
                <c:pt idx="368">
                  <c:v>170.11</c:v>
                </c:pt>
                <c:pt idx="369">
                  <c:v>174.01</c:v>
                </c:pt>
                <c:pt idx="370">
                  <c:v>183.83</c:v>
                </c:pt>
                <c:pt idx="371">
                  <c:v>185.87</c:v>
                </c:pt>
                <c:pt idx="372">
                  <c:v>194.89</c:v>
                </c:pt>
                <c:pt idx="373">
                  <c:v>197.24</c:v>
                </c:pt>
                <c:pt idx="374">
                  <c:v>203.41</c:v>
                </c:pt>
                <c:pt idx="375">
                  <c:v>223.47</c:v>
                </c:pt>
                <c:pt idx="376">
                  <c:v>242.99</c:v>
                </c:pt>
                <c:pt idx="377">
                  <c:v>241.23</c:v>
                </c:pt>
                <c:pt idx="378">
                  <c:v>238.36</c:v>
                </c:pt>
                <c:pt idx="379">
                  <c:v>230.05</c:v>
                </c:pt>
                <c:pt idx="380">
                  <c:v>231.01</c:v>
                </c:pt>
                <c:pt idx="381">
                  <c:v>230.49</c:v>
                </c:pt>
                <c:pt idx="382">
                  <c:v>227.92</c:v>
                </c:pt>
                <c:pt idx="384">
                  <c:v>227.92</c:v>
                </c:pt>
                <c:pt idx="385">
                  <c:v>229.08</c:v>
                </c:pt>
                <c:pt idx="386">
                  <c:v>231.4</c:v>
                </c:pt>
                <c:pt idx="387">
                  <c:v>238.59</c:v>
                </c:pt>
                <c:pt idx="388">
                  <c:v>245.51</c:v>
                </c:pt>
                <c:pt idx="389">
                  <c:v>248.8</c:v>
                </c:pt>
                <c:pt idx="390">
                  <c:v>255.54</c:v>
                </c:pt>
                <c:pt idx="391">
                  <c:v>258.27</c:v>
                </c:pt>
                <c:pt idx="392">
                  <c:v>262.23</c:v>
                </c:pt>
                <c:pt idx="393">
                  <c:v>267.58999999999997</c:v>
                </c:pt>
                <c:pt idx="394">
                  <c:v>265.77</c:v>
                </c:pt>
                <c:pt idx="395">
                  <c:v>266.07</c:v>
                </c:pt>
                <c:pt idx="396">
                  <c:v>262</c:v>
                </c:pt>
                <c:pt idx="397">
                  <c:v>259.41000000000003</c:v>
                </c:pt>
                <c:pt idx="398">
                  <c:v>252.99</c:v>
                </c:pt>
                <c:pt idx="399">
                  <c:v>237.64</c:v>
                </c:pt>
                <c:pt idx="400">
                  <c:v>229.47</c:v>
                </c:pt>
                <c:pt idx="401">
                  <c:v>216.27</c:v>
                </c:pt>
                <c:pt idx="402">
                  <c:v>213.28</c:v>
                </c:pt>
                <c:pt idx="403">
                  <c:v>203.04</c:v>
                </c:pt>
                <c:pt idx="404">
                  <c:v>197.85</c:v>
                </c:pt>
                <c:pt idx="405">
                  <c:v>194.8</c:v>
                </c:pt>
                <c:pt idx="406">
                  <c:v>194.17</c:v>
                </c:pt>
                <c:pt idx="407">
                  <c:v>191.46</c:v>
                </c:pt>
                <c:pt idx="408">
                  <c:v>187.3</c:v>
                </c:pt>
                <c:pt idx="409">
                  <c:v>185.12</c:v>
                </c:pt>
                <c:pt idx="410">
                  <c:v>181.79</c:v>
                </c:pt>
                <c:pt idx="411">
                  <c:v>174.29</c:v>
                </c:pt>
                <c:pt idx="412">
                  <c:v>166.91</c:v>
                </c:pt>
                <c:pt idx="413">
                  <c:v>162.62</c:v>
                </c:pt>
                <c:pt idx="414">
                  <c:v>162.09</c:v>
                </c:pt>
                <c:pt idx="415">
                  <c:v>160.66</c:v>
                </c:pt>
                <c:pt idx="416">
                  <c:v>157.63</c:v>
                </c:pt>
                <c:pt idx="417">
                  <c:v>158.58000000000001</c:v>
                </c:pt>
                <c:pt idx="418">
                  <c:v>158.58000000000001</c:v>
                </c:pt>
                <c:pt idx="419">
                  <c:v>163.18</c:v>
                </c:pt>
                <c:pt idx="420">
                  <c:v>170.82</c:v>
                </c:pt>
                <c:pt idx="421">
                  <c:v>172.18</c:v>
                </c:pt>
                <c:pt idx="422">
                  <c:v>170.37</c:v>
                </c:pt>
                <c:pt idx="423">
                  <c:v>168.13</c:v>
                </c:pt>
                <c:pt idx="424">
                  <c:v>168.2</c:v>
                </c:pt>
                <c:pt idx="425">
                  <c:v>168.28</c:v>
                </c:pt>
                <c:pt idx="426">
                  <c:v>165.01</c:v>
                </c:pt>
                <c:pt idx="427">
                  <c:v>164.36</c:v>
                </c:pt>
                <c:pt idx="428">
                  <c:v>160.72</c:v>
                </c:pt>
                <c:pt idx="429">
                  <c:v>158.97999999999999</c:v>
                </c:pt>
                <c:pt idx="430">
                  <c:v>154.5</c:v>
                </c:pt>
                <c:pt idx="431" formatCode="0.00_)">
                  <c:v>153.28</c:v>
                </c:pt>
                <c:pt idx="432" formatCode="0.00_)">
                  <c:v>153.1</c:v>
                </c:pt>
                <c:pt idx="433" formatCode="0.00_)">
                  <c:v>152.26</c:v>
                </c:pt>
                <c:pt idx="434" formatCode="0.00_)">
                  <c:v>152.03</c:v>
                </c:pt>
                <c:pt idx="435" formatCode="0.00_)">
                  <c:v>156.19</c:v>
                </c:pt>
                <c:pt idx="436" formatCode="0.00_)">
                  <c:v>157.66</c:v>
                </c:pt>
                <c:pt idx="437" formatCode="0.00_)">
                  <c:v>159.11000000000001</c:v>
                </c:pt>
                <c:pt idx="438" formatCode="0.00_)">
                  <c:v>160</c:v>
                </c:pt>
                <c:pt idx="439" formatCode="0.00_)">
                  <c:v>162.79</c:v>
                </c:pt>
                <c:pt idx="440" formatCode="0.00_)">
                  <c:v>163.54</c:v>
                </c:pt>
                <c:pt idx="441" formatCode="0.00_)">
                  <c:v>163.38999999999999</c:v>
                </c:pt>
                <c:pt idx="442" formatCode="0.00_)">
                  <c:v>163.38999999999999</c:v>
                </c:pt>
                <c:pt idx="443" formatCode="0.00_)">
                  <c:v>162.68</c:v>
                </c:pt>
                <c:pt idx="444" formatCode="0.00_)">
                  <c:v>162.38</c:v>
                </c:pt>
                <c:pt idx="445" formatCode="0.00_)">
                  <c:v>161.30000000000001</c:v>
                </c:pt>
                <c:pt idx="446" formatCode="0.00_)">
                  <c:v>160.22999999999999</c:v>
                </c:pt>
                <c:pt idx="447">
                  <c:v>160.22999999999999</c:v>
                </c:pt>
                <c:pt idx="448">
                  <c:v>160.76</c:v>
                </c:pt>
                <c:pt idx="449">
                  <c:v>160.65</c:v>
                </c:pt>
                <c:pt idx="450">
                  <c:v>157.75</c:v>
                </c:pt>
                <c:pt idx="451">
                  <c:v>157.65</c:v>
                </c:pt>
                <c:pt idx="452">
                  <c:v>158.66</c:v>
                </c:pt>
                <c:pt idx="453">
                  <c:v>158.13999999999999</c:v>
                </c:pt>
                <c:pt idx="454">
                  <c:v>154.6</c:v>
                </c:pt>
                <c:pt idx="455">
                  <c:v>152.57</c:v>
                </c:pt>
                <c:pt idx="456">
                  <c:v>152.54</c:v>
                </c:pt>
                <c:pt idx="457">
                  <c:v>151.01</c:v>
                </c:pt>
                <c:pt idx="458">
                  <c:v>147</c:v>
                </c:pt>
                <c:pt idx="459">
                  <c:v>148.29</c:v>
                </c:pt>
                <c:pt idx="460">
                  <c:v>148.13999999999999</c:v>
                </c:pt>
                <c:pt idx="461">
                  <c:v>150.66999999999999</c:v>
                </c:pt>
                <c:pt idx="462">
                  <c:v>150.78</c:v>
                </c:pt>
                <c:pt idx="463">
                  <c:v>152.68</c:v>
                </c:pt>
                <c:pt idx="464">
                  <c:v>152.68</c:v>
                </c:pt>
                <c:pt idx="465">
                  <c:v>152</c:v>
                </c:pt>
                <c:pt idx="466">
                  <c:v>152</c:v>
                </c:pt>
                <c:pt idx="467">
                  <c:v>152</c:v>
                </c:pt>
                <c:pt idx="468">
                  <c:v>152</c:v>
                </c:pt>
                <c:pt idx="469">
                  <c:v>152.08000000000001</c:v>
                </c:pt>
                <c:pt idx="470">
                  <c:v>152.72</c:v>
                </c:pt>
                <c:pt idx="471">
                  <c:v>152.13999999999999</c:v>
                </c:pt>
                <c:pt idx="472">
                  <c:v>152.29</c:v>
                </c:pt>
                <c:pt idx="473">
                  <c:v>152.33000000000001</c:v>
                </c:pt>
                <c:pt idx="475">
                  <c:v>153.19999999999999</c:v>
                </c:pt>
                <c:pt idx="476">
                  <c:v>153.58000000000001</c:v>
                </c:pt>
                <c:pt idx="477">
                  <c:v>153.58000000000001</c:v>
                </c:pt>
                <c:pt idx="478">
                  <c:v>153.96</c:v>
                </c:pt>
                <c:pt idx="479">
                  <c:v>154.66</c:v>
                </c:pt>
                <c:pt idx="480">
                  <c:v>155.04</c:v>
                </c:pt>
                <c:pt idx="481">
                  <c:v>154.28</c:v>
                </c:pt>
                <c:pt idx="482">
                  <c:v>153.71</c:v>
                </c:pt>
                <c:pt idx="483">
                  <c:v>153.79</c:v>
                </c:pt>
                <c:pt idx="485">
                  <c:v>153.5</c:v>
                </c:pt>
                <c:pt idx="486">
                  <c:v>154.77000000000001</c:v>
                </c:pt>
                <c:pt idx="488">
                  <c:v>155.49</c:v>
                </c:pt>
                <c:pt idx="489">
                  <c:v>155.6</c:v>
                </c:pt>
                <c:pt idx="490">
                  <c:v>157.4</c:v>
                </c:pt>
                <c:pt idx="491">
                  <c:v>157.78</c:v>
                </c:pt>
                <c:pt idx="492">
                  <c:v>160.24</c:v>
                </c:pt>
                <c:pt idx="493">
                  <c:v>160.24</c:v>
                </c:pt>
                <c:pt idx="494">
                  <c:v>160.51</c:v>
                </c:pt>
                <c:pt idx="495">
                  <c:v>162.55000000000001</c:v>
                </c:pt>
                <c:pt idx="496">
                  <c:v>163.87</c:v>
                </c:pt>
                <c:pt idx="497">
                  <c:v>163.31</c:v>
                </c:pt>
                <c:pt idx="498">
                  <c:v>163.31</c:v>
                </c:pt>
                <c:pt idx="499">
                  <c:v>163.31</c:v>
                </c:pt>
                <c:pt idx="500">
                  <c:v>163.31</c:v>
                </c:pt>
                <c:pt idx="501">
                  <c:v>162.78</c:v>
                </c:pt>
                <c:pt idx="502">
                  <c:v>160.22999999999999</c:v>
                </c:pt>
                <c:pt idx="503">
                  <c:v>158.57</c:v>
                </c:pt>
                <c:pt idx="504">
                  <c:v>158.57</c:v>
                </c:pt>
                <c:pt idx="505">
                  <c:v>158.49</c:v>
                </c:pt>
                <c:pt idx="506">
                  <c:v>158.49</c:v>
                </c:pt>
                <c:pt idx="507">
                  <c:v>158.49</c:v>
                </c:pt>
                <c:pt idx="508">
                  <c:v>157.52000000000001</c:v>
                </c:pt>
                <c:pt idx="509">
                  <c:v>157.52000000000001</c:v>
                </c:pt>
                <c:pt idx="510">
                  <c:v>157.4</c:v>
                </c:pt>
                <c:pt idx="511">
                  <c:v>157.4</c:v>
                </c:pt>
                <c:pt idx="512">
                  <c:v>157.30000000000001</c:v>
                </c:pt>
                <c:pt idx="513">
                  <c:v>157.30000000000001</c:v>
                </c:pt>
                <c:pt idx="514">
                  <c:v>156.19999999999999</c:v>
                </c:pt>
                <c:pt idx="515">
                  <c:v>156.19999999999999</c:v>
                </c:pt>
                <c:pt idx="516">
                  <c:v>156.19999999999999</c:v>
                </c:pt>
                <c:pt idx="517">
                  <c:v>156.79</c:v>
                </c:pt>
                <c:pt idx="518">
                  <c:v>156.32</c:v>
                </c:pt>
                <c:pt idx="519">
                  <c:v>156.44</c:v>
                </c:pt>
                <c:pt idx="520">
                  <c:v>156.44</c:v>
                </c:pt>
                <c:pt idx="521">
                  <c:v>157.18</c:v>
                </c:pt>
                <c:pt idx="522">
                  <c:v>157.4</c:v>
                </c:pt>
                <c:pt idx="523">
                  <c:v>157.30000000000001</c:v>
                </c:pt>
                <c:pt idx="524">
                  <c:v>156.30000000000001</c:v>
                </c:pt>
                <c:pt idx="525">
                  <c:v>154.88999999999999</c:v>
                </c:pt>
                <c:pt idx="526">
                  <c:v>153.38</c:v>
                </c:pt>
                <c:pt idx="527">
                  <c:v>153.28</c:v>
                </c:pt>
                <c:pt idx="528">
                  <c:v>153.28</c:v>
                </c:pt>
                <c:pt idx="529">
                  <c:v>152.88</c:v>
                </c:pt>
                <c:pt idx="530">
                  <c:v>152.47</c:v>
                </c:pt>
                <c:pt idx="531">
                  <c:v>151.72999999999999</c:v>
                </c:pt>
                <c:pt idx="532">
                  <c:v>151.72999999999999</c:v>
                </c:pt>
                <c:pt idx="533">
                  <c:v>149.22</c:v>
                </c:pt>
                <c:pt idx="534">
                  <c:v>148.41</c:v>
                </c:pt>
                <c:pt idx="535">
                  <c:v>148.22</c:v>
                </c:pt>
                <c:pt idx="536">
                  <c:v>146.41999999999999</c:v>
                </c:pt>
                <c:pt idx="537">
                  <c:v>146.53</c:v>
                </c:pt>
                <c:pt idx="538">
                  <c:v>147.44</c:v>
                </c:pt>
                <c:pt idx="539">
                  <c:v>147.44</c:v>
                </c:pt>
                <c:pt idx="540">
                  <c:v>148.86000000000001</c:v>
                </c:pt>
                <c:pt idx="541">
                  <c:v>150.38999999999999</c:v>
                </c:pt>
                <c:pt idx="542">
                  <c:v>150.46</c:v>
                </c:pt>
                <c:pt idx="543">
                  <c:v>150.91999999999999</c:v>
                </c:pt>
                <c:pt idx="544">
                  <c:v>151.11000000000001</c:v>
                </c:pt>
                <c:pt idx="545">
                  <c:v>151.11000000000001</c:v>
                </c:pt>
                <c:pt idx="546">
                  <c:v>150.69999999999999</c:v>
                </c:pt>
                <c:pt idx="547">
                  <c:v>150.94</c:v>
                </c:pt>
                <c:pt idx="548">
                  <c:v>150.94</c:v>
                </c:pt>
                <c:pt idx="549">
                  <c:v>150.75</c:v>
                </c:pt>
                <c:pt idx="550">
                  <c:v>150.69</c:v>
                </c:pt>
                <c:pt idx="551">
                  <c:v>150.57</c:v>
                </c:pt>
                <c:pt idx="552">
                  <c:v>149.1</c:v>
                </c:pt>
                <c:pt idx="553">
                  <c:v>148.29</c:v>
                </c:pt>
                <c:pt idx="554">
                  <c:v>148.29</c:v>
                </c:pt>
                <c:pt idx="555">
                  <c:v>149.72999999999999</c:v>
                </c:pt>
                <c:pt idx="556">
                  <c:v>150.03</c:v>
                </c:pt>
                <c:pt idx="557">
                  <c:v>149.79</c:v>
                </c:pt>
                <c:pt idx="558">
                  <c:v>151.11000000000001</c:v>
                </c:pt>
                <c:pt idx="559">
                  <c:v>151.05000000000001</c:v>
                </c:pt>
                <c:pt idx="560">
                  <c:v>150.94</c:v>
                </c:pt>
                <c:pt idx="561">
                  <c:v>149.58000000000001</c:v>
                </c:pt>
                <c:pt idx="562">
                  <c:v>149.58000000000001</c:v>
                </c:pt>
                <c:pt idx="563">
                  <c:v>148.83000000000001</c:v>
                </c:pt>
                <c:pt idx="564">
                  <c:v>146.03</c:v>
                </c:pt>
                <c:pt idx="565">
                  <c:v>145.21</c:v>
                </c:pt>
                <c:pt idx="566">
                  <c:v>143.54</c:v>
                </c:pt>
                <c:pt idx="567">
                  <c:v>143.11000000000001</c:v>
                </c:pt>
                <c:pt idx="568">
                  <c:v>143.02000000000001</c:v>
                </c:pt>
                <c:pt idx="569">
                  <c:v>140.41</c:v>
                </c:pt>
                <c:pt idx="570">
                  <c:v>140.41</c:v>
                </c:pt>
                <c:pt idx="571">
                  <c:v>150.94</c:v>
                </c:pt>
                <c:pt idx="572">
                  <c:v>140.32</c:v>
                </c:pt>
                <c:pt idx="573">
                  <c:v>140.22</c:v>
                </c:pt>
                <c:pt idx="574">
                  <c:v>140.16999999999999</c:v>
                </c:pt>
                <c:pt idx="575">
                  <c:v>140.13999999999999</c:v>
                </c:pt>
                <c:pt idx="576">
                  <c:v>139.71</c:v>
                </c:pt>
                <c:pt idx="577">
                  <c:v>139.66</c:v>
                </c:pt>
                <c:pt idx="578">
                  <c:v>139.65</c:v>
                </c:pt>
                <c:pt idx="579">
                  <c:v>139.19999999999999</c:v>
                </c:pt>
                <c:pt idx="580">
                  <c:v>137.9</c:v>
                </c:pt>
                <c:pt idx="581">
                  <c:v>137.77000000000001</c:v>
                </c:pt>
                <c:pt idx="582">
                  <c:v>137.63</c:v>
                </c:pt>
                <c:pt idx="583">
                  <c:v>133.33000000000001</c:v>
                </c:pt>
                <c:pt idx="584">
                  <c:v>132.37</c:v>
                </c:pt>
                <c:pt idx="585">
                  <c:v>132.15</c:v>
                </c:pt>
                <c:pt idx="586">
                  <c:v>131.88999999999999</c:v>
                </c:pt>
                <c:pt idx="587">
                  <c:v>131.80000000000001</c:v>
                </c:pt>
                <c:pt idx="588">
                  <c:v>131.44999999999999</c:v>
                </c:pt>
                <c:pt idx="589">
                  <c:v>131.13999999999999</c:v>
                </c:pt>
                <c:pt idx="590">
                  <c:v>130.94</c:v>
                </c:pt>
                <c:pt idx="591">
                  <c:v>127.44</c:v>
                </c:pt>
                <c:pt idx="592">
                  <c:v>124.13</c:v>
                </c:pt>
                <c:pt idx="593">
                  <c:v>122.43</c:v>
                </c:pt>
                <c:pt idx="594">
                  <c:v>122.13</c:v>
                </c:pt>
                <c:pt idx="595">
                  <c:v>122.13</c:v>
                </c:pt>
                <c:pt idx="596">
                  <c:v>122.59</c:v>
                </c:pt>
                <c:pt idx="597">
                  <c:v>123.37</c:v>
                </c:pt>
                <c:pt idx="598">
                  <c:v>123.34</c:v>
                </c:pt>
                <c:pt idx="599">
                  <c:v>123.31</c:v>
                </c:pt>
                <c:pt idx="600">
                  <c:v>123.31</c:v>
                </c:pt>
                <c:pt idx="601">
                  <c:v>123.3</c:v>
                </c:pt>
                <c:pt idx="602">
                  <c:v>123.15</c:v>
                </c:pt>
                <c:pt idx="603">
                  <c:v>123.93</c:v>
                </c:pt>
                <c:pt idx="604">
                  <c:v>123.93</c:v>
                </c:pt>
                <c:pt idx="605">
                  <c:v>123.93</c:v>
                </c:pt>
                <c:pt idx="606">
                  <c:v>124.19</c:v>
                </c:pt>
                <c:pt idx="607">
                  <c:v>125.33</c:v>
                </c:pt>
                <c:pt idx="608">
                  <c:v>125.33</c:v>
                </c:pt>
                <c:pt idx="609">
                  <c:v>125.33</c:v>
                </c:pt>
                <c:pt idx="610">
                  <c:v>125.24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9732880"/>
        <c:axId val="529733272"/>
      </c:lineChart>
      <c:dateAx>
        <c:axId val="529732880"/>
        <c:scaling>
          <c:orientation val="minMax"/>
          <c:max val="42152"/>
          <c:min val="40391"/>
        </c:scaling>
        <c:delete val="0"/>
        <c:axPos val="b"/>
        <c:numFmt formatCode="mmm\-yy" sourceLinked="0"/>
        <c:majorTickMark val="none"/>
        <c:minorTickMark val="in"/>
        <c:tickLblPos val="nextTo"/>
        <c:spPr>
          <a:ln w="36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US"/>
            </a:pPr>
            <a:endParaRPr lang="en-US"/>
          </a:p>
        </c:txPr>
        <c:crossAx val="529733272"/>
        <c:crossesAt val="0"/>
        <c:auto val="1"/>
        <c:lblOffset val="100"/>
        <c:baseTimeUnit val="days"/>
        <c:majorUnit val="12"/>
        <c:majorTimeUnit val="months"/>
        <c:minorUnit val="6"/>
        <c:minorTimeUnit val="months"/>
      </c:dateAx>
      <c:valAx>
        <c:axId val="529733272"/>
        <c:scaling>
          <c:orientation val="minMax"/>
          <c:max val="450"/>
          <c:min val="0"/>
        </c:scaling>
        <c:delete val="0"/>
        <c:axPos val="l"/>
        <c:numFmt formatCode="0" sourceLinked="0"/>
        <c:majorTickMark val="in"/>
        <c:minorTickMark val="none"/>
        <c:tickLblPos val="nextTo"/>
        <c:spPr>
          <a:ln w="36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US"/>
            </a:pPr>
            <a:endParaRPr lang="en-US"/>
          </a:p>
        </c:txPr>
        <c:crossAx val="529732880"/>
        <c:crossesAt val="37469"/>
        <c:crossBetween val="midCat"/>
        <c:majorUnit val="100"/>
        <c:minorUnit val="5"/>
      </c:valAx>
      <c:spPr>
        <a:noFill/>
        <a:ln w="14728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7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56624866336156E-2"/>
          <c:y val="4.9404246842198879E-2"/>
          <c:w val="0.90275201710897246"/>
          <c:h val="0.870599741203749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2010/11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Sheet1!$A$2:$A$1229</c:f>
              <c:numCache>
                <c:formatCode>m/d/yyyy</c:formatCode>
                <c:ptCount val="1228"/>
                <c:pt idx="0">
                  <c:v>40392</c:v>
                </c:pt>
                <c:pt idx="1">
                  <c:v>40393</c:v>
                </c:pt>
                <c:pt idx="2">
                  <c:v>40394</c:v>
                </c:pt>
                <c:pt idx="3">
                  <c:v>40395</c:v>
                </c:pt>
                <c:pt idx="4">
                  <c:v>40396</c:v>
                </c:pt>
                <c:pt idx="5">
                  <c:v>40399</c:v>
                </c:pt>
                <c:pt idx="6">
                  <c:v>40400</c:v>
                </c:pt>
                <c:pt idx="7">
                  <c:v>40401</c:v>
                </c:pt>
                <c:pt idx="8">
                  <c:v>40402</c:v>
                </c:pt>
                <c:pt idx="9">
                  <c:v>40403</c:v>
                </c:pt>
                <c:pt idx="10">
                  <c:v>40406</c:v>
                </c:pt>
                <c:pt idx="11">
                  <c:v>40407</c:v>
                </c:pt>
                <c:pt idx="12">
                  <c:v>40408</c:v>
                </c:pt>
                <c:pt idx="13">
                  <c:v>40409</c:v>
                </c:pt>
                <c:pt idx="14">
                  <c:v>40410</c:v>
                </c:pt>
                <c:pt idx="15">
                  <c:v>40413</c:v>
                </c:pt>
                <c:pt idx="16">
                  <c:v>40414</c:v>
                </c:pt>
                <c:pt idx="17">
                  <c:v>40415</c:v>
                </c:pt>
                <c:pt idx="18">
                  <c:v>40416</c:v>
                </c:pt>
                <c:pt idx="19">
                  <c:v>40417</c:v>
                </c:pt>
                <c:pt idx="20">
                  <c:v>40421</c:v>
                </c:pt>
                <c:pt idx="21">
                  <c:v>40422</c:v>
                </c:pt>
                <c:pt idx="22">
                  <c:v>40423</c:v>
                </c:pt>
                <c:pt idx="23">
                  <c:v>40424</c:v>
                </c:pt>
                <c:pt idx="24">
                  <c:v>40427</c:v>
                </c:pt>
                <c:pt idx="25">
                  <c:v>40428</c:v>
                </c:pt>
                <c:pt idx="26">
                  <c:v>40429</c:v>
                </c:pt>
                <c:pt idx="27">
                  <c:v>40430</c:v>
                </c:pt>
                <c:pt idx="28">
                  <c:v>40431</c:v>
                </c:pt>
                <c:pt idx="29">
                  <c:v>40434</c:v>
                </c:pt>
                <c:pt idx="30">
                  <c:v>40435</c:v>
                </c:pt>
                <c:pt idx="31">
                  <c:v>40436</c:v>
                </c:pt>
                <c:pt idx="32">
                  <c:v>40437</c:v>
                </c:pt>
                <c:pt idx="33">
                  <c:v>40438</c:v>
                </c:pt>
                <c:pt idx="34">
                  <c:v>40441</c:v>
                </c:pt>
                <c:pt idx="35">
                  <c:v>40442</c:v>
                </c:pt>
                <c:pt idx="36">
                  <c:v>40443</c:v>
                </c:pt>
                <c:pt idx="37">
                  <c:v>40444</c:v>
                </c:pt>
                <c:pt idx="38">
                  <c:v>40445</c:v>
                </c:pt>
                <c:pt idx="39">
                  <c:v>40448</c:v>
                </c:pt>
                <c:pt idx="40">
                  <c:v>40449</c:v>
                </c:pt>
                <c:pt idx="41">
                  <c:v>40450</c:v>
                </c:pt>
                <c:pt idx="42">
                  <c:v>40451</c:v>
                </c:pt>
                <c:pt idx="43">
                  <c:v>40452</c:v>
                </c:pt>
                <c:pt idx="44">
                  <c:v>40455</c:v>
                </c:pt>
                <c:pt idx="45">
                  <c:v>40456</c:v>
                </c:pt>
                <c:pt idx="46">
                  <c:v>40457</c:v>
                </c:pt>
                <c:pt idx="47">
                  <c:v>40458</c:v>
                </c:pt>
                <c:pt idx="48">
                  <c:v>40459</c:v>
                </c:pt>
                <c:pt idx="49">
                  <c:v>40462</c:v>
                </c:pt>
                <c:pt idx="50">
                  <c:v>40463</c:v>
                </c:pt>
                <c:pt idx="51">
                  <c:v>40464</c:v>
                </c:pt>
                <c:pt idx="52">
                  <c:v>40465</c:v>
                </c:pt>
                <c:pt idx="53">
                  <c:v>40466</c:v>
                </c:pt>
                <c:pt idx="54">
                  <c:v>40469</c:v>
                </c:pt>
                <c:pt idx="55">
                  <c:v>40470</c:v>
                </c:pt>
                <c:pt idx="56">
                  <c:v>40471</c:v>
                </c:pt>
                <c:pt idx="57">
                  <c:v>40472</c:v>
                </c:pt>
                <c:pt idx="58">
                  <c:v>40473</c:v>
                </c:pt>
                <c:pt idx="59">
                  <c:v>40476</c:v>
                </c:pt>
                <c:pt idx="60">
                  <c:v>40477</c:v>
                </c:pt>
                <c:pt idx="61">
                  <c:v>40478</c:v>
                </c:pt>
                <c:pt idx="62">
                  <c:v>40479</c:v>
                </c:pt>
                <c:pt idx="63">
                  <c:v>40480</c:v>
                </c:pt>
                <c:pt idx="64">
                  <c:v>40483</c:v>
                </c:pt>
                <c:pt idx="65">
                  <c:v>40484</c:v>
                </c:pt>
                <c:pt idx="66">
                  <c:v>40485</c:v>
                </c:pt>
                <c:pt idx="67">
                  <c:v>40486</c:v>
                </c:pt>
                <c:pt idx="68">
                  <c:v>40487</c:v>
                </c:pt>
                <c:pt idx="69">
                  <c:v>40490</c:v>
                </c:pt>
                <c:pt idx="70">
                  <c:v>40491</c:v>
                </c:pt>
                <c:pt idx="71">
                  <c:v>40492</c:v>
                </c:pt>
                <c:pt idx="72">
                  <c:v>40493</c:v>
                </c:pt>
                <c:pt idx="73">
                  <c:v>40494</c:v>
                </c:pt>
                <c:pt idx="74">
                  <c:v>40497</c:v>
                </c:pt>
                <c:pt idx="75">
                  <c:v>40498</c:v>
                </c:pt>
                <c:pt idx="76">
                  <c:v>40499</c:v>
                </c:pt>
                <c:pt idx="77">
                  <c:v>40500</c:v>
                </c:pt>
                <c:pt idx="78">
                  <c:v>40501</c:v>
                </c:pt>
                <c:pt idx="79">
                  <c:v>40504</c:v>
                </c:pt>
                <c:pt idx="80">
                  <c:v>40505</c:v>
                </c:pt>
                <c:pt idx="81">
                  <c:v>40506</c:v>
                </c:pt>
                <c:pt idx="82">
                  <c:v>40507</c:v>
                </c:pt>
                <c:pt idx="83">
                  <c:v>40508</c:v>
                </c:pt>
                <c:pt idx="84">
                  <c:v>40511</c:v>
                </c:pt>
                <c:pt idx="85">
                  <c:v>40512</c:v>
                </c:pt>
                <c:pt idx="86">
                  <c:v>40513</c:v>
                </c:pt>
                <c:pt idx="87">
                  <c:v>40514</c:v>
                </c:pt>
                <c:pt idx="88">
                  <c:v>40515</c:v>
                </c:pt>
                <c:pt idx="89">
                  <c:v>40518</c:v>
                </c:pt>
                <c:pt idx="90">
                  <c:v>40519</c:v>
                </c:pt>
                <c:pt idx="91">
                  <c:v>40520</c:v>
                </c:pt>
                <c:pt idx="92">
                  <c:v>40521</c:v>
                </c:pt>
                <c:pt idx="93">
                  <c:v>40522</c:v>
                </c:pt>
                <c:pt idx="94">
                  <c:v>40525</c:v>
                </c:pt>
                <c:pt idx="95">
                  <c:v>40526</c:v>
                </c:pt>
                <c:pt idx="96">
                  <c:v>40527</c:v>
                </c:pt>
                <c:pt idx="97">
                  <c:v>40528</c:v>
                </c:pt>
                <c:pt idx="98">
                  <c:v>40529</c:v>
                </c:pt>
                <c:pt idx="99">
                  <c:v>40532</c:v>
                </c:pt>
                <c:pt idx="100">
                  <c:v>40533</c:v>
                </c:pt>
                <c:pt idx="101">
                  <c:v>40534</c:v>
                </c:pt>
                <c:pt idx="102">
                  <c:v>40535</c:v>
                </c:pt>
                <c:pt idx="103">
                  <c:v>40536</c:v>
                </c:pt>
                <c:pt idx="104">
                  <c:v>40541</c:v>
                </c:pt>
                <c:pt idx="105">
                  <c:v>40542</c:v>
                </c:pt>
                <c:pt idx="106">
                  <c:v>40543</c:v>
                </c:pt>
                <c:pt idx="107">
                  <c:v>40546</c:v>
                </c:pt>
                <c:pt idx="108">
                  <c:v>40547</c:v>
                </c:pt>
                <c:pt idx="109">
                  <c:v>40548</c:v>
                </c:pt>
                <c:pt idx="110">
                  <c:v>40549</c:v>
                </c:pt>
                <c:pt idx="111">
                  <c:v>40550</c:v>
                </c:pt>
                <c:pt idx="112">
                  <c:v>40553</c:v>
                </c:pt>
                <c:pt idx="113">
                  <c:v>40554</c:v>
                </c:pt>
                <c:pt idx="114">
                  <c:v>40555</c:v>
                </c:pt>
                <c:pt idx="115">
                  <c:v>40556</c:v>
                </c:pt>
                <c:pt idx="116">
                  <c:v>40557</c:v>
                </c:pt>
                <c:pt idx="117">
                  <c:v>40560</c:v>
                </c:pt>
                <c:pt idx="118">
                  <c:v>40561</c:v>
                </c:pt>
                <c:pt idx="119">
                  <c:v>40562</c:v>
                </c:pt>
                <c:pt idx="120">
                  <c:v>40563</c:v>
                </c:pt>
                <c:pt idx="121">
                  <c:v>40564</c:v>
                </c:pt>
                <c:pt idx="122">
                  <c:v>40567</c:v>
                </c:pt>
                <c:pt idx="123">
                  <c:v>40568</c:v>
                </c:pt>
                <c:pt idx="124">
                  <c:v>40569</c:v>
                </c:pt>
                <c:pt idx="125">
                  <c:v>40570</c:v>
                </c:pt>
                <c:pt idx="126">
                  <c:v>40571</c:v>
                </c:pt>
                <c:pt idx="127">
                  <c:v>40574</c:v>
                </c:pt>
                <c:pt idx="128">
                  <c:v>40575</c:v>
                </c:pt>
                <c:pt idx="129">
                  <c:v>40576</c:v>
                </c:pt>
                <c:pt idx="130">
                  <c:v>40577</c:v>
                </c:pt>
                <c:pt idx="131">
                  <c:v>40578</c:v>
                </c:pt>
                <c:pt idx="132">
                  <c:v>40581</c:v>
                </c:pt>
                <c:pt idx="133">
                  <c:v>40582</c:v>
                </c:pt>
                <c:pt idx="134">
                  <c:v>40583</c:v>
                </c:pt>
                <c:pt idx="135">
                  <c:v>40584</c:v>
                </c:pt>
                <c:pt idx="136">
                  <c:v>40585</c:v>
                </c:pt>
                <c:pt idx="137">
                  <c:v>40588</c:v>
                </c:pt>
                <c:pt idx="138">
                  <c:v>40589</c:v>
                </c:pt>
                <c:pt idx="139">
                  <c:v>40590</c:v>
                </c:pt>
                <c:pt idx="140">
                  <c:v>40591</c:v>
                </c:pt>
                <c:pt idx="141">
                  <c:v>40592</c:v>
                </c:pt>
                <c:pt idx="142">
                  <c:v>40595</c:v>
                </c:pt>
                <c:pt idx="143">
                  <c:v>40596</c:v>
                </c:pt>
                <c:pt idx="144">
                  <c:v>40597</c:v>
                </c:pt>
                <c:pt idx="145">
                  <c:v>40598</c:v>
                </c:pt>
                <c:pt idx="146">
                  <c:v>40599</c:v>
                </c:pt>
                <c:pt idx="147">
                  <c:v>40602</c:v>
                </c:pt>
                <c:pt idx="148">
                  <c:v>40603</c:v>
                </c:pt>
                <c:pt idx="149">
                  <c:v>40604</c:v>
                </c:pt>
                <c:pt idx="150">
                  <c:v>40605</c:v>
                </c:pt>
                <c:pt idx="151">
                  <c:v>40606</c:v>
                </c:pt>
                <c:pt idx="152">
                  <c:v>40609</c:v>
                </c:pt>
                <c:pt idx="153">
                  <c:v>40610</c:v>
                </c:pt>
                <c:pt idx="154">
                  <c:v>40611</c:v>
                </c:pt>
                <c:pt idx="155">
                  <c:v>40612</c:v>
                </c:pt>
                <c:pt idx="156">
                  <c:v>40613</c:v>
                </c:pt>
                <c:pt idx="157">
                  <c:v>40616</c:v>
                </c:pt>
                <c:pt idx="158">
                  <c:v>40617</c:v>
                </c:pt>
                <c:pt idx="159">
                  <c:v>40618</c:v>
                </c:pt>
                <c:pt idx="160">
                  <c:v>40619</c:v>
                </c:pt>
                <c:pt idx="161">
                  <c:v>40620</c:v>
                </c:pt>
                <c:pt idx="162">
                  <c:v>40623</c:v>
                </c:pt>
                <c:pt idx="163">
                  <c:v>40624</c:v>
                </c:pt>
                <c:pt idx="164">
                  <c:v>40625</c:v>
                </c:pt>
                <c:pt idx="165">
                  <c:v>40626</c:v>
                </c:pt>
                <c:pt idx="166">
                  <c:v>40627</c:v>
                </c:pt>
                <c:pt idx="167">
                  <c:v>40630</c:v>
                </c:pt>
                <c:pt idx="168">
                  <c:v>40631</c:v>
                </c:pt>
                <c:pt idx="169">
                  <c:v>40632</c:v>
                </c:pt>
                <c:pt idx="170">
                  <c:v>40633</c:v>
                </c:pt>
                <c:pt idx="171">
                  <c:v>40634</c:v>
                </c:pt>
                <c:pt idx="172">
                  <c:v>40637</c:v>
                </c:pt>
                <c:pt idx="173">
                  <c:v>40638</c:v>
                </c:pt>
                <c:pt idx="174">
                  <c:v>40639</c:v>
                </c:pt>
                <c:pt idx="175">
                  <c:v>40640</c:v>
                </c:pt>
                <c:pt idx="176">
                  <c:v>40641</c:v>
                </c:pt>
                <c:pt idx="177">
                  <c:v>40644</c:v>
                </c:pt>
                <c:pt idx="178">
                  <c:v>40645</c:v>
                </c:pt>
                <c:pt idx="179">
                  <c:v>40646</c:v>
                </c:pt>
                <c:pt idx="180">
                  <c:v>40647</c:v>
                </c:pt>
                <c:pt idx="181">
                  <c:v>40648</c:v>
                </c:pt>
                <c:pt idx="182">
                  <c:v>40651</c:v>
                </c:pt>
                <c:pt idx="183">
                  <c:v>40652</c:v>
                </c:pt>
                <c:pt idx="184">
                  <c:v>40653</c:v>
                </c:pt>
                <c:pt idx="185">
                  <c:v>40654</c:v>
                </c:pt>
                <c:pt idx="186">
                  <c:v>40659</c:v>
                </c:pt>
                <c:pt idx="187">
                  <c:v>40660</c:v>
                </c:pt>
                <c:pt idx="188">
                  <c:v>40661</c:v>
                </c:pt>
                <c:pt idx="189">
                  <c:v>40666</c:v>
                </c:pt>
                <c:pt idx="190">
                  <c:v>40667</c:v>
                </c:pt>
                <c:pt idx="191">
                  <c:v>40668</c:v>
                </c:pt>
                <c:pt idx="192">
                  <c:v>40669</c:v>
                </c:pt>
                <c:pt idx="193">
                  <c:v>40672</c:v>
                </c:pt>
                <c:pt idx="194">
                  <c:v>40673</c:v>
                </c:pt>
                <c:pt idx="195">
                  <c:v>40674</c:v>
                </c:pt>
                <c:pt idx="196">
                  <c:v>40675</c:v>
                </c:pt>
                <c:pt idx="197">
                  <c:v>40676</c:v>
                </c:pt>
                <c:pt idx="198">
                  <c:v>40679</c:v>
                </c:pt>
                <c:pt idx="199">
                  <c:v>40680</c:v>
                </c:pt>
                <c:pt idx="200">
                  <c:v>40681</c:v>
                </c:pt>
                <c:pt idx="201">
                  <c:v>40682</c:v>
                </c:pt>
                <c:pt idx="202">
                  <c:v>40683</c:v>
                </c:pt>
                <c:pt idx="203">
                  <c:v>40686</c:v>
                </c:pt>
                <c:pt idx="204">
                  <c:v>40687</c:v>
                </c:pt>
                <c:pt idx="205">
                  <c:v>40688</c:v>
                </c:pt>
                <c:pt idx="206">
                  <c:v>40689</c:v>
                </c:pt>
                <c:pt idx="207">
                  <c:v>40690</c:v>
                </c:pt>
                <c:pt idx="208">
                  <c:v>40694</c:v>
                </c:pt>
                <c:pt idx="209">
                  <c:v>40695</c:v>
                </c:pt>
                <c:pt idx="210">
                  <c:v>40696</c:v>
                </c:pt>
                <c:pt idx="211">
                  <c:v>40697</c:v>
                </c:pt>
                <c:pt idx="212">
                  <c:v>40700</c:v>
                </c:pt>
                <c:pt idx="213">
                  <c:v>40701</c:v>
                </c:pt>
                <c:pt idx="214">
                  <c:v>40702</c:v>
                </c:pt>
                <c:pt idx="215">
                  <c:v>40703</c:v>
                </c:pt>
                <c:pt idx="216">
                  <c:v>40704</c:v>
                </c:pt>
                <c:pt idx="217">
                  <c:v>40707</c:v>
                </c:pt>
                <c:pt idx="218">
                  <c:v>40708</c:v>
                </c:pt>
                <c:pt idx="219">
                  <c:v>40709</c:v>
                </c:pt>
                <c:pt idx="220">
                  <c:v>40710</c:v>
                </c:pt>
                <c:pt idx="221">
                  <c:v>40711</c:v>
                </c:pt>
                <c:pt idx="222">
                  <c:v>40714</c:v>
                </c:pt>
                <c:pt idx="223">
                  <c:v>40715</c:v>
                </c:pt>
                <c:pt idx="224">
                  <c:v>40716</c:v>
                </c:pt>
                <c:pt idx="225">
                  <c:v>40717</c:v>
                </c:pt>
                <c:pt idx="226">
                  <c:v>40718</c:v>
                </c:pt>
                <c:pt idx="227">
                  <c:v>40721</c:v>
                </c:pt>
                <c:pt idx="228">
                  <c:v>40722</c:v>
                </c:pt>
                <c:pt idx="229">
                  <c:v>40723</c:v>
                </c:pt>
                <c:pt idx="230">
                  <c:v>40724</c:v>
                </c:pt>
                <c:pt idx="231">
                  <c:v>40725</c:v>
                </c:pt>
                <c:pt idx="232">
                  <c:v>40728</c:v>
                </c:pt>
                <c:pt idx="233">
                  <c:v>40729</c:v>
                </c:pt>
                <c:pt idx="234">
                  <c:v>40730</c:v>
                </c:pt>
                <c:pt idx="235">
                  <c:v>40731</c:v>
                </c:pt>
                <c:pt idx="236">
                  <c:v>40732</c:v>
                </c:pt>
                <c:pt idx="237">
                  <c:v>40735</c:v>
                </c:pt>
                <c:pt idx="238">
                  <c:v>40736</c:v>
                </c:pt>
                <c:pt idx="239">
                  <c:v>40737</c:v>
                </c:pt>
                <c:pt idx="240">
                  <c:v>40738</c:v>
                </c:pt>
                <c:pt idx="241">
                  <c:v>40739</c:v>
                </c:pt>
                <c:pt idx="242">
                  <c:v>40742</c:v>
                </c:pt>
                <c:pt idx="243">
                  <c:v>40743</c:v>
                </c:pt>
                <c:pt idx="244">
                  <c:v>40744</c:v>
                </c:pt>
                <c:pt idx="245">
                  <c:v>40745</c:v>
                </c:pt>
                <c:pt idx="246">
                  <c:v>40746</c:v>
                </c:pt>
                <c:pt idx="247">
                  <c:v>40749</c:v>
                </c:pt>
                <c:pt idx="248">
                  <c:v>40750</c:v>
                </c:pt>
                <c:pt idx="249">
                  <c:v>40751</c:v>
                </c:pt>
                <c:pt idx="250">
                  <c:v>40752</c:v>
                </c:pt>
                <c:pt idx="251">
                  <c:v>40753</c:v>
                </c:pt>
                <c:pt idx="252">
                  <c:v>40756</c:v>
                </c:pt>
                <c:pt idx="253">
                  <c:v>40757</c:v>
                </c:pt>
                <c:pt idx="254">
                  <c:v>40758</c:v>
                </c:pt>
                <c:pt idx="255">
                  <c:v>40759</c:v>
                </c:pt>
                <c:pt idx="256">
                  <c:v>40760</c:v>
                </c:pt>
                <c:pt idx="257">
                  <c:v>40763</c:v>
                </c:pt>
                <c:pt idx="258">
                  <c:v>40764</c:v>
                </c:pt>
                <c:pt idx="259">
                  <c:v>40765</c:v>
                </c:pt>
                <c:pt idx="260">
                  <c:v>40766</c:v>
                </c:pt>
                <c:pt idx="261">
                  <c:v>40767</c:v>
                </c:pt>
                <c:pt idx="262">
                  <c:v>40770</c:v>
                </c:pt>
                <c:pt idx="263">
                  <c:v>40771</c:v>
                </c:pt>
                <c:pt idx="264">
                  <c:v>40772</c:v>
                </c:pt>
                <c:pt idx="265">
                  <c:v>40773</c:v>
                </c:pt>
                <c:pt idx="266">
                  <c:v>40774</c:v>
                </c:pt>
                <c:pt idx="267">
                  <c:v>40777</c:v>
                </c:pt>
                <c:pt idx="268">
                  <c:v>40778</c:v>
                </c:pt>
                <c:pt idx="269">
                  <c:v>40779</c:v>
                </c:pt>
                <c:pt idx="270">
                  <c:v>40780</c:v>
                </c:pt>
                <c:pt idx="271">
                  <c:v>40781</c:v>
                </c:pt>
                <c:pt idx="272">
                  <c:v>40785</c:v>
                </c:pt>
                <c:pt idx="273">
                  <c:v>40786</c:v>
                </c:pt>
                <c:pt idx="274">
                  <c:v>40787</c:v>
                </c:pt>
                <c:pt idx="275">
                  <c:v>40788</c:v>
                </c:pt>
                <c:pt idx="276">
                  <c:v>40791</c:v>
                </c:pt>
                <c:pt idx="277">
                  <c:v>40792</c:v>
                </c:pt>
                <c:pt idx="278">
                  <c:v>40793</c:v>
                </c:pt>
                <c:pt idx="279">
                  <c:v>40794</c:v>
                </c:pt>
                <c:pt idx="280">
                  <c:v>40795</c:v>
                </c:pt>
                <c:pt idx="281">
                  <c:v>40798</c:v>
                </c:pt>
                <c:pt idx="282">
                  <c:v>40799</c:v>
                </c:pt>
                <c:pt idx="283">
                  <c:v>40800</c:v>
                </c:pt>
                <c:pt idx="284">
                  <c:v>40801</c:v>
                </c:pt>
                <c:pt idx="285">
                  <c:v>40802</c:v>
                </c:pt>
                <c:pt idx="286">
                  <c:v>40805</c:v>
                </c:pt>
                <c:pt idx="287">
                  <c:v>40806</c:v>
                </c:pt>
                <c:pt idx="288">
                  <c:v>40807</c:v>
                </c:pt>
                <c:pt idx="289">
                  <c:v>40808</c:v>
                </c:pt>
                <c:pt idx="290">
                  <c:v>40809</c:v>
                </c:pt>
                <c:pt idx="291">
                  <c:v>40812</c:v>
                </c:pt>
                <c:pt idx="292">
                  <c:v>40813</c:v>
                </c:pt>
                <c:pt idx="293">
                  <c:v>40814</c:v>
                </c:pt>
                <c:pt idx="294">
                  <c:v>40815</c:v>
                </c:pt>
                <c:pt idx="295">
                  <c:v>40816</c:v>
                </c:pt>
                <c:pt idx="296">
                  <c:v>40819</c:v>
                </c:pt>
                <c:pt idx="297">
                  <c:v>40820</c:v>
                </c:pt>
                <c:pt idx="298">
                  <c:v>40821</c:v>
                </c:pt>
                <c:pt idx="299">
                  <c:v>40822</c:v>
                </c:pt>
                <c:pt idx="300">
                  <c:v>40823</c:v>
                </c:pt>
                <c:pt idx="301">
                  <c:v>40826</c:v>
                </c:pt>
                <c:pt idx="302">
                  <c:v>40827</c:v>
                </c:pt>
                <c:pt idx="303">
                  <c:v>40828</c:v>
                </c:pt>
                <c:pt idx="304">
                  <c:v>40829</c:v>
                </c:pt>
                <c:pt idx="305">
                  <c:v>40830</c:v>
                </c:pt>
                <c:pt idx="306">
                  <c:v>40833</c:v>
                </c:pt>
                <c:pt idx="307">
                  <c:v>40834</c:v>
                </c:pt>
                <c:pt idx="308">
                  <c:v>40835</c:v>
                </c:pt>
                <c:pt idx="309">
                  <c:v>40836</c:v>
                </c:pt>
                <c:pt idx="310">
                  <c:v>40837</c:v>
                </c:pt>
                <c:pt idx="311">
                  <c:v>40840</c:v>
                </c:pt>
                <c:pt idx="312">
                  <c:v>40841</c:v>
                </c:pt>
                <c:pt idx="313">
                  <c:v>40842</c:v>
                </c:pt>
                <c:pt idx="314">
                  <c:v>40843</c:v>
                </c:pt>
                <c:pt idx="315">
                  <c:v>40844</c:v>
                </c:pt>
                <c:pt idx="316">
                  <c:v>40847</c:v>
                </c:pt>
                <c:pt idx="317">
                  <c:v>40848</c:v>
                </c:pt>
                <c:pt idx="318">
                  <c:v>40849</c:v>
                </c:pt>
                <c:pt idx="319">
                  <c:v>40850</c:v>
                </c:pt>
                <c:pt idx="320">
                  <c:v>40851</c:v>
                </c:pt>
                <c:pt idx="321">
                  <c:v>40854</c:v>
                </c:pt>
                <c:pt idx="322">
                  <c:v>40855</c:v>
                </c:pt>
                <c:pt idx="323">
                  <c:v>40856</c:v>
                </c:pt>
                <c:pt idx="324">
                  <c:v>40857</c:v>
                </c:pt>
                <c:pt idx="325">
                  <c:v>40858</c:v>
                </c:pt>
                <c:pt idx="326">
                  <c:v>40861</c:v>
                </c:pt>
                <c:pt idx="327">
                  <c:v>40862</c:v>
                </c:pt>
                <c:pt idx="328">
                  <c:v>40863</c:v>
                </c:pt>
                <c:pt idx="329">
                  <c:v>40864</c:v>
                </c:pt>
                <c:pt idx="330">
                  <c:v>40865</c:v>
                </c:pt>
                <c:pt idx="331">
                  <c:v>40868</c:v>
                </c:pt>
                <c:pt idx="332">
                  <c:v>40869</c:v>
                </c:pt>
                <c:pt idx="333">
                  <c:v>40870</c:v>
                </c:pt>
                <c:pt idx="334">
                  <c:v>40871</c:v>
                </c:pt>
                <c:pt idx="335">
                  <c:v>40872</c:v>
                </c:pt>
                <c:pt idx="336">
                  <c:v>40875</c:v>
                </c:pt>
                <c:pt idx="337">
                  <c:v>40876</c:v>
                </c:pt>
                <c:pt idx="338">
                  <c:v>40877</c:v>
                </c:pt>
                <c:pt idx="339">
                  <c:v>40878</c:v>
                </c:pt>
                <c:pt idx="340">
                  <c:v>40879</c:v>
                </c:pt>
                <c:pt idx="341">
                  <c:v>40882</c:v>
                </c:pt>
                <c:pt idx="342">
                  <c:v>40883</c:v>
                </c:pt>
                <c:pt idx="343">
                  <c:v>40884</c:v>
                </c:pt>
                <c:pt idx="344">
                  <c:v>40885</c:v>
                </c:pt>
                <c:pt idx="345">
                  <c:v>40886</c:v>
                </c:pt>
                <c:pt idx="346">
                  <c:v>40889</c:v>
                </c:pt>
                <c:pt idx="347">
                  <c:v>40890</c:v>
                </c:pt>
                <c:pt idx="348">
                  <c:v>40891</c:v>
                </c:pt>
                <c:pt idx="349">
                  <c:v>40892</c:v>
                </c:pt>
                <c:pt idx="350">
                  <c:v>40893</c:v>
                </c:pt>
                <c:pt idx="351">
                  <c:v>40896</c:v>
                </c:pt>
                <c:pt idx="352">
                  <c:v>40897</c:v>
                </c:pt>
                <c:pt idx="353">
                  <c:v>40898</c:v>
                </c:pt>
                <c:pt idx="354">
                  <c:v>40899</c:v>
                </c:pt>
                <c:pt idx="355">
                  <c:v>40900</c:v>
                </c:pt>
                <c:pt idx="356">
                  <c:v>40905</c:v>
                </c:pt>
                <c:pt idx="357">
                  <c:v>40906</c:v>
                </c:pt>
                <c:pt idx="358">
                  <c:v>40907</c:v>
                </c:pt>
                <c:pt idx="359">
                  <c:v>40911</c:v>
                </c:pt>
                <c:pt idx="360">
                  <c:v>40912</c:v>
                </c:pt>
                <c:pt idx="361">
                  <c:v>40913</c:v>
                </c:pt>
                <c:pt idx="362">
                  <c:v>40914</c:v>
                </c:pt>
                <c:pt idx="363">
                  <c:v>40917</c:v>
                </c:pt>
                <c:pt idx="364">
                  <c:v>40918</c:v>
                </c:pt>
                <c:pt idx="365">
                  <c:v>40919</c:v>
                </c:pt>
                <c:pt idx="366">
                  <c:v>40920</c:v>
                </c:pt>
                <c:pt idx="367">
                  <c:v>40921</c:v>
                </c:pt>
                <c:pt idx="368">
                  <c:v>40924</c:v>
                </c:pt>
                <c:pt idx="369">
                  <c:v>40925</c:v>
                </c:pt>
                <c:pt idx="370">
                  <c:v>40926</c:v>
                </c:pt>
                <c:pt idx="371">
                  <c:v>40927</c:v>
                </c:pt>
                <c:pt idx="372">
                  <c:v>40928</c:v>
                </c:pt>
                <c:pt idx="373">
                  <c:v>40931</c:v>
                </c:pt>
                <c:pt idx="374">
                  <c:v>40932</c:v>
                </c:pt>
                <c:pt idx="375">
                  <c:v>40933</c:v>
                </c:pt>
                <c:pt idx="376">
                  <c:v>40934</c:v>
                </c:pt>
                <c:pt idx="377">
                  <c:v>40935</c:v>
                </c:pt>
                <c:pt idx="378">
                  <c:v>40938</c:v>
                </c:pt>
                <c:pt idx="379">
                  <c:v>40939</c:v>
                </c:pt>
                <c:pt idx="380">
                  <c:v>40940</c:v>
                </c:pt>
                <c:pt idx="381">
                  <c:v>40941</c:v>
                </c:pt>
                <c:pt idx="382">
                  <c:v>40942</c:v>
                </c:pt>
                <c:pt idx="383">
                  <c:v>40945</c:v>
                </c:pt>
                <c:pt idx="384">
                  <c:v>40946</c:v>
                </c:pt>
                <c:pt idx="385">
                  <c:v>40947</c:v>
                </c:pt>
                <c:pt idx="386">
                  <c:v>40948</c:v>
                </c:pt>
                <c:pt idx="387">
                  <c:v>40949</c:v>
                </c:pt>
                <c:pt idx="388">
                  <c:v>40952</c:v>
                </c:pt>
                <c:pt idx="389">
                  <c:v>40953</c:v>
                </c:pt>
                <c:pt idx="390">
                  <c:v>40954</c:v>
                </c:pt>
                <c:pt idx="391">
                  <c:v>40955</c:v>
                </c:pt>
                <c:pt idx="392">
                  <c:v>40956</c:v>
                </c:pt>
                <c:pt idx="393">
                  <c:v>40959</c:v>
                </c:pt>
                <c:pt idx="394">
                  <c:v>40960</c:v>
                </c:pt>
                <c:pt idx="395">
                  <c:v>40961</c:v>
                </c:pt>
                <c:pt idx="396">
                  <c:v>40962</c:v>
                </c:pt>
                <c:pt idx="397">
                  <c:v>40963</c:v>
                </c:pt>
                <c:pt idx="398">
                  <c:v>40966</c:v>
                </c:pt>
                <c:pt idx="399">
                  <c:v>40967</c:v>
                </c:pt>
                <c:pt idx="400">
                  <c:v>40968</c:v>
                </c:pt>
                <c:pt idx="401">
                  <c:v>40969</c:v>
                </c:pt>
                <c:pt idx="402">
                  <c:v>40970</c:v>
                </c:pt>
                <c:pt idx="403">
                  <c:v>40973</c:v>
                </c:pt>
                <c:pt idx="404">
                  <c:v>40974</c:v>
                </c:pt>
                <c:pt idx="405">
                  <c:v>40975</c:v>
                </c:pt>
                <c:pt idx="406">
                  <c:v>40976</c:v>
                </c:pt>
                <c:pt idx="407">
                  <c:v>40977</c:v>
                </c:pt>
                <c:pt idx="408">
                  <c:v>40980</c:v>
                </c:pt>
                <c:pt idx="409">
                  <c:v>40981</c:v>
                </c:pt>
                <c:pt idx="410">
                  <c:v>40982</c:v>
                </c:pt>
                <c:pt idx="411">
                  <c:v>40983</c:v>
                </c:pt>
                <c:pt idx="412">
                  <c:v>40984</c:v>
                </c:pt>
                <c:pt idx="413">
                  <c:v>40987</c:v>
                </c:pt>
                <c:pt idx="414">
                  <c:v>40988</c:v>
                </c:pt>
                <c:pt idx="415">
                  <c:v>40989</c:v>
                </c:pt>
                <c:pt idx="416">
                  <c:v>40990</c:v>
                </c:pt>
                <c:pt idx="417">
                  <c:v>40991</c:v>
                </c:pt>
                <c:pt idx="418">
                  <c:v>40994</c:v>
                </c:pt>
                <c:pt idx="419">
                  <c:v>40995</c:v>
                </c:pt>
                <c:pt idx="420">
                  <c:v>40996</c:v>
                </c:pt>
                <c:pt idx="421">
                  <c:v>40997</c:v>
                </c:pt>
                <c:pt idx="422">
                  <c:v>40998</c:v>
                </c:pt>
                <c:pt idx="423">
                  <c:v>41001</c:v>
                </c:pt>
                <c:pt idx="424">
                  <c:v>41002</c:v>
                </c:pt>
                <c:pt idx="425">
                  <c:v>41003</c:v>
                </c:pt>
                <c:pt idx="426">
                  <c:v>41004</c:v>
                </c:pt>
                <c:pt idx="427">
                  <c:v>41009</c:v>
                </c:pt>
                <c:pt idx="428">
                  <c:v>41010</c:v>
                </c:pt>
                <c:pt idx="429">
                  <c:v>41011</c:v>
                </c:pt>
                <c:pt idx="430">
                  <c:v>41012</c:v>
                </c:pt>
                <c:pt idx="431">
                  <c:v>41015</c:v>
                </c:pt>
                <c:pt idx="432">
                  <c:v>41016</c:v>
                </c:pt>
                <c:pt idx="433">
                  <c:v>41017</c:v>
                </c:pt>
                <c:pt idx="434">
                  <c:v>41018</c:v>
                </c:pt>
                <c:pt idx="435">
                  <c:v>41019</c:v>
                </c:pt>
                <c:pt idx="436">
                  <c:v>41022</c:v>
                </c:pt>
                <c:pt idx="437">
                  <c:v>41023</c:v>
                </c:pt>
                <c:pt idx="438">
                  <c:v>41024</c:v>
                </c:pt>
                <c:pt idx="439">
                  <c:v>41025</c:v>
                </c:pt>
                <c:pt idx="440">
                  <c:v>41026</c:v>
                </c:pt>
                <c:pt idx="441">
                  <c:v>41029</c:v>
                </c:pt>
                <c:pt idx="442">
                  <c:v>41030</c:v>
                </c:pt>
                <c:pt idx="443">
                  <c:v>41031</c:v>
                </c:pt>
                <c:pt idx="444">
                  <c:v>41032</c:v>
                </c:pt>
                <c:pt idx="445">
                  <c:v>41033</c:v>
                </c:pt>
                <c:pt idx="446">
                  <c:v>41037</c:v>
                </c:pt>
                <c:pt idx="447">
                  <c:v>41038</c:v>
                </c:pt>
                <c:pt idx="448">
                  <c:v>41039</c:v>
                </c:pt>
                <c:pt idx="449">
                  <c:v>41040</c:v>
                </c:pt>
                <c:pt idx="450">
                  <c:v>41043</c:v>
                </c:pt>
                <c:pt idx="451">
                  <c:v>41044</c:v>
                </c:pt>
                <c:pt idx="452">
                  <c:v>41045</c:v>
                </c:pt>
                <c:pt idx="453">
                  <c:v>41046</c:v>
                </c:pt>
                <c:pt idx="454">
                  <c:v>41047</c:v>
                </c:pt>
                <c:pt idx="455">
                  <c:v>41050</c:v>
                </c:pt>
                <c:pt idx="456">
                  <c:v>41051</c:v>
                </c:pt>
                <c:pt idx="457">
                  <c:v>41052</c:v>
                </c:pt>
                <c:pt idx="458">
                  <c:v>41053</c:v>
                </c:pt>
                <c:pt idx="459">
                  <c:v>41054</c:v>
                </c:pt>
                <c:pt idx="460">
                  <c:v>41057</c:v>
                </c:pt>
                <c:pt idx="461">
                  <c:v>41058</c:v>
                </c:pt>
                <c:pt idx="462">
                  <c:v>41059</c:v>
                </c:pt>
                <c:pt idx="463">
                  <c:v>41060</c:v>
                </c:pt>
                <c:pt idx="464">
                  <c:v>41061</c:v>
                </c:pt>
                <c:pt idx="465">
                  <c:v>41066</c:v>
                </c:pt>
                <c:pt idx="466">
                  <c:v>41067</c:v>
                </c:pt>
                <c:pt idx="467">
                  <c:v>41068</c:v>
                </c:pt>
                <c:pt idx="468">
                  <c:v>41071</c:v>
                </c:pt>
                <c:pt idx="469">
                  <c:v>41072</c:v>
                </c:pt>
                <c:pt idx="470">
                  <c:v>41073</c:v>
                </c:pt>
                <c:pt idx="471">
                  <c:v>41074</c:v>
                </c:pt>
                <c:pt idx="472">
                  <c:v>41075</c:v>
                </c:pt>
                <c:pt idx="473">
                  <c:v>41078</c:v>
                </c:pt>
                <c:pt idx="474">
                  <c:v>41079</c:v>
                </c:pt>
                <c:pt idx="475">
                  <c:v>41080</c:v>
                </c:pt>
                <c:pt idx="476">
                  <c:v>41081</c:v>
                </c:pt>
                <c:pt idx="477">
                  <c:v>41082</c:v>
                </c:pt>
                <c:pt idx="478">
                  <c:v>41085</c:v>
                </c:pt>
                <c:pt idx="479">
                  <c:v>41086</c:v>
                </c:pt>
                <c:pt idx="480">
                  <c:v>41087</c:v>
                </c:pt>
                <c:pt idx="481">
                  <c:v>41088</c:v>
                </c:pt>
                <c:pt idx="482">
                  <c:v>41089</c:v>
                </c:pt>
                <c:pt idx="483">
                  <c:v>41092</c:v>
                </c:pt>
                <c:pt idx="484">
                  <c:v>41093</c:v>
                </c:pt>
                <c:pt idx="485">
                  <c:v>41094</c:v>
                </c:pt>
                <c:pt idx="486">
                  <c:v>41095</c:v>
                </c:pt>
                <c:pt idx="487">
                  <c:v>41096</c:v>
                </c:pt>
                <c:pt idx="488">
                  <c:v>41099</c:v>
                </c:pt>
                <c:pt idx="489">
                  <c:v>41100</c:v>
                </c:pt>
                <c:pt idx="490">
                  <c:v>41101</c:v>
                </c:pt>
                <c:pt idx="491">
                  <c:v>41102</c:v>
                </c:pt>
                <c:pt idx="492">
                  <c:v>41103</c:v>
                </c:pt>
                <c:pt idx="493">
                  <c:v>41106</c:v>
                </c:pt>
                <c:pt idx="494">
                  <c:v>41107</c:v>
                </c:pt>
                <c:pt idx="495">
                  <c:v>41108</c:v>
                </c:pt>
                <c:pt idx="496">
                  <c:v>41109</c:v>
                </c:pt>
                <c:pt idx="497">
                  <c:v>41110</c:v>
                </c:pt>
                <c:pt idx="498">
                  <c:v>41113</c:v>
                </c:pt>
                <c:pt idx="499">
                  <c:v>41114</c:v>
                </c:pt>
                <c:pt idx="500">
                  <c:v>41115</c:v>
                </c:pt>
                <c:pt idx="501">
                  <c:v>41116</c:v>
                </c:pt>
                <c:pt idx="502">
                  <c:v>41117</c:v>
                </c:pt>
                <c:pt idx="503">
                  <c:v>41120</c:v>
                </c:pt>
                <c:pt idx="504">
                  <c:v>41121</c:v>
                </c:pt>
                <c:pt idx="505">
                  <c:v>41122</c:v>
                </c:pt>
                <c:pt idx="506">
                  <c:v>41123</c:v>
                </c:pt>
                <c:pt idx="507">
                  <c:v>41124</c:v>
                </c:pt>
                <c:pt idx="508">
                  <c:v>41127</c:v>
                </c:pt>
                <c:pt idx="509">
                  <c:v>41128</c:v>
                </c:pt>
                <c:pt idx="510">
                  <c:v>41129</c:v>
                </c:pt>
                <c:pt idx="511">
                  <c:v>41130</c:v>
                </c:pt>
                <c:pt idx="512">
                  <c:v>41131</c:v>
                </c:pt>
                <c:pt idx="513">
                  <c:v>41134</c:v>
                </c:pt>
                <c:pt idx="514">
                  <c:v>41135</c:v>
                </c:pt>
                <c:pt idx="515">
                  <c:v>41136</c:v>
                </c:pt>
                <c:pt idx="516">
                  <c:v>41137</c:v>
                </c:pt>
                <c:pt idx="517">
                  <c:v>41138</c:v>
                </c:pt>
                <c:pt idx="518">
                  <c:v>41141</c:v>
                </c:pt>
                <c:pt idx="519">
                  <c:v>41142</c:v>
                </c:pt>
                <c:pt idx="520">
                  <c:v>41143</c:v>
                </c:pt>
                <c:pt idx="521">
                  <c:v>41144</c:v>
                </c:pt>
                <c:pt idx="522">
                  <c:v>41145</c:v>
                </c:pt>
                <c:pt idx="523">
                  <c:v>41149</c:v>
                </c:pt>
                <c:pt idx="524">
                  <c:v>41150</c:v>
                </c:pt>
                <c:pt idx="525">
                  <c:v>41151</c:v>
                </c:pt>
                <c:pt idx="526">
                  <c:v>41152</c:v>
                </c:pt>
                <c:pt idx="527">
                  <c:v>41155</c:v>
                </c:pt>
                <c:pt idx="528">
                  <c:v>41156</c:v>
                </c:pt>
                <c:pt idx="529">
                  <c:v>41157</c:v>
                </c:pt>
                <c:pt idx="530">
                  <c:v>41158</c:v>
                </c:pt>
                <c:pt idx="531">
                  <c:v>41159</c:v>
                </c:pt>
                <c:pt idx="532">
                  <c:v>41162</c:v>
                </c:pt>
                <c:pt idx="533">
                  <c:v>41163</c:v>
                </c:pt>
                <c:pt idx="534">
                  <c:v>41164</c:v>
                </c:pt>
                <c:pt idx="535">
                  <c:v>41165</c:v>
                </c:pt>
                <c:pt idx="536">
                  <c:v>41166</c:v>
                </c:pt>
                <c:pt idx="537">
                  <c:v>41169</c:v>
                </c:pt>
                <c:pt idx="538">
                  <c:v>41170</c:v>
                </c:pt>
                <c:pt idx="539">
                  <c:v>41171</c:v>
                </c:pt>
                <c:pt idx="540">
                  <c:v>41172</c:v>
                </c:pt>
                <c:pt idx="541">
                  <c:v>41173</c:v>
                </c:pt>
                <c:pt idx="542">
                  <c:v>41176</c:v>
                </c:pt>
                <c:pt idx="543">
                  <c:v>41177</c:v>
                </c:pt>
                <c:pt idx="544">
                  <c:v>41178</c:v>
                </c:pt>
                <c:pt idx="545">
                  <c:v>41179</c:v>
                </c:pt>
                <c:pt idx="546">
                  <c:v>41180</c:v>
                </c:pt>
                <c:pt idx="547">
                  <c:v>41183</c:v>
                </c:pt>
                <c:pt idx="548">
                  <c:v>41184</c:v>
                </c:pt>
                <c:pt idx="549">
                  <c:v>41185</c:v>
                </c:pt>
                <c:pt idx="550">
                  <c:v>41186</c:v>
                </c:pt>
                <c:pt idx="551">
                  <c:v>41187</c:v>
                </c:pt>
                <c:pt idx="552">
                  <c:v>41190</c:v>
                </c:pt>
                <c:pt idx="553">
                  <c:v>41191</c:v>
                </c:pt>
                <c:pt idx="554">
                  <c:v>41192</c:v>
                </c:pt>
                <c:pt idx="555">
                  <c:v>41193</c:v>
                </c:pt>
                <c:pt idx="556">
                  <c:v>41194</c:v>
                </c:pt>
                <c:pt idx="557">
                  <c:v>41197</c:v>
                </c:pt>
                <c:pt idx="558">
                  <c:v>41198</c:v>
                </c:pt>
                <c:pt idx="559">
                  <c:v>41199</c:v>
                </c:pt>
                <c:pt idx="560">
                  <c:v>41200</c:v>
                </c:pt>
                <c:pt idx="561">
                  <c:v>41201</c:v>
                </c:pt>
                <c:pt idx="562">
                  <c:v>41204</c:v>
                </c:pt>
                <c:pt idx="563">
                  <c:v>41205</c:v>
                </c:pt>
                <c:pt idx="564">
                  <c:v>41206</c:v>
                </c:pt>
                <c:pt idx="565">
                  <c:v>41207</c:v>
                </c:pt>
                <c:pt idx="566">
                  <c:v>41208</c:v>
                </c:pt>
                <c:pt idx="567">
                  <c:v>41211</c:v>
                </c:pt>
                <c:pt idx="568">
                  <c:v>41212</c:v>
                </c:pt>
                <c:pt idx="569">
                  <c:v>41213</c:v>
                </c:pt>
                <c:pt idx="570">
                  <c:v>41214</c:v>
                </c:pt>
                <c:pt idx="571">
                  <c:v>41215</c:v>
                </c:pt>
                <c:pt idx="572">
                  <c:v>41218</c:v>
                </c:pt>
                <c:pt idx="573">
                  <c:v>41219</c:v>
                </c:pt>
                <c:pt idx="574">
                  <c:v>41220</c:v>
                </c:pt>
                <c:pt idx="575">
                  <c:v>41221</c:v>
                </c:pt>
                <c:pt idx="576">
                  <c:v>41222</c:v>
                </c:pt>
                <c:pt idx="577">
                  <c:v>41225</c:v>
                </c:pt>
                <c:pt idx="578">
                  <c:v>41226</c:v>
                </c:pt>
                <c:pt idx="579">
                  <c:v>41227</c:v>
                </c:pt>
                <c:pt idx="580">
                  <c:v>41228</c:v>
                </c:pt>
                <c:pt idx="581">
                  <c:v>41229</c:v>
                </c:pt>
                <c:pt idx="582">
                  <c:v>41232</c:v>
                </c:pt>
                <c:pt idx="583">
                  <c:v>41233</c:v>
                </c:pt>
                <c:pt idx="584">
                  <c:v>41234</c:v>
                </c:pt>
                <c:pt idx="585">
                  <c:v>41235</c:v>
                </c:pt>
                <c:pt idx="586">
                  <c:v>41236</c:v>
                </c:pt>
                <c:pt idx="587">
                  <c:v>41239</c:v>
                </c:pt>
                <c:pt idx="588">
                  <c:v>41240</c:v>
                </c:pt>
                <c:pt idx="589">
                  <c:v>41241</c:v>
                </c:pt>
                <c:pt idx="590">
                  <c:v>41242</c:v>
                </c:pt>
                <c:pt idx="591">
                  <c:v>41243</c:v>
                </c:pt>
                <c:pt idx="592">
                  <c:v>41246</c:v>
                </c:pt>
                <c:pt idx="593">
                  <c:v>41247</c:v>
                </c:pt>
                <c:pt idx="594">
                  <c:v>41248</c:v>
                </c:pt>
                <c:pt idx="595">
                  <c:v>41249</c:v>
                </c:pt>
                <c:pt idx="596">
                  <c:v>41250</c:v>
                </c:pt>
                <c:pt idx="597">
                  <c:v>41253</c:v>
                </c:pt>
                <c:pt idx="598">
                  <c:v>41254</c:v>
                </c:pt>
                <c:pt idx="599">
                  <c:v>41255</c:v>
                </c:pt>
                <c:pt idx="600">
                  <c:v>41256</c:v>
                </c:pt>
                <c:pt idx="601">
                  <c:v>41257</c:v>
                </c:pt>
                <c:pt idx="602">
                  <c:v>41260</c:v>
                </c:pt>
                <c:pt idx="603">
                  <c:v>41261</c:v>
                </c:pt>
                <c:pt idx="604">
                  <c:v>41262</c:v>
                </c:pt>
                <c:pt idx="605">
                  <c:v>41263</c:v>
                </c:pt>
                <c:pt idx="606">
                  <c:v>41264</c:v>
                </c:pt>
                <c:pt idx="607">
                  <c:v>41267</c:v>
                </c:pt>
                <c:pt idx="608">
                  <c:v>41270</c:v>
                </c:pt>
                <c:pt idx="609">
                  <c:v>41271</c:v>
                </c:pt>
                <c:pt idx="610">
                  <c:v>41274</c:v>
                </c:pt>
                <c:pt idx="611">
                  <c:v>41276</c:v>
                </c:pt>
                <c:pt idx="612">
                  <c:v>41277</c:v>
                </c:pt>
                <c:pt idx="613">
                  <c:v>41278</c:v>
                </c:pt>
                <c:pt idx="614">
                  <c:v>41281</c:v>
                </c:pt>
                <c:pt idx="615">
                  <c:v>41282</c:v>
                </c:pt>
                <c:pt idx="616">
                  <c:v>41283</c:v>
                </c:pt>
                <c:pt idx="617">
                  <c:v>41284</c:v>
                </c:pt>
                <c:pt idx="618">
                  <c:v>41285</c:v>
                </c:pt>
                <c:pt idx="619">
                  <c:v>41288</c:v>
                </c:pt>
                <c:pt idx="620">
                  <c:v>41289</c:v>
                </c:pt>
                <c:pt idx="621">
                  <c:v>41290</c:v>
                </c:pt>
                <c:pt idx="622">
                  <c:v>41291</c:v>
                </c:pt>
                <c:pt idx="623">
                  <c:v>41292</c:v>
                </c:pt>
                <c:pt idx="624">
                  <c:v>41295</c:v>
                </c:pt>
                <c:pt idx="625">
                  <c:v>41296</c:v>
                </c:pt>
                <c:pt idx="626">
                  <c:v>41297</c:v>
                </c:pt>
                <c:pt idx="627">
                  <c:v>41298</c:v>
                </c:pt>
                <c:pt idx="628">
                  <c:v>41299</c:v>
                </c:pt>
                <c:pt idx="629">
                  <c:v>41302</c:v>
                </c:pt>
                <c:pt idx="630">
                  <c:v>41303</c:v>
                </c:pt>
                <c:pt idx="631">
                  <c:v>41304</c:v>
                </c:pt>
                <c:pt idx="632">
                  <c:v>41305</c:v>
                </c:pt>
                <c:pt idx="633">
                  <c:v>41306</c:v>
                </c:pt>
                <c:pt idx="634">
                  <c:v>41309</c:v>
                </c:pt>
                <c:pt idx="635">
                  <c:v>41310</c:v>
                </c:pt>
                <c:pt idx="636">
                  <c:v>41311</c:v>
                </c:pt>
                <c:pt idx="637">
                  <c:v>41312</c:v>
                </c:pt>
                <c:pt idx="638">
                  <c:v>41313</c:v>
                </c:pt>
                <c:pt idx="639">
                  <c:v>41316</c:v>
                </c:pt>
                <c:pt idx="640">
                  <c:v>41317</c:v>
                </c:pt>
                <c:pt idx="641">
                  <c:v>41318</c:v>
                </c:pt>
                <c:pt idx="642">
                  <c:v>41319</c:v>
                </c:pt>
                <c:pt idx="643">
                  <c:v>41320</c:v>
                </c:pt>
                <c:pt idx="644">
                  <c:v>41323</c:v>
                </c:pt>
                <c:pt idx="645">
                  <c:v>41324</c:v>
                </c:pt>
                <c:pt idx="646">
                  <c:v>41325</c:v>
                </c:pt>
                <c:pt idx="647">
                  <c:v>41326</c:v>
                </c:pt>
                <c:pt idx="648">
                  <c:v>41327</c:v>
                </c:pt>
                <c:pt idx="649">
                  <c:v>41330</c:v>
                </c:pt>
                <c:pt idx="650">
                  <c:v>41331</c:v>
                </c:pt>
                <c:pt idx="651">
                  <c:v>41332</c:v>
                </c:pt>
                <c:pt idx="652">
                  <c:v>41333</c:v>
                </c:pt>
                <c:pt idx="653">
                  <c:v>41334</c:v>
                </c:pt>
                <c:pt idx="654">
                  <c:v>41337</c:v>
                </c:pt>
                <c:pt idx="655">
                  <c:v>41338</c:v>
                </c:pt>
                <c:pt idx="656">
                  <c:v>41339</c:v>
                </c:pt>
                <c:pt idx="657">
                  <c:v>41340</c:v>
                </c:pt>
                <c:pt idx="658">
                  <c:v>41341</c:v>
                </c:pt>
                <c:pt idx="659">
                  <c:v>41344</c:v>
                </c:pt>
                <c:pt idx="660">
                  <c:v>41345</c:v>
                </c:pt>
                <c:pt idx="661">
                  <c:v>41346</c:v>
                </c:pt>
                <c:pt idx="662">
                  <c:v>41347</c:v>
                </c:pt>
                <c:pt idx="663">
                  <c:v>41348</c:v>
                </c:pt>
                <c:pt idx="664">
                  <c:v>41351</c:v>
                </c:pt>
                <c:pt idx="665">
                  <c:v>41352</c:v>
                </c:pt>
                <c:pt idx="666">
                  <c:v>41353</c:v>
                </c:pt>
                <c:pt idx="667">
                  <c:v>41354</c:v>
                </c:pt>
                <c:pt idx="668">
                  <c:v>41355</c:v>
                </c:pt>
                <c:pt idx="669">
                  <c:v>41358</c:v>
                </c:pt>
                <c:pt idx="670">
                  <c:v>41359</c:v>
                </c:pt>
                <c:pt idx="671">
                  <c:v>41360</c:v>
                </c:pt>
                <c:pt idx="672">
                  <c:v>41361</c:v>
                </c:pt>
                <c:pt idx="673">
                  <c:v>41362</c:v>
                </c:pt>
                <c:pt idx="674">
                  <c:v>41365</c:v>
                </c:pt>
                <c:pt idx="675">
                  <c:v>41366</c:v>
                </c:pt>
                <c:pt idx="676">
                  <c:v>41367</c:v>
                </c:pt>
                <c:pt idx="677">
                  <c:v>41368</c:v>
                </c:pt>
                <c:pt idx="678">
                  <c:v>41369</c:v>
                </c:pt>
                <c:pt idx="679">
                  <c:v>41372</c:v>
                </c:pt>
                <c:pt idx="680">
                  <c:v>41373</c:v>
                </c:pt>
                <c:pt idx="681">
                  <c:v>41374</c:v>
                </c:pt>
                <c:pt idx="682">
                  <c:v>41375</c:v>
                </c:pt>
                <c:pt idx="683">
                  <c:v>41376</c:v>
                </c:pt>
                <c:pt idx="684">
                  <c:v>41379</c:v>
                </c:pt>
                <c:pt idx="685">
                  <c:v>41380</c:v>
                </c:pt>
                <c:pt idx="686">
                  <c:v>41381</c:v>
                </c:pt>
                <c:pt idx="687">
                  <c:v>41382</c:v>
                </c:pt>
                <c:pt idx="688">
                  <c:v>41383</c:v>
                </c:pt>
                <c:pt idx="689">
                  <c:v>41386</c:v>
                </c:pt>
                <c:pt idx="690">
                  <c:v>41387</c:v>
                </c:pt>
                <c:pt idx="691">
                  <c:v>41388</c:v>
                </c:pt>
                <c:pt idx="692">
                  <c:v>41389</c:v>
                </c:pt>
                <c:pt idx="693">
                  <c:v>41390</c:v>
                </c:pt>
                <c:pt idx="694">
                  <c:v>41393</c:v>
                </c:pt>
                <c:pt idx="695">
                  <c:v>41394</c:v>
                </c:pt>
                <c:pt idx="696">
                  <c:v>41395</c:v>
                </c:pt>
                <c:pt idx="697">
                  <c:v>41396</c:v>
                </c:pt>
                <c:pt idx="698">
                  <c:v>41397</c:v>
                </c:pt>
                <c:pt idx="699">
                  <c:v>41400</c:v>
                </c:pt>
                <c:pt idx="700">
                  <c:v>41401</c:v>
                </c:pt>
                <c:pt idx="701">
                  <c:v>41402</c:v>
                </c:pt>
                <c:pt idx="702">
                  <c:v>41403</c:v>
                </c:pt>
                <c:pt idx="703">
                  <c:v>41404</c:v>
                </c:pt>
                <c:pt idx="704">
                  <c:v>41407</c:v>
                </c:pt>
                <c:pt idx="705">
                  <c:v>41408</c:v>
                </c:pt>
                <c:pt idx="706">
                  <c:v>41409</c:v>
                </c:pt>
                <c:pt idx="707">
                  <c:v>41410</c:v>
                </c:pt>
                <c:pt idx="708">
                  <c:v>41411</c:v>
                </c:pt>
                <c:pt idx="709">
                  <c:v>41414</c:v>
                </c:pt>
                <c:pt idx="710">
                  <c:v>41415</c:v>
                </c:pt>
                <c:pt idx="711">
                  <c:v>41416</c:v>
                </c:pt>
                <c:pt idx="712">
                  <c:v>41417</c:v>
                </c:pt>
                <c:pt idx="713">
                  <c:v>41418</c:v>
                </c:pt>
                <c:pt idx="714">
                  <c:v>41421</c:v>
                </c:pt>
                <c:pt idx="715">
                  <c:v>41422</c:v>
                </c:pt>
                <c:pt idx="716">
                  <c:v>41423</c:v>
                </c:pt>
                <c:pt idx="717">
                  <c:v>41424</c:v>
                </c:pt>
                <c:pt idx="718">
                  <c:v>41425</c:v>
                </c:pt>
                <c:pt idx="719">
                  <c:v>41428</c:v>
                </c:pt>
                <c:pt idx="720">
                  <c:v>41429</c:v>
                </c:pt>
                <c:pt idx="721">
                  <c:v>41430</c:v>
                </c:pt>
                <c:pt idx="722">
                  <c:v>41431</c:v>
                </c:pt>
                <c:pt idx="723">
                  <c:v>41432</c:v>
                </c:pt>
                <c:pt idx="724">
                  <c:v>41435</c:v>
                </c:pt>
                <c:pt idx="725">
                  <c:v>41436</c:v>
                </c:pt>
                <c:pt idx="726">
                  <c:v>41437</c:v>
                </c:pt>
                <c:pt idx="727">
                  <c:v>41438</c:v>
                </c:pt>
                <c:pt idx="728">
                  <c:v>41439</c:v>
                </c:pt>
                <c:pt idx="729">
                  <c:v>41442</c:v>
                </c:pt>
                <c:pt idx="730">
                  <c:v>41443</c:v>
                </c:pt>
                <c:pt idx="731">
                  <c:v>41444</c:v>
                </c:pt>
                <c:pt idx="732">
                  <c:v>41445</c:v>
                </c:pt>
                <c:pt idx="733">
                  <c:v>41446</c:v>
                </c:pt>
                <c:pt idx="734">
                  <c:v>41449</c:v>
                </c:pt>
                <c:pt idx="735">
                  <c:v>41450</c:v>
                </c:pt>
                <c:pt idx="736">
                  <c:v>41451</c:v>
                </c:pt>
                <c:pt idx="737">
                  <c:v>41452</c:v>
                </c:pt>
                <c:pt idx="738">
                  <c:v>41453</c:v>
                </c:pt>
                <c:pt idx="739">
                  <c:v>41456</c:v>
                </c:pt>
                <c:pt idx="740">
                  <c:v>41457</c:v>
                </c:pt>
                <c:pt idx="741">
                  <c:v>41458</c:v>
                </c:pt>
                <c:pt idx="742">
                  <c:v>41459</c:v>
                </c:pt>
                <c:pt idx="743">
                  <c:v>41460</c:v>
                </c:pt>
                <c:pt idx="744">
                  <c:v>41463</c:v>
                </c:pt>
                <c:pt idx="745">
                  <c:v>41464</c:v>
                </c:pt>
                <c:pt idx="746">
                  <c:v>41465</c:v>
                </c:pt>
                <c:pt idx="747">
                  <c:v>41466</c:v>
                </c:pt>
                <c:pt idx="748">
                  <c:v>41467</c:v>
                </c:pt>
                <c:pt idx="749">
                  <c:v>41470</c:v>
                </c:pt>
                <c:pt idx="750">
                  <c:v>41471</c:v>
                </c:pt>
                <c:pt idx="751">
                  <c:v>41472</c:v>
                </c:pt>
                <c:pt idx="752">
                  <c:v>41473</c:v>
                </c:pt>
                <c:pt idx="753">
                  <c:v>41474</c:v>
                </c:pt>
                <c:pt idx="754">
                  <c:v>41477</c:v>
                </c:pt>
                <c:pt idx="755">
                  <c:v>41478</c:v>
                </c:pt>
                <c:pt idx="756">
                  <c:v>41479</c:v>
                </c:pt>
                <c:pt idx="757">
                  <c:v>41480</c:v>
                </c:pt>
                <c:pt idx="758">
                  <c:v>41481</c:v>
                </c:pt>
                <c:pt idx="759">
                  <c:v>41484</c:v>
                </c:pt>
                <c:pt idx="760">
                  <c:v>41485</c:v>
                </c:pt>
                <c:pt idx="761">
                  <c:v>41486</c:v>
                </c:pt>
                <c:pt idx="762">
                  <c:v>41487</c:v>
                </c:pt>
                <c:pt idx="763">
                  <c:v>41488</c:v>
                </c:pt>
                <c:pt idx="764">
                  <c:v>41491</c:v>
                </c:pt>
                <c:pt idx="765">
                  <c:v>41492</c:v>
                </c:pt>
                <c:pt idx="766">
                  <c:v>41493</c:v>
                </c:pt>
                <c:pt idx="767">
                  <c:v>41494</c:v>
                </c:pt>
                <c:pt idx="768">
                  <c:v>41495</c:v>
                </c:pt>
                <c:pt idx="769">
                  <c:v>41498</c:v>
                </c:pt>
                <c:pt idx="770">
                  <c:v>41499</c:v>
                </c:pt>
                <c:pt idx="771">
                  <c:v>41500</c:v>
                </c:pt>
                <c:pt idx="772">
                  <c:v>41501</c:v>
                </c:pt>
                <c:pt idx="773">
                  <c:v>41502</c:v>
                </c:pt>
                <c:pt idx="774">
                  <c:v>41505</c:v>
                </c:pt>
                <c:pt idx="775">
                  <c:v>41506</c:v>
                </c:pt>
                <c:pt idx="776">
                  <c:v>41507</c:v>
                </c:pt>
                <c:pt idx="777">
                  <c:v>41508</c:v>
                </c:pt>
                <c:pt idx="778">
                  <c:v>41509</c:v>
                </c:pt>
                <c:pt idx="779">
                  <c:v>41513</c:v>
                </c:pt>
                <c:pt idx="780">
                  <c:v>41514</c:v>
                </c:pt>
                <c:pt idx="781">
                  <c:v>41515</c:v>
                </c:pt>
                <c:pt idx="782">
                  <c:v>41516</c:v>
                </c:pt>
                <c:pt idx="783">
                  <c:v>41519</c:v>
                </c:pt>
                <c:pt idx="784">
                  <c:v>41520</c:v>
                </c:pt>
                <c:pt idx="785">
                  <c:v>41521</c:v>
                </c:pt>
                <c:pt idx="786">
                  <c:v>41522</c:v>
                </c:pt>
                <c:pt idx="787">
                  <c:v>41523</c:v>
                </c:pt>
                <c:pt idx="788">
                  <c:v>41526</c:v>
                </c:pt>
                <c:pt idx="789">
                  <c:v>41527</c:v>
                </c:pt>
                <c:pt idx="790">
                  <c:v>41528</c:v>
                </c:pt>
                <c:pt idx="791">
                  <c:v>41529</c:v>
                </c:pt>
                <c:pt idx="792">
                  <c:v>41530</c:v>
                </c:pt>
                <c:pt idx="793">
                  <c:v>41533</c:v>
                </c:pt>
                <c:pt idx="794">
                  <c:v>41534</c:v>
                </c:pt>
                <c:pt idx="795">
                  <c:v>41535</c:v>
                </c:pt>
                <c:pt idx="796">
                  <c:v>41536</c:v>
                </c:pt>
                <c:pt idx="797">
                  <c:v>41537</c:v>
                </c:pt>
                <c:pt idx="798">
                  <c:v>41540</c:v>
                </c:pt>
                <c:pt idx="799">
                  <c:v>41541</c:v>
                </c:pt>
                <c:pt idx="800">
                  <c:v>41542</c:v>
                </c:pt>
                <c:pt idx="801">
                  <c:v>41543</c:v>
                </c:pt>
                <c:pt idx="802">
                  <c:v>41544</c:v>
                </c:pt>
                <c:pt idx="803">
                  <c:v>41547</c:v>
                </c:pt>
                <c:pt idx="804">
                  <c:v>41548</c:v>
                </c:pt>
                <c:pt idx="805">
                  <c:v>41549</c:v>
                </c:pt>
                <c:pt idx="806">
                  <c:v>41550</c:v>
                </c:pt>
                <c:pt idx="807">
                  <c:v>41551</c:v>
                </c:pt>
                <c:pt idx="808">
                  <c:v>41554</c:v>
                </c:pt>
                <c:pt idx="809">
                  <c:v>41555</c:v>
                </c:pt>
                <c:pt idx="810">
                  <c:v>41556</c:v>
                </c:pt>
                <c:pt idx="811">
                  <c:v>41557</c:v>
                </c:pt>
                <c:pt idx="812">
                  <c:v>41558</c:v>
                </c:pt>
                <c:pt idx="813">
                  <c:v>41561</c:v>
                </c:pt>
                <c:pt idx="814">
                  <c:v>41562</c:v>
                </c:pt>
                <c:pt idx="815">
                  <c:v>41563</c:v>
                </c:pt>
                <c:pt idx="816">
                  <c:v>41564</c:v>
                </c:pt>
                <c:pt idx="817">
                  <c:v>41565</c:v>
                </c:pt>
                <c:pt idx="818">
                  <c:v>41568</c:v>
                </c:pt>
                <c:pt idx="819">
                  <c:v>41569</c:v>
                </c:pt>
                <c:pt idx="820">
                  <c:v>41570</c:v>
                </c:pt>
                <c:pt idx="821">
                  <c:v>41571</c:v>
                </c:pt>
                <c:pt idx="822">
                  <c:v>41572</c:v>
                </c:pt>
                <c:pt idx="823">
                  <c:v>41575</c:v>
                </c:pt>
                <c:pt idx="824">
                  <c:v>41576</c:v>
                </c:pt>
                <c:pt idx="825">
                  <c:v>41577</c:v>
                </c:pt>
                <c:pt idx="826">
                  <c:v>41578</c:v>
                </c:pt>
                <c:pt idx="827">
                  <c:v>41579</c:v>
                </c:pt>
                <c:pt idx="828">
                  <c:v>41582</c:v>
                </c:pt>
                <c:pt idx="829">
                  <c:v>41583</c:v>
                </c:pt>
                <c:pt idx="830">
                  <c:v>41584</c:v>
                </c:pt>
                <c:pt idx="831">
                  <c:v>41585</c:v>
                </c:pt>
                <c:pt idx="832">
                  <c:v>41586</c:v>
                </c:pt>
                <c:pt idx="833">
                  <c:v>41589</c:v>
                </c:pt>
                <c:pt idx="834">
                  <c:v>41590</c:v>
                </c:pt>
                <c:pt idx="835">
                  <c:v>41287</c:v>
                </c:pt>
                <c:pt idx="836">
                  <c:v>41592</c:v>
                </c:pt>
                <c:pt idx="837">
                  <c:v>41593</c:v>
                </c:pt>
                <c:pt idx="838">
                  <c:v>41596</c:v>
                </c:pt>
                <c:pt idx="839">
                  <c:v>41597</c:v>
                </c:pt>
                <c:pt idx="840">
                  <c:v>41598</c:v>
                </c:pt>
                <c:pt idx="841">
                  <c:v>41599</c:v>
                </c:pt>
                <c:pt idx="842">
                  <c:v>41600</c:v>
                </c:pt>
                <c:pt idx="843">
                  <c:v>41603</c:v>
                </c:pt>
                <c:pt idx="844">
                  <c:v>41604</c:v>
                </c:pt>
                <c:pt idx="845">
                  <c:v>41605</c:v>
                </c:pt>
                <c:pt idx="846">
                  <c:v>41606</c:v>
                </c:pt>
                <c:pt idx="847">
                  <c:v>41607</c:v>
                </c:pt>
                <c:pt idx="848">
                  <c:v>41610</c:v>
                </c:pt>
                <c:pt idx="849">
                  <c:v>41611</c:v>
                </c:pt>
                <c:pt idx="850">
                  <c:v>41612</c:v>
                </c:pt>
                <c:pt idx="851">
                  <c:v>41613</c:v>
                </c:pt>
                <c:pt idx="852">
                  <c:v>41614</c:v>
                </c:pt>
                <c:pt idx="853">
                  <c:v>41617</c:v>
                </c:pt>
                <c:pt idx="854">
                  <c:v>41618</c:v>
                </c:pt>
                <c:pt idx="855">
                  <c:v>41619</c:v>
                </c:pt>
                <c:pt idx="856">
                  <c:v>41620</c:v>
                </c:pt>
                <c:pt idx="857">
                  <c:v>41621</c:v>
                </c:pt>
                <c:pt idx="858">
                  <c:v>41624</c:v>
                </c:pt>
                <c:pt idx="859">
                  <c:v>41625</c:v>
                </c:pt>
                <c:pt idx="860">
                  <c:v>41626</c:v>
                </c:pt>
                <c:pt idx="861">
                  <c:v>41627</c:v>
                </c:pt>
                <c:pt idx="862">
                  <c:v>41628</c:v>
                </c:pt>
                <c:pt idx="863">
                  <c:v>41631</c:v>
                </c:pt>
                <c:pt idx="864">
                  <c:v>41632</c:v>
                </c:pt>
                <c:pt idx="865">
                  <c:v>41635</c:v>
                </c:pt>
                <c:pt idx="866">
                  <c:v>41638</c:v>
                </c:pt>
                <c:pt idx="867">
                  <c:v>41639</c:v>
                </c:pt>
                <c:pt idx="868">
                  <c:v>41641</c:v>
                </c:pt>
                <c:pt idx="869">
                  <c:v>41642</c:v>
                </c:pt>
                <c:pt idx="870">
                  <c:v>41645</c:v>
                </c:pt>
                <c:pt idx="871">
                  <c:v>41646</c:v>
                </c:pt>
                <c:pt idx="872">
                  <c:v>41647</c:v>
                </c:pt>
                <c:pt idx="873">
                  <c:v>41648</c:v>
                </c:pt>
                <c:pt idx="874">
                  <c:v>41649</c:v>
                </c:pt>
                <c:pt idx="875">
                  <c:v>41652</c:v>
                </c:pt>
                <c:pt idx="876">
                  <c:v>41653</c:v>
                </c:pt>
                <c:pt idx="877">
                  <c:v>41654</c:v>
                </c:pt>
                <c:pt idx="878">
                  <c:v>41655</c:v>
                </c:pt>
                <c:pt idx="879">
                  <c:v>41656</c:v>
                </c:pt>
                <c:pt idx="880">
                  <c:v>41659</c:v>
                </c:pt>
                <c:pt idx="881">
                  <c:v>41660</c:v>
                </c:pt>
                <c:pt idx="882">
                  <c:v>41661</c:v>
                </c:pt>
                <c:pt idx="883">
                  <c:v>41662</c:v>
                </c:pt>
                <c:pt idx="884">
                  <c:v>41663</c:v>
                </c:pt>
                <c:pt idx="885">
                  <c:v>41666</c:v>
                </c:pt>
                <c:pt idx="886">
                  <c:v>41667</c:v>
                </c:pt>
                <c:pt idx="887">
                  <c:v>41668</c:v>
                </c:pt>
                <c:pt idx="888">
                  <c:v>41669</c:v>
                </c:pt>
                <c:pt idx="889">
                  <c:v>41670</c:v>
                </c:pt>
                <c:pt idx="890">
                  <c:v>41673</c:v>
                </c:pt>
                <c:pt idx="891">
                  <c:v>41674</c:v>
                </c:pt>
                <c:pt idx="892">
                  <c:v>41675</c:v>
                </c:pt>
                <c:pt idx="893">
                  <c:v>41676</c:v>
                </c:pt>
                <c:pt idx="894">
                  <c:v>41677</c:v>
                </c:pt>
                <c:pt idx="895">
                  <c:v>41680</c:v>
                </c:pt>
                <c:pt idx="896">
                  <c:v>41681</c:v>
                </c:pt>
                <c:pt idx="897">
                  <c:v>41682</c:v>
                </c:pt>
                <c:pt idx="898">
                  <c:v>41683</c:v>
                </c:pt>
                <c:pt idx="899">
                  <c:v>41684</c:v>
                </c:pt>
                <c:pt idx="900">
                  <c:v>41687</c:v>
                </c:pt>
                <c:pt idx="901">
                  <c:v>41688</c:v>
                </c:pt>
                <c:pt idx="902">
                  <c:v>41689</c:v>
                </c:pt>
                <c:pt idx="903">
                  <c:v>41690</c:v>
                </c:pt>
                <c:pt idx="904">
                  <c:v>41691</c:v>
                </c:pt>
                <c:pt idx="905">
                  <c:v>41694</c:v>
                </c:pt>
                <c:pt idx="906">
                  <c:v>41695</c:v>
                </c:pt>
                <c:pt idx="907">
                  <c:v>41696</c:v>
                </c:pt>
                <c:pt idx="908">
                  <c:v>41697</c:v>
                </c:pt>
                <c:pt idx="909">
                  <c:v>41698</c:v>
                </c:pt>
                <c:pt idx="910">
                  <c:v>41701</c:v>
                </c:pt>
                <c:pt idx="911">
                  <c:v>41702</c:v>
                </c:pt>
                <c:pt idx="912">
                  <c:v>41703</c:v>
                </c:pt>
                <c:pt idx="913">
                  <c:v>41704</c:v>
                </c:pt>
                <c:pt idx="914">
                  <c:v>41705</c:v>
                </c:pt>
                <c:pt idx="915">
                  <c:v>41708</c:v>
                </c:pt>
                <c:pt idx="916">
                  <c:v>41709</c:v>
                </c:pt>
                <c:pt idx="917">
                  <c:v>41710</c:v>
                </c:pt>
                <c:pt idx="918">
                  <c:v>41711</c:v>
                </c:pt>
                <c:pt idx="919">
                  <c:v>41712</c:v>
                </c:pt>
                <c:pt idx="920">
                  <c:v>41715</c:v>
                </c:pt>
                <c:pt idx="921">
                  <c:v>41716</c:v>
                </c:pt>
                <c:pt idx="922">
                  <c:v>41717</c:v>
                </c:pt>
                <c:pt idx="923">
                  <c:v>41718</c:v>
                </c:pt>
                <c:pt idx="924">
                  <c:v>41719</c:v>
                </c:pt>
                <c:pt idx="925">
                  <c:v>41722</c:v>
                </c:pt>
                <c:pt idx="926">
                  <c:v>41723</c:v>
                </c:pt>
                <c:pt idx="927">
                  <c:v>41724</c:v>
                </c:pt>
                <c:pt idx="928">
                  <c:v>41725</c:v>
                </c:pt>
                <c:pt idx="929">
                  <c:v>41726</c:v>
                </c:pt>
                <c:pt idx="930">
                  <c:v>41729</c:v>
                </c:pt>
                <c:pt idx="931">
                  <c:v>41730</c:v>
                </c:pt>
                <c:pt idx="932">
                  <c:v>41731</c:v>
                </c:pt>
                <c:pt idx="933">
                  <c:v>41732</c:v>
                </c:pt>
                <c:pt idx="934">
                  <c:v>41733</c:v>
                </c:pt>
                <c:pt idx="935">
                  <c:v>41736</c:v>
                </c:pt>
                <c:pt idx="936">
                  <c:v>41737</c:v>
                </c:pt>
                <c:pt idx="937">
                  <c:v>41738</c:v>
                </c:pt>
                <c:pt idx="938">
                  <c:v>41739</c:v>
                </c:pt>
                <c:pt idx="939">
                  <c:v>41740</c:v>
                </c:pt>
                <c:pt idx="940">
                  <c:v>41743</c:v>
                </c:pt>
                <c:pt idx="941">
                  <c:v>41744</c:v>
                </c:pt>
                <c:pt idx="942">
                  <c:v>41745</c:v>
                </c:pt>
                <c:pt idx="943">
                  <c:v>41746</c:v>
                </c:pt>
                <c:pt idx="944">
                  <c:v>41751</c:v>
                </c:pt>
                <c:pt idx="945">
                  <c:v>41752</c:v>
                </c:pt>
                <c:pt idx="946">
                  <c:v>41753</c:v>
                </c:pt>
                <c:pt idx="947">
                  <c:v>41754</c:v>
                </c:pt>
                <c:pt idx="948">
                  <c:v>41757</c:v>
                </c:pt>
                <c:pt idx="949">
                  <c:v>41758</c:v>
                </c:pt>
                <c:pt idx="950">
                  <c:v>41759</c:v>
                </c:pt>
                <c:pt idx="951">
                  <c:v>41760</c:v>
                </c:pt>
                <c:pt idx="952">
                  <c:v>41761</c:v>
                </c:pt>
                <c:pt idx="953">
                  <c:v>41765</c:v>
                </c:pt>
                <c:pt idx="954">
                  <c:v>41766</c:v>
                </c:pt>
                <c:pt idx="955">
                  <c:v>41767</c:v>
                </c:pt>
                <c:pt idx="956">
                  <c:v>41768</c:v>
                </c:pt>
                <c:pt idx="957">
                  <c:v>41771</c:v>
                </c:pt>
                <c:pt idx="958">
                  <c:v>41772</c:v>
                </c:pt>
                <c:pt idx="959">
                  <c:v>41773</c:v>
                </c:pt>
                <c:pt idx="960">
                  <c:v>41774</c:v>
                </c:pt>
                <c:pt idx="961">
                  <c:v>41775</c:v>
                </c:pt>
                <c:pt idx="962">
                  <c:v>41778</c:v>
                </c:pt>
                <c:pt idx="963">
                  <c:v>41779</c:v>
                </c:pt>
                <c:pt idx="964">
                  <c:v>41780</c:v>
                </c:pt>
                <c:pt idx="965">
                  <c:v>41781</c:v>
                </c:pt>
                <c:pt idx="966">
                  <c:v>41782</c:v>
                </c:pt>
                <c:pt idx="967">
                  <c:v>41786</c:v>
                </c:pt>
                <c:pt idx="968">
                  <c:v>41787</c:v>
                </c:pt>
                <c:pt idx="969">
                  <c:v>41788</c:v>
                </c:pt>
                <c:pt idx="970">
                  <c:v>41789</c:v>
                </c:pt>
                <c:pt idx="971">
                  <c:v>41792</c:v>
                </c:pt>
                <c:pt idx="972">
                  <c:v>41793</c:v>
                </c:pt>
                <c:pt idx="973">
                  <c:v>41794</c:v>
                </c:pt>
                <c:pt idx="974">
                  <c:v>41795</c:v>
                </c:pt>
                <c:pt idx="975">
                  <c:v>41796</c:v>
                </c:pt>
                <c:pt idx="976">
                  <c:v>41799</c:v>
                </c:pt>
                <c:pt idx="977">
                  <c:v>41800</c:v>
                </c:pt>
                <c:pt idx="978">
                  <c:v>41801</c:v>
                </c:pt>
                <c:pt idx="979">
                  <c:v>41802</c:v>
                </c:pt>
                <c:pt idx="980">
                  <c:v>41803</c:v>
                </c:pt>
                <c:pt idx="981">
                  <c:v>41806</c:v>
                </c:pt>
                <c:pt idx="982">
                  <c:v>41807</c:v>
                </c:pt>
                <c:pt idx="983">
                  <c:v>41808</c:v>
                </c:pt>
                <c:pt idx="984">
                  <c:v>41809</c:v>
                </c:pt>
                <c:pt idx="985">
                  <c:v>41810</c:v>
                </c:pt>
                <c:pt idx="986">
                  <c:v>41813</c:v>
                </c:pt>
                <c:pt idx="987">
                  <c:v>41814</c:v>
                </c:pt>
                <c:pt idx="988">
                  <c:v>41815</c:v>
                </c:pt>
                <c:pt idx="989">
                  <c:v>41816</c:v>
                </c:pt>
                <c:pt idx="990">
                  <c:v>41817</c:v>
                </c:pt>
                <c:pt idx="991">
                  <c:v>41820</c:v>
                </c:pt>
                <c:pt idx="992">
                  <c:v>41821</c:v>
                </c:pt>
                <c:pt idx="993">
                  <c:v>41822</c:v>
                </c:pt>
                <c:pt idx="994">
                  <c:v>41823</c:v>
                </c:pt>
                <c:pt idx="995">
                  <c:v>41824</c:v>
                </c:pt>
                <c:pt idx="996">
                  <c:v>41827</c:v>
                </c:pt>
                <c:pt idx="997">
                  <c:v>41828</c:v>
                </c:pt>
                <c:pt idx="998">
                  <c:v>41829</c:v>
                </c:pt>
                <c:pt idx="999">
                  <c:v>41830</c:v>
                </c:pt>
                <c:pt idx="1000">
                  <c:v>41831</c:v>
                </c:pt>
                <c:pt idx="1001">
                  <c:v>41834</c:v>
                </c:pt>
                <c:pt idx="1002">
                  <c:v>41835</c:v>
                </c:pt>
                <c:pt idx="1003">
                  <c:v>41836</c:v>
                </c:pt>
                <c:pt idx="1004">
                  <c:v>41837</c:v>
                </c:pt>
                <c:pt idx="1005">
                  <c:v>41838</c:v>
                </c:pt>
                <c:pt idx="1006">
                  <c:v>41841</c:v>
                </c:pt>
                <c:pt idx="1007">
                  <c:v>41842</c:v>
                </c:pt>
                <c:pt idx="1008">
                  <c:v>41843</c:v>
                </c:pt>
                <c:pt idx="1009">
                  <c:v>41844</c:v>
                </c:pt>
                <c:pt idx="1010">
                  <c:v>41845</c:v>
                </c:pt>
                <c:pt idx="1011">
                  <c:v>41848</c:v>
                </c:pt>
                <c:pt idx="1012">
                  <c:v>41849</c:v>
                </c:pt>
                <c:pt idx="1013">
                  <c:v>41850</c:v>
                </c:pt>
                <c:pt idx="1014">
                  <c:v>41851</c:v>
                </c:pt>
                <c:pt idx="1015">
                  <c:v>41852</c:v>
                </c:pt>
                <c:pt idx="1016">
                  <c:v>41855</c:v>
                </c:pt>
                <c:pt idx="1017">
                  <c:v>41856</c:v>
                </c:pt>
                <c:pt idx="1018">
                  <c:v>41857</c:v>
                </c:pt>
                <c:pt idx="1019">
                  <c:v>41858</c:v>
                </c:pt>
                <c:pt idx="1020">
                  <c:v>41859</c:v>
                </c:pt>
                <c:pt idx="1021">
                  <c:v>41862</c:v>
                </c:pt>
                <c:pt idx="1022">
                  <c:v>41863</c:v>
                </c:pt>
                <c:pt idx="1023">
                  <c:v>41864</c:v>
                </c:pt>
                <c:pt idx="1024">
                  <c:v>41865</c:v>
                </c:pt>
                <c:pt idx="1025">
                  <c:v>41866</c:v>
                </c:pt>
                <c:pt idx="1026">
                  <c:v>41869</c:v>
                </c:pt>
                <c:pt idx="1027">
                  <c:v>41870</c:v>
                </c:pt>
                <c:pt idx="1028">
                  <c:v>41871</c:v>
                </c:pt>
                <c:pt idx="1029">
                  <c:v>41872</c:v>
                </c:pt>
                <c:pt idx="1030">
                  <c:v>41873</c:v>
                </c:pt>
                <c:pt idx="1031">
                  <c:v>41877</c:v>
                </c:pt>
                <c:pt idx="1032">
                  <c:v>41878</c:v>
                </c:pt>
                <c:pt idx="1033">
                  <c:v>41879</c:v>
                </c:pt>
                <c:pt idx="1034">
                  <c:v>41880</c:v>
                </c:pt>
                <c:pt idx="1035">
                  <c:v>41883</c:v>
                </c:pt>
                <c:pt idx="1036">
                  <c:v>41884</c:v>
                </c:pt>
                <c:pt idx="1037">
                  <c:v>41885</c:v>
                </c:pt>
                <c:pt idx="1038">
                  <c:v>41886</c:v>
                </c:pt>
                <c:pt idx="1039">
                  <c:v>41887</c:v>
                </c:pt>
                <c:pt idx="1040">
                  <c:v>41890</c:v>
                </c:pt>
                <c:pt idx="1041">
                  <c:v>41891</c:v>
                </c:pt>
                <c:pt idx="1042">
                  <c:v>41892</c:v>
                </c:pt>
                <c:pt idx="1043">
                  <c:v>41893</c:v>
                </c:pt>
                <c:pt idx="1044">
                  <c:v>41894</c:v>
                </c:pt>
                <c:pt idx="1045">
                  <c:v>41897</c:v>
                </c:pt>
                <c:pt idx="1046">
                  <c:v>41898</c:v>
                </c:pt>
                <c:pt idx="1047">
                  <c:v>41899</c:v>
                </c:pt>
                <c:pt idx="1048">
                  <c:v>41900</c:v>
                </c:pt>
                <c:pt idx="1049">
                  <c:v>41901</c:v>
                </c:pt>
                <c:pt idx="1050">
                  <c:v>41904</c:v>
                </c:pt>
                <c:pt idx="1051">
                  <c:v>41905</c:v>
                </c:pt>
                <c:pt idx="1052">
                  <c:v>41906</c:v>
                </c:pt>
                <c:pt idx="1053">
                  <c:v>41907</c:v>
                </c:pt>
                <c:pt idx="1054">
                  <c:v>41908</c:v>
                </c:pt>
                <c:pt idx="1055">
                  <c:v>41911</c:v>
                </c:pt>
                <c:pt idx="1056">
                  <c:v>41912</c:v>
                </c:pt>
                <c:pt idx="1057">
                  <c:v>41913</c:v>
                </c:pt>
                <c:pt idx="1058">
                  <c:v>41914</c:v>
                </c:pt>
                <c:pt idx="1059">
                  <c:v>41915</c:v>
                </c:pt>
                <c:pt idx="1060">
                  <c:v>41918</c:v>
                </c:pt>
                <c:pt idx="1061">
                  <c:v>41919</c:v>
                </c:pt>
                <c:pt idx="1062">
                  <c:v>41920</c:v>
                </c:pt>
                <c:pt idx="1063">
                  <c:v>41921</c:v>
                </c:pt>
                <c:pt idx="1064">
                  <c:v>41922</c:v>
                </c:pt>
                <c:pt idx="1065">
                  <c:v>41925</c:v>
                </c:pt>
                <c:pt idx="1066">
                  <c:v>41926</c:v>
                </c:pt>
                <c:pt idx="1067">
                  <c:v>41927</c:v>
                </c:pt>
                <c:pt idx="1068">
                  <c:v>41928</c:v>
                </c:pt>
                <c:pt idx="1069">
                  <c:v>41929</c:v>
                </c:pt>
                <c:pt idx="1070">
                  <c:v>41932</c:v>
                </c:pt>
                <c:pt idx="1071">
                  <c:v>41933</c:v>
                </c:pt>
                <c:pt idx="1072">
                  <c:v>41934</c:v>
                </c:pt>
                <c:pt idx="1073">
                  <c:v>41935</c:v>
                </c:pt>
                <c:pt idx="1074">
                  <c:v>41936</c:v>
                </c:pt>
                <c:pt idx="1075">
                  <c:v>41939</c:v>
                </c:pt>
                <c:pt idx="1076">
                  <c:v>41940</c:v>
                </c:pt>
                <c:pt idx="1077">
                  <c:v>41941</c:v>
                </c:pt>
                <c:pt idx="1078">
                  <c:v>41942</c:v>
                </c:pt>
                <c:pt idx="1079">
                  <c:v>41943</c:v>
                </c:pt>
                <c:pt idx="1080">
                  <c:v>41946</c:v>
                </c:pt>
                <c:pt idx="1081">
                  <c:v>41947</c:v>
                </c:pt>
                <c:pt idx="1082">
                  <c:v>41948</c:v>
                </c:pt>
                <c:pt idx="1083">
                  <c:v>41949</c:v>
                </c:pt>
                <c:pt idx="1084">
                  <c:v>41950</c:v>
                </c:pt>
                <c:pt idx="1085">
                  <c:v>41953</c:v>
                </c:pt>
                <c:pt idx="1086">
                  <c:v>41954</c:v>
                </c:pt>
                <c:pt idx="1087">
                  <c:v>41955</c:v>
                </c:pt>
                <c:pt idx="1088">
                  <c:v>41956</c:v>
                </c:pt>
                <c:pt idx="1089">
                  <c:v>41957</c:v>
                </c:pt>
                <c:pt idx="1090">
                  <c:v>41960</c:v>
                </c:pt>
                <c:pt idx="1091">
                  <c:v>41961</c:v>
                </c:pt>
                <c:pt idx="1092">
                  <c:v>41962</c:v>
                </c:pt>
                <c:pt idx="1093">
                  <c:v>41963</c:v>
                </c:pt>
                <c:pt idx="1094">
                  <c:v>41964</c:v>
                </c:pt>
                <c:pt idx="1095">
                  <c:v>41967</c:v>
                </c:pt>
                <c:pt idx="1096">
                  <c:v>41968</c:v>
                </c:pt>
                <c:pt idx="1097">
                  <c:v>41969</c:v>
                </c:pt>
                <c:pt idx="1098">
                  <c:v>41970</c:v>
                </c:pt>
                <c:pt idx="1099">
                  <c:v>41971</c:v>
                </c:pt>
                <c:pt idx="1100">
                  <c:v>41974</c:v>
                </c:pt>
                <c:pt idx="1101">
                  <c:v>41975</c:v>
                </c:pt>
                <c:pt idx="1102">
                  <c:v>41976</c:v>
                </c:pt>
                <c:pt idx="1103">
                  <c:v>41977</c:v>
                </c:pt>
                <c:pt idx="1104">
                  <c:v>41978</c:v>
                </c:pt>
                <c:pt idx="1105">
                  <c:v>41981</c:v>
                </c:pt>
                <c:pt idx="1106">
                  <c:v>41982</c:v>
                </c:pt>
                <c:pt idx="1107">
                  <c:v>41983</c:v>
                </c:pt>
                <c:pt idx="1108">
                  <c:v>41984</c:v>
                </c:pt>
                <c:pt idx="1109">
                  <c:v>41985</c:v>
                </c:pt>
                <c:pt idx="1110">
                  <c:v>41988</c:v>
                </c:pt>
                <c:pt idx="1111">
                  <c:v>41989</c:v>
                </c:pt>
                <c:pt idx="1112">
                  <c:v>41990</c:v>
                </c:pt>
                <c:pt idx="1113">
                  <c:v>41991</c:v>
                </c:pt>
                <c:pt idx="1114">
                  <c:v>41992</c:v>
                </c:pt>
                <c:pt idx="1115">
                  <c:v>41995</c:v>
                </c:pt>
                <c:pt idx="1116">
                  <c:v>41996</c:v>
                </c:pt>
                <c:pt idx="1117">
                  <c:v>41997</c:v>
                </c:pt>
                <c:pt idx="1118">
                  <c:v>42002</c:v>
                </c:pt>
                <c:pt idx="1119">
                  <c:v>42003</c:v>
                </c:pt>
                <c:pt idx="1120">
                  <c:v>42004</c:v>
                </c:pt>
                <c:pt idx="1121">
                  <c:v>42006</c:v>
                </c:pt>
                <c:pt idx="1122">
                  <c:v>42009</c:v>
                </c:pt>
                <c:pt idx="1123">
                  <c:v>42010</c:v>
                </c:pt>
                <c:pt idx="1124">
                  <c:v>42011</c:v>
                </c:pt>
                <c:pt idx="1125">
                  <c:v>42012</c:v>
                </c:pt>
                <c:pt idx="1126">
                  <c:v>42013</c:v>
                </c:pt>
                <c:pt idx="1127">
                  <c:v>42016</c:v>
                </c:pt>
                <c:pt idx="1128">
                  <c:v>42017</c:v>
                </c:pt>
                <c:pt idx="1129">
                  <c:v>42018</c:v>
                </c:pt>
                <c:pt idx="1130">
                  <c:v>42019</c:v>
                </c:pt>
                <c:pt idx="1131">
                  <c:v>42020</c:v>
                </c:pt>
                <c:pt idx="1132">
                  <c:v>42023</c:v>
                </c:pt>
                <c:pt idx="1133">
                  <c:v>42024</c:v>
                </c:pt>
                <c:pt idx="1134">
                  <c:v>42025</c:v>
                </c:pt>
                <c:pt idx="1135">
                  <c:v>42026</c:v>
                </c:pt>
                <c:pt idx="1136">
                  <c:v>42027</c:v>
                </c:pt>
                <c:pt idx="1137">
                  <c:v>42030</c:v>
                </c:pt>
                <c:pt idx="1138">
                  <c:v>42031</c:v>
                </c:pt>
                <c:pt idx="1139">
                  <c:v>42032</c:v>
                </c:pt>
                <c:pt idx="1140">
                  <c:v>42033</c:v>
                </c:pt>
                <c:pt idx="1141">
                  <c:v>42034</c:v>
                </c:pt>
                <c:pt idx="1142">
                  <c:v>42037</c:v>
                </c:pt>
                <c:pt idx="1143">
                  <c:v>42038</c:v>
                </c:pt>
                <c:pt idx="1144">
                  <c:v>42039</c:v>
                </c:pt>
                <c:pt idx="1145">
                  <c:v>42040</c:v>
                </c:pt>
                <c:pt idx="1146">
                  <c:v>42041</c:v>
                </c:pt>
                <c:pt idx="1147">
                  <c:v>42044</c:v>
                </c:pt>
                <c:pt idx="1148">
                  <c:v>42045</c:v>
                </c:pt>
                <c:pt idx="1149">
                  <c:v>42046</c:v>
                </c:pt>
                <c:pt idx="1150">
                  <c:v>42047</c:v>
                </c:pt>
                <c:pt idx="1151">
                  <c:v>42048</c:v>
                </c:pt>
                <c:pt idx="1152">
                  <c:v>42051</c:v>
                </c:pt>
                <c:pt idx="1153">
                  <c:v>42052</c:v>
                </c:pt>
                <c:pt idx="1154">
                  <c:v>42053</c:v>
                </c:pt>
                <c:pt idx="1155">
                  <c:v>42054</c:v>
                </c:pt>
                <c:pt idx="1156">
                  <c:v>42055</c:v>
                </c:pt>
                <c:pt idx="1157">
                  <c:v>42058</c:v>
                </c:pt>
                <c:pt idx="1158">
                  <c:v>42059</c:v>
                </c:pt>
                <c:pt idx="1159">
                  <c:v>42060</c:v>
                </c:pt>
                <c:pt idx="1160">
                  <c:v>42061</c:v>
                </c:pt>
                <c:pt idx="1161">
                  <c:v>42062</c:v>
                </c:pt>
                <c:pt idx="1162">
                  <c:v>42065</c:v>
                </c:pt>
                <c:pt idx="1163">
                  <c:v>42066</c:v>
                </c:pt>
                <c:pt idx="1164">
                  <c:v>42067</c:v>
                </c:pt>
                <c:pt idx="1165">
                  <c:v>42068</c:v>
                </c:pt>
                <c:pt idx="1166">
                  <c:v>42069</c:v>
                </c:pt>
                <c:pt idx="1167">
                  <c:v>42072</c:v>
                </c:pt>
                <c:pt idx="1168">
                  <c:v>42073</c:v>
                </c:pt>
                <c:pt idx="1169">
                  <c:v>42074</c:v>
                </c:pt>
                <c:pt idx="1170">
                  <c:v>42075</c:v>
                </c:pt>
                <c:pt idx="1171">
                  <c:v>42076</c:v>
                </c:pt>
                <c:pt idx="1172">
                  <c:v>42079</c:v>
                </c:pt>
                <c:pt idx="1173">
                  <c:v>42080</c:v>
                </c:pt>
                <c:pt idx="1174">
                  <c:v>42081</c:v>
                </c:pt>
                <c:pt idx="1175">
                  <c:v>42082</c:v>
                </c:pt>
                <c:pt idx="1176">
                  <c:v>42083</c:v>
                </c:pt>
                <c:pt idx="1177">
                  <c:v>42086</c:v>
                </c:pt>
                <c:pt idx="1178">
                  <c:v>42087</c:v>
                </c:pt>
                <c:pt idx="1179">
                  <c:v>42088</c:v>
                </c:pt>
                <c:pt idx="1180">
                  <c:v>42089</c:v>
                </c:pt>
                <c:pt idx="1181">
                  <c:v>42090</c:v>
                </c:pt>
                <c:pt idx="1182">
                  <c:v>42093</c:v>
                </c:pt>
                <c:pt idx="1183">
                  <c:v>42094</c:v>
                </c:pt>
                <c:pt idx="1184">
                  <c:v>42095</c:v>
                </c:pt>
                <c:pt idx="1185">
                  <c:v>42096</c:v>
                </c:pt>
                <c:pt idx="1186">
                  <c:v>42101</c:v>
                </c:pt>
                <c:pt idx="1187">
                  <c:v>42102</c:v>
                </c:pt>
                <c:pt idx="1188">
                  <c:v>42103</c:v>
                </c:pt>
                <c:pt idx="1189">
                  <c:v>42104</c:v>
                </c:pt>
                <c:pt idx="1190">
                  <c:v>42107</c:v>
                </c:pt>
                <c:pt idx="1191">
                  <c:v>42108</c:v>
                </c:pt>
                <c:pt idx="1192">
                  <c:v>42109</c:v>
                </c:pt>
                <c:pt idx="1193">
                  <c:v>42110</c:v>
                </c:pt>
                <c:pt idx="1194">
                  <c:v>42111</c:v>
                </c:pt>
                <c:pt idx="1195">
                  <c:v>42114</c:v>
                </c:pt>
                <c:pt idx="1196">
                  <c:v>42115</c:v>
                </c:pt>
                <c:pt idx="1197">
                  <c:v>42116</c:v>
                </c:pt>
                <c:pt idx="1198">
                  <c:v>42117</c:v>
                </c:pt>
                <c:pt idx="1199">
                  <c:v>42118</c:v>
                </c:pt>
                <c:pt idx="1200">
                  <c:v>42121</c:v>
                </c:pt>
                <c:pt idx="1201">
                  <c:v>42122</c:v>
                </c:pt>
                <c:pt idx="1202">
                  <c:v>42123</c:v>
                </c:pt>
                <c:pt idx="1203">
                  <c:v>42124</c:v>
                </c:pt>
                <c:pt idx="1204">
                  <c:v>42125</c:v>
                </c:pt>
                <c:pt idx="1205">
                  <c:v>42129</c:v>
                </c:pt>
                <c:pt idx="1206">
                  <c:v>42130</c:v>
                </c:pt>
                <c:pt idx="1207">
                  <c:v>42131</c:v>
                </c:pt>
                <c:pt idx="1208">
                  <c:v>42132</c:v>
                </c:pt>
                <c:pt idx="1209">
                  <c:v>42135</c:v>
                </c:pt>
                <c:pt idx="1210">
                  <c:v>42136</c:v>
                </c:pt>
                <c:pt idx="1211">
                  <c:v>42137</c:v>
                </c:pt>
                <c:pt idx="1212">
                  <c:v>42138</c:v>
                </c:pt>
                <c:pt idx="1213">
                  <c:v>42139</c:v>
                </c:pt>
                <c:pt idx="1214">
                  <c:v>42142</c:v>
                </c:pt>
                <c:pt idx="1215">
                  <c:v>42143</c:v>
                </c:pt>
                <c:pt idx="1216">
                  <c:v>42144</c:v>
                </c:pt>
                <c:pt idx="1217">
                  <c:v>42145</c:v>
                </c:pt>
                <c:pt idx="1218">
                  <c:v>42146</c:v>
                </c:pt>
                <c:pt idx="1219">
                  <c:v>42150</c:v>
                </c:pt>
                <c:pt idx="1220">
                  <c:v>42151</c:v>
                </c:pt>
                <c:pt idx="1221">
                  <c:v>42152</c:v>
                </c:pt>
                <c:pt idx="1222">
                  <c:v>42153</c:v>
                </c:pt>
                <c:pt idx="1223">
                  <c:v>42156</c:v>
                </c:pt>
                <c:pt idx="1224">
                  <c:v>42157</c:v>
                </c:pt>
                <c:pt idx="1225">
                  <c:v>42158</c:v>
                </c:pt>
                <c:pt idx="1226">
                  <c:v>42159</c:v>
                </c:pt>
                <c:pt idx="1227">
                  <c:v>42160</c:v>
                </c:pt>
              </c:numCache>
            </c:numRef>
          </c:cat>
          <c:val>
            <c:numRef>
              <c:f>Sheet1!$B$2:$B$1229</c:f>
              <c:numCache>
                <c:formatCode>General</c:formatCode>
                <c:ptCount val="1228"/>
                <c:pt idx="0">
                  <c:v>86.3</c:v>
                </c:pt>
                <c:pt idx="1">
                  <c:v>86.95</c:v>
                </c:pt>
                <c:pt idx="2">
                  <c:v>87.45</c:v>
                </c:pt>
                <c:pt idx="3">
                  <c:v>87.05</c:v>
                </c:pt>
                <c:pt idx="4">
                  <c:v>87.5</c:v>
                </c:pt>
                <c:pt idx="5">
                  <c:v>87.9</c:v>
                </c:pt>
                <c:pt idx="6">
                  <c:v>88.3</c:v>
                </c:pt>
                <c:pt idx="7">
                  <c:v>89.05</c:v>
                </c:pt>
                <c:pt idx="8">
                  <c:v>88.95</c:v>
                </c:pt>
                <c:pt idx="9">
                  <c:v>91.15</c:v>
                </c:pt>
                <c:pt idx="10">
                  <c:v>91.9</c:v>
                </c:pt>
                <c:pt idx="11">
                  <c:v>91.9</c:v>
                </c:pt>
                <c:pt idx="12">
                  <c:v>91.9</c:v>
                </c:pt>
                <c:pt idx="13">
                  <c:v>91.6</c:v>
                </c:pt>
                <c:pt idx="14">
                  <c:v>92.05</c:v>
                </c:pt>
                <c:pt idx="15">
                  <c:v>91.25</c:v>
                </c:pt>
                <c:pt idx="16">
                  <c:v>91.85</c:v>
                </c:pt>
                <c:pt idx="17">
                  <c:v>93.05</c:v>
                </c:pt>
                <c:pt idx="18">
                  <c:v>92.95</c:v>
                </c:pt>
                <c:pt idx="19">
                  <c:v>94</c:v>
                </c:pt>
                <c:pt idx="20">
                  <c:v>94.2</c:v>
                </c:pt>
                <c:pt idx="21">
                  <c:v>94.1</c:v>
                </c:pt>
                <c:pt idx="22">
                  <c:v>95.1</c:v>
                </c:pt>
                <c:pt idx="23">
                  <c:v>97.5</c:v>
                </c:pt>
                <c:pt idx="24">
                  <c:v>97.5</c:v>
                </c:pt>
                <c:pt idx="25">
                  <c:v>97.9</c:v>
                </c:pt>
                <c:pt idx="26">
                  <c:v>99.4</c:v>
                </c:pt>
                <c:pt idx="27">
                  <c:v>99.3</c:v>
                </c:pt>
                <c:pt idx="28">
                  <c:v>99.3</c:v>
                </c:pt>
                <c:pt idx="29">
                  <c:v>100.3</c:v>
                </c:pt>
                <c:pt idx="30">
                  <c:v>102</c:v>
                </c:pt>
                <c:pt idx="31">
                  <c:v>103.7</c:v>
                </c:pt>
                <c:pt idx="32">
                  <c:v>103.5</c:v>
                </c:pt>
                <c:pt idx="33">
                  <c:v>105.9</c:v>
                </c:pt>
                <c:pt idx="34">
                  <c:v>110.5</c:v>
                </c:pt>
                <c:pt idx="35">
                  <c:v>111</c:v>
                </c:pt>
                <c:pt idx="36">
                  <c:v>111.8</c:v>
                </c:pt>
                <c:pt idx="37">
                  <c:v>110.8</c:v>
                </c:pt>
                <c:pt idx="38">
                  <c:v>108.5</c:v>
                </c:pt>
                <c:pt idx="39">
                  <c:v>111.6</c:v>
                </c:pt>
                <c:pt idx="40">
                  <c:v>115.4</c:v>
                </c:pt>
                <c:pt idx="41">
                  <c:v>115.6</c:v>
                </c:pt>
                <c:pt idx="42">
                  <c:v>113.4</c:v>
                </c:pt>
                <c:pt idx="43">
                  <c:v>114</c:v>
                </c:pt>
                <c:pt idx="44">
                  <c:v>111.8</c:v>
                </c:pt>
                <c:pt idx="45">
                  <c:v>111.8</c:v>
                </c:pt>
                <c:pt idx="46">
                  <c:v>112.8</c:v>
                </c:pt>
                <c:pt idx="47">
                  <c:v>114.2</c:v>
                </c:pt>
                <c:pt idx="48">
                  <c:v>118</c:v>
                </c:pt>
                <c:pt idx="49">
                  <c:v>121.5</c:v>
                </c:pt>
                <c:pt idx="50">
                  <c:v>125.2</c:v>
                </c:pt>
                <c:pt idx="51">
                  <c:v>123.9</c:v>
                </c:pt>
                <c:pt idx="52">
                  <c:v>124.6</c:v>
                </c:pt>
                <c:pt idx="53">
                  <c:v>128.6</c:v>
                </c:pt>
                <c:pt idx="54">
                  <c:v>125</c:v>
                </c:pt>
                <c:pt idx="55">
                  <c:v>127.6</c:v>
                </c:pt>
                <c:pt idx="56">
                  <c:v>127.2</c:v>
                </c:pt>
                <c:pt idx="57">
                  <c:v>131.19999999999999</c:v>
                </c:pt>
                <c:pt idx="58">
                  <c:v>132.19999999999999</c:v>
                </c:pt>
                <c:pt idx="59">
                  <c:v>136.19999999999999</c:v>
                </c:pt>
                <c:pt idx="60">
                  <c:v>141.19999999999999</c:v>
                </c:pt>
                <c:pt idx="61">
                  <c:v>147</c:v>
                </c:pt>
                <c:pt idx="62">
                  <c:v>142.1</c:v>
                </c:pt>
                <c:pt idx="63">
                  <c:v>141.5</c:v>
                </c:pt>
                <c:pt idx="64">
                  <c:v>143</c:v>
                </c:pt>
                <c:pt idx="65">
                  <c:v>147</c:v>
                </c:pt>
                <c:pt idx="66">
                  <c:v>152.4</c:v>
                </c:pt>
                <c:pt idx="67">
                  <c:v>155</c:v>
                </c:pt>
                <c:pt idx="68">
                  <c:v>160</c:v>
                </c:pt>
                <c:pt idx="69">
                  <c:v>161.80000000000001</c:v>
                </c:pt>
                <c:pt idx="70">
                  <c:v>166.2</c:v>
                </c:pt>
                <c:pt idx="71">
                  <c:v>172.4</c:v>
                </c:pt>
                <c:pt idx="72">
                  <c:v>168.4</c:v>
                </c:pt>
                <c:pt idx="73">
                  <c:v>166.4</c:v>
                </c:pt>
                <c:pt idx="74">
                  <c:v>162.6</c:v>
                </c:pt>
                <c:pt idx="75">
                  <c:v>162.6</c:v>
                </c:pt>
                <c:pt idx="76">
                  <c:v>158.4</c:v>
                </c:pt>
                <c:pt idx="77">
                  <c:v>154</c:v>
                </c:pt>
                <c:pt idx="78">
                  <c:v>159.5</c:v>
                </c:pt>
                <c:pt idx="79">
                  <c:v>153.44999999999999</c:v>
                </c:pt>
                <c:pt idx="80">
                  <c:v>147.94999999999999</c:v>
                </c:pt>
                <c:pt idx="81">
                  <c:v>143.35</c:v>
                </c:pt>
                <c:pt idx="82">
                  <c:v>148.1</c:v>
                </c:pt>
                <c:pt idx="83">
                  <c:v>148.1</c:v>
                </c:pt>
                <c:pt idx="84">
                  <c:v>143.35</c:v>
                </c:pt>
                <c:pt idx="85">
                  <c:v>146.75</c:v>
                </c:pt>
                <c:pt idx="86">
                  <c:v>147.55000000000001</c:v>
                </c:pt>
                <c:pt idx="87">
                  <c:v>150.75</c:v>
                </c:pt>
                <c:pt idx="88">
                  <c:v>155.75</c:v>
                </c:pt>
                <c:pt idx="89">
                  <c:v>161.75</c:v>
                </c:pt>
                <c:pt idx="90">
                  <c:v>159.35</c:v>
                </c:pt>
                <c:pt idx="91">
                  <c:v>159.25</c:v>
                </c:pt>
                <c:pt idx="92">
                  <c:v>160.69999999999999</c:v>
                </c:pt>
                <c:pt idx="93">
                  <c:v>164.7</c:v>
                </c:pt>
                <c:pt idx="94">
                  <c:v>166.1</c:v>
                </c:pt>
                <c:pt idx="95">
                  <c:v>170.1</c:v>
                </c:pt>
                <c:pt idx="96">
                  <c:v>173.3</c:v>
                </c:pt>
                <c:pt idx="97">
                  <c:v>171.35</c:v>
                </c:pt>
                <c:pt idx="98">
                  <c:v>175.15</c:v>
                </c:pt>
                <c:pt idx="99">
                  <c:v>178.35</c:v>
                </c:pt>
                <c:pt idx="100">
                  <c:v>182.35</c:v>
                </c:pt>
                <c:pt idx="101">
                  <c:v>186.25</c:v>
                </c:pt>
                <c:pt idx="102">
                  <c:v>181.25</c:v>
                </c:pt>
                <c:pt idx="103">
                  <c:v>175.65</c:v>
                </c:pt>
                <c:pt idx="104">
                  <c:v>172.05</c:v>
                </c:pt>
                <c:pt idx="105">
                  <c:v>169.05</c:v>
                </c:pt>
                <c:pt idx="106">
                  <c:v>171.95</c:v>
                </c:pt>
                <c:pt idx="107">
                  <c:v>170.9</c:v>
                </c:pt>
                <c:pt idx="108">
                  <c:v>170.9</c:v>
                </c:pt>
                <c:pt idx="109">
                  <c:v>171.9</c:v>
                </c:pt>
                <c:pt idx="110">
                  <c:v>173.55</c:v>
                </c:pt>
                <c:pt idx="111">
                  <c:v>170</c:v>
                </c:pt>
                <c:pt idx="112">
                  <c:v>169.25</c:v>
                </c:pt>
                <c:pt idx="113">
                  <c:v>172.25</c:v>
                </c:pt>
                <c:pt idx="114">
                  <c:v>176.25</c:v>
                </c:pt>
                <c:pt idx="115">
                  <c:v>176.8</c:v>
                </c:pt>
                <c:pt idx="116">
                  <c:v>172.8</c:v>
                </c:pt>
                <c:pt idx="117">
                  <c:v>170.1</c:v>
                </c:pt>
                <c:pt idx="118">
                  <c:v>170.1</c:v>
                </c:pt>
                <c:pt idx="119">
                  <c:v>174.1</c:v>
                </c:pt>
                <c:pt idx="120">
                  <c:v>177.7</c:v>
                </c:pt>
                <c:pt idx="121">
                  <c:v>181.7</c:v>
                </c:pt>
                <c:pt idx="122">
                  <c:v>185.7</c:v>
                </c:pt>
                <c:pt idx="123">
                  <c:v>190.7</c:v>
                </c:pt>
                <c:pt idx="124">
                  <c:v>189.5</c:v>
                </c:pt>
                <c:pt idx="125">
                  <c:v>194.5</c:v>
                </c:pt>
                <c:pt idx="126">
                  <c:v>197.5</c:v>
                </c:pt>
                <c:pt idx="127">
                  <c:v>193.25</c:v>
                </c:pt>
                <c:pt idx="128">
                  <c:v>197.05</c:v>
                </c:pt>
                <c:pt idx="129">
                  <c:v>201.05</c:v>
                </c:pt>
                <c:pt idx="130">
                  <c:v>205.05</c:v>
                </c:pt>
                <c:pt idx="131">
                  <c:v>201.55</c:v>
                </c:pt>
                <c:pt idx="132">
                  <c:v>197.55</c:v>
                </c:pt>
                <c:pt idx="133">
                  <c:v>203.75</c:v>
                </c:pt>
                <c:pt idx="134">
                  <c:v>205.45</c:v>
                </c:pt>
                <c:pt idx="135">
                  <c:v>209.75</c:v>
                </c:pt>
                <c:pt idx="136">
                  <c:v>216.75</c:v>
                </c:pt>
                <c:pt idx="137">
                  <c:v>217.3</c:v>
                </c:pt>
                <c:pt idx="138">
                  <c:v>214.9</c:v>
                </c:pt>
                <c:pt idx="139">
                  <c:v>219.5</c:v>
                </c:pt>
                <c:pt idx="140">
                  <c:v>226.5</c:v>
                </c:pt>
                <c:pt idx="141">
                  <c:v>233.5</c:v>
                </c:pt>
                <c:pt idx="142">
                  <c:v>226.5</c:v>
                </c:pt>
                <c:pt idx="143">
                  <c:v>226.5</c:v>
                </c:pt>
                <c:pt idx="144">
                  <c:v>219.5</c:v>
                </c:pt>
                <c:pt idx="145">
                  <c:v>215.75</c:v>
                </c:pt>
                <c:pt idx="146">
                  <c:v>209.3</c:v>
                </c:pt>
                <c:pt idx="147">
                  <c:v>216.3</c:v>
                </c:pt>
                <c:pt idx="148">
                  <c:v>223.3</c:v>
                </c:pt>
                <c:pt idx="149">
                  <c:v>225.5</c:v>
                </c:pt>
                <c:pt idx="150">
                  <c:v>231.9</c:v>
                </c:pt>
                <c:pt idx="151">
                  <c:v>236.25</c:v>
                </c:pt>
                <c:pt idx="152">
                  <c:v>243.25</c:v>
                </c:pt>
                <c:pt idx="153">
                  <c:v>243.65</c:v>
                </c:pt>
                <c:pt idx="154">
                  <c:v>236.05</c:v>
                </c:pt>
                <c:pt idx="155">
                  <c:v>233.25</c:v>
                </c:pt>
                <c:pt idx="156">
                  <c:v>229.65</c:v>
                </c:pt>
                <c:pt idx="157">
                  <c:v>233.4</c:v>
                </c:pt>
                <c:pt idx="158">
                  <c:v>226.6</c:v>
                </c:pt>
                <c:pt idx="159">
                  <c:v>219.6</c:v>
                </c:pt>
                <c:pt idx="160">
                  <c:v>214.25</c:v>
                </c:pt>
                <c:pt idx="161">
                  <c:v>221.05</c:v>
                </c:pt>
                <c:pt idx="162">
                  <c:v>228.05</c:v>
                </c:pt>
                <c:pt idx="163">
                  <c:v>228.15</c:v>
                </c:pt>
                <c:pt idx="164">
                  <c:v>234.75</c:v>
                </c:pt>
                <c:pt idx="165">
                  <c:v>230.75</c:v>
                </c:pt>
                <c:pt idx="166">
                  <c:v>237.65</c:v>
                </c:pt>
                <c:pt idx="167">
                  <c:v>233.45</c:v>
                </c:pt>
                <c:pt idx="168">
                  <c:v>226.45</c:v>
                </c:pt>
                <c:pt idx="169">
                  <c:v>223.45</c:v>
                </c:pt>
                <c:pt idx="170">
                  <c:v>221.95</c:v>
                </c:pt>
                <c:pt idx="171">
                  <c:v>227.75</c:v>
                </c:pt>
                <c:pt idx="172">
                  <c:v>223</c:v>
                </c:pt>
                <c:pt idx="173">
                  <c:v>223</c:v>
                </c:pt>
                <c:pt idx="174">
                  <c:v>228</c:v>
                </c:pt>
                <c:pt idx="175">
                  <c:v>234.4</c:v>
                </c:pt>
                <c:pt idx="176">
                  <c:v>234.25</c:v>
                </c:pt>
                <c:pt idx="177">
                  <c:v>228.55</c:v>
                </c:pt>
                <c:pt idx="178">
                  <c:v>229.55</c:v>
                </c:pt>
                <c:pt idx="179">
                  <c:v>224.35</c:v>
                </c:pt>
                <c:pt idx="180">
                  <c:v>221.35</c:v>
                </c:pt>
                <c:pt idx="181">
                  <c:v>219.45</c:v>
                </c:pt>
                <c:pt idx="182">
                  <c:v>218.95</c:v>
                </c:pt>
                <c:pt idx="183">
                  <c:v>218.95</c:v>
                </c:pt>
                <c:pt idx="184">
                  <c:v>212.65</c:v>
                </c:pt>
                <c:pt idx="185">
                  <c:v>206.35</c:v>
                </c:pt>
                <c:pt idx="186">
                  <c:v>196.15</c:v>
                </c:pt>
                <c:pt idx="187">
                  <c:v>179.7</c:v>
                </c:pt>
                <c:pt idx="188">
                  <c:v>172.7</c:v>
                </c:pt>
                <c:pt idx="189">
                  <c:v>173.1</c:v>
                </c:pt>
                <c:pt idx="190">
                  <c:v>174.7</c:v>
                </c:pt>
                <c:pt idx="191">
                  <c:v>168.7</c:v>
                </c:pt>
                <c:pt idx="192">
                  <c:v>164.2</c:v>
                </c:pt>
                <c:pt idx="193">
                  <c:v>163.5</c:v>
                </c:pt>
                <c:pt idx="194">
                  <c:v>163.35</c:v>
                </c:pt>
                <c:pt idx="195">
                  <c:v>166.65</c:v>
                </c:pt>
                <c:pt idx="196">
                  <c:v>165.65</c:v>
                </c:pt>
                <c:pt idx="197">
                  <c:v>160.55000000000001</c:v>
                </c:pt>
                <c:pt idx="198">
                  <c:v>160.94999999999999</c:v>
                </c:pt>
                <c:pt idx="199">
                  <c:v>163.65</c:v>
                </c:pt>
                <c:pt idx="200">
                  <c:v>164.8</c:v>
                </c:pt>
                <c:pt idx="201">
                  <c:v>167.55</c:v>
                </c:pt>
                <c:pt idx="202">
                  <c:v>163.55000000000001</c:v>
                </c:pt>
                <c:pt idx="203">
                  <c:v>163.55000000000001</c:v>
                </c:pt>
                <c:pt idx="204">
                  <c:v>165.15</c:v>
                </c:pt>
                <c:pt idx="205">
                  <c:v>165.55</c:v>
                </c:pt>
                <c:pt idx="206">
                  <c:v>167.15</c:v>
                </c:pt>
                <c:pt idx="207">
                  <c:v>163.35</c:v>
                </c:pt>
                <c:pt idx="208">
                  <c:v>164.75</c:v>
                </c:pt>
                <c:pt idx="209">
                  <c:v>168.95</c:v>
                </c:pt>
                <c:pt idx="210">
                  <c:v>170.8</c:v>
                </c:pt>
                <c:pt idx="211">
                  <c:v>173</c:v>
                </c:pt>
                <c:pt idx="212">
                  <c:v>171.5</c:v>
                </c:pt>
                <c:pt idx="213">
                  <c:v>167.5</c:v>
                </c:pt>
                <c:pt idx="214">
                  <c:v>160.5</c:v>
                </c:pt>
                <c:pt idx="215">
                  <c:v>157.9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2011/12</c:v>
                </c:pt>
              </c:strCache>
            </c:strRef>
          </c:tx>
          <c:spPr>
            <a:ln w="38100" cap="rnd" cmpd="sng">
              <a:solidFill>
                <a:srgbClr val="FFFF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Sheet1!$A$2:$A$1229</c:f>
              <c:numCache>
                <c:formatCode>m/d/yyyy</c:formatCode>
                <c:ptCount val="1228"/>
                <c:pt idx="0">
                  <c:v>40392</c:v>
                </c:pt>
                <c:pt idx="1">
                  <c:v>40393</c:v>
                </c:pt>
                <c:pt idx="2">
                  <c:v>40394</c:v>
                </c:pt>
                <c:pt idx="3">
                  <c:v>40395</c:v>
                </c:pt>
                <c:pt idx="4">
                  <c:v>40396</c:v>
                </c:pt>
                <c:pt idx="5">
                  <c:v>40399</c:v>
                </c:pt>
                <c:pt idx="6">
                  <c:v>40400</c:v>
                </c:pt>
                <c:pt idx="7">
                  <c:v>40401</c:v>
                </c:pt>
                <c:pt idx="8">
                  <c:v>40402</c:v>
                </c:pt>
                <c:pt idx="9">
                  <c:v>40403</c:v>
                </c:pt>
                <c:pt idx="10">
                  <c:v>40406</c:v>
                </c:pt>
                <c:pt idx="11">
                  <c:v>40407</c:v>
                </c:pt>
                <c:pt idx="12">
                  <c:v>40408</c:v>
                </c:pt>
                <c:pt idx="13">
                  <c:v>40409</c:v>
                </c:pt>
                <c:pt idx="14">
                  <c:v>40410</c:v>
                </c:pt>
                <c:pt idx="15">
                  <c:v>40413</c:v>
                </c:pt>
                <c:pt idx="16">
                  <c:v>40414</c:v>
                </c:pt>
                <c:pt idx="17">
                  <c:v>40415</c:v>
                </c:pt>
                <c:pt idx="18">
                  <c:v>40416</c:v>
                </c:pt>
                <c:pt idx="19">
                  <c:v>40417</c:v>
                </c:pt>
                <c:pt idx="20">
                  <c:v>40421</c:v>
                </c:pt>
                <c:pt idx="21">
                  <c:v>40422</c:v>
                </c:pt>
                <c:pt idx="22">
                  <c:v>40423</c:v>
                </c:pt>
                <c:pt idx="23">
                  <c:v>40424</c:v>
                </c:pt>
                <c:pt idx="24">
                  <c:v>40427</c:v>
                </c:pt>
                <c:pt idx="25">
                  <c:v>40428</c:v>
                </c:pt>
                <c:pt idx="26">
                  <c:v>40429</c:v>
                </c:pt>
                <c:pt idx="27">
                  <c:v>40430</c:v>
                </c:pt>
                <c:pt idx="28">
                  <c:v>40431</c:v>
                </c:pt>
                <c:pt idx="29">
                  <c:v>40434</c:v>
                </c:pt>
                <c:pt idx="30">
                  <c:v>40435</c:v>
                </c:pt>
                <c:pt idx="31">
                  <c:v>40436</c:v>
                </c:pt>
                <c:pt idx="32">
                  <c:v>40437</c:v>
                </c:pt>
                <c:pt idx="33">
                  <c:v>40438</c:v>
                </c:pt>
                <c:pt idx="34">
                  <c:v>40441</c:v>
                </c:pt>
                <c:pt idx="35">
                  <c:v>40442</c:v>
                </c:pt>
                <c:pt idx="36">
                  <c:v>40443</c:v>
                </c:pt>
                <c:pt idx="37">
                  <c:v>40444</c:v>
                </c:pt>
                <c:pt idx="38">
                  <c:v>40445</c:v>
                </c:pt>
                <c:pt idx="39">
                  <c:v>40448</c:v>
                </c:pt>
                <c:pt idx="40">
                  <c:v>40449</c:v>
                </c:pt>
                <c:pt idx="41">
                  <c:v>40450</c:v>
                </c:pt>
                <c:pt idx="42">
                  <c:v>40451</c:v>
                </c:pt>
                <c:pt idx="43">
                  <c:v>40452</c:v>
                </c:pt>
                <c:pt idx="44">
                  <c:v>40455</c:v>
                </c:pt>
                <c:pt idx="45">
                  <c:v>40456</c:v>
                </c:pt>
                <c:pt idx="46">
                  <c:v>40457</c:v>
                </c:pt>
                <c:pt idx="47">
                  <c:v>40458</c:v>
                </c:pt>
                <c:pt idx="48">
                  <c:v>40459</c:v>
                </c:pt>
                <c:pt idx="49">
                  <c:v>40462</c:v>
                </c:pt>
                <c:pt idx="50">
                  <c:v>40463</c:v>
                </c:pt>
                <c:pt idx="51">
                  <c:v>40464</c:v>
                </c:pt>
                <c:pt idx="52">
                  <c:v>40465</c:v>
                </c:pt>
                <c:pt idx="53">
                  <c:v>40466</c:v>
                </c:pt>
                <c:pt idx="54">
                  <c:v>40469</c:v>
                </c:pt>
                <c:pt idx="55">
                  <c:v>40470</c:v>
                </c:pt>
                <c:pt idx="56">
                  <c:v>40471</c:v>
                </c:pt>
                <c:pt idx="57">
                  <c:v>40472</c:v>
                </c:pt>
                <c:pt idx="58">
                  <c:v>40473</c:v>
                </c:pt>
                <c:pt idx="59">
                  <c:v>40476</c:v>
                </c:pt>
                <c:pt idx="60">
                  <c:v>40477</c:v>
                </c:pt>
                <c:pt idx="61">
                  <c:v>40478</c:v>
                </c:pt>
                <c:pt idx="62">
                  <c:v>40479</c:v>
                </c:pt>
                <c:pt idx="63">
                  <c:v>40480</c:v>
                </c:pt>
                <c:pt idx="64">
                  <c:v>40483</c:v>
                </c:pt>
                <c:pt idx="65">
                  <c:v>40484</c:v>
                </c:pt>
                <c:pt idx="66">
                  <c:v>40485</c:v>
                </c:pt>
                <c:pt idx="67">
                  <c:v>40486</c:v>
                </c:pt>
                <c:pt idx="68">
                  <c:v>40487</c:v>
                </c:pt>
                <c:pt idx="69">
                  <c:v>40490</c:v>
                </c:pt>
                <c:pt idx="70">
                  <c:v>40491</c:v>
                </c:pt>
                <c:pt idx="71">
                  <c:v>40492</c:v>
                </c:pt>
                <c:pt idx="72">
                  <c:v>40493</c:v>
                </c:pt>
                <c:pt idx="73">
                  <c:v>40494</c:v>
                </c:pt>
                <c:pt idx="74">
                  <c:v>40497</c:v>
                </c:pt>
                <c:pt idx="75">
                  <c:v>40498</c:v>
                </c:pt>
                <c:pt idx="76">
                  <c:v>40499</c:v>
                </c:pt>
                <c:pt idx="77">
                  <c:v>40500</c:v>
                </c:pt>
                <c:pt idx="78">
                  <c:v>40501</c:v>
                </c:pt>
                <c:pt idx="79">
                  <c:v>40504</c:v>
                </c:pt>
                <c:pt idx="80">
                  <c:v>40505</c:v>
                </c:pt>
                <c:pt idx="81">
                  <c:v>40506</c:v>
                </c:pt>
                <c:pt idx="82">
                  <c:v>40507</c:v>
                </c:pt>
                <c:pt idx="83">
                  <c:v>40508</c:v>
                </c:pt>
                <c:pt idx="84">
                  <c:v>40511</c:v>
                </c:pt>
                <c:pt idx="85">
                  <c:v>40512</c:v>
                </c:pt>
                <c:pt idx="86">
                  <c:v>40513</c:v>
                </c:pt>
                <c:pt idx="87">
                  <c:v>40514</c:v>
                </c:pt>
                <c:pt idx="88">
                  <c:v>40515</c:v>
                </c:pt>
                <c:pt idx="89">
                  <c:v>40518</c:v>
                </c:pt>
                <c:pt idx="90">
                  <c:v>40519</c:v>
                </c:pt>
                <c:pt idx="91">
                  <c:v>40520</c:v>
                </c:pt>
                <c:pt idx="92">
                  <c:v>40521</c:v>
                </c:pt>
                <c:pt idx="93">
                  <c:v>40522</c:v>
                </c:pt>
                <c:pt idx="94">
                  <c:v>40525</c:v>
                </c:pt>
                <c:pt idx="95">
                  <c:v>40526</c:v>
                </c:pt>
                <c:pt idx="96">
                  <c:v>40527</c:v>
                </c:pt>
                <c:pt idx="97">
                  <c:v>40528</c:v>
                </c:pt>
                <c:pt idx="98">
                  <c:v>40529</c:v>
                </c:pt>
                <c:pt idx="99">
                  <c:v>40532</c:v>
                </c:pt>
                <c:pt idx="100">
                  <c:v>40533</c:v>
                </c:pt>
                <c:pt idx="101">
                  <c:v>40534</c:v>
                </c:pt>
                <c:pt idx="102">
                  <c:v>40535</c:v>
                </c:pt>
                <c:pt idx="103">
                  <c:v>40536</c:v>
                </c:pt>
                <c:pt idx="104">
                  <c:v>40541</c:v>
                </c:pt>
                <c:pt idx="105">
                  <c:v>40542</c:v>
                </c:pt>
                <c:pt idx="106">
                  <c:v>40543</c:v>
                </c:pt>
                <c:pt idx="107">
                  <c:v>40546</c:v>
                </c:pt>
                <c:pt idx="108">
                  <c:v>40547</c:v>
                </c:pt>
                <c:pt idx="109">
                  <c:v>40548</c:v>
                </c:pt>
                <c:pt idx="110">
                  <c:v>40549</c:v>
                </c:pt>
                <c:pt idx="111">
                  <c:v>40550</c:v>
                </c:pt>
                <c:pt idx="112">
                  <c:v>40553</c:v>
                </c:pt>
                <c:pt idx="113">
                  <c:v>40554</c:v>
                </c:pt>
                <c:pt idx="114">
                  <c:v>40555</c:v>
                </c:pt>
                <c:pt idx="115">
                  <c:v>40556</c:v>
                </c:pt>
                <c:pt idx="116">
                  <c:v>40557</c:v>
                </c:pt>
                <c:pt idx="117">
                  <c:v>40560</c:v>
                </c:pt>
                <c:pt idx="118">
                  <c:v>40561</c:v>
                </c:pt>
                <c:pt idx="119">
                  <c:v>40562</c:v>
                </c:pt>
                <c:pt idx="120">
                  <c:v>40563</c:v>
                </c:pt>
                <c:pt idx="121">
                  <c:v>40564</c:v>
                </c:pt>
                <c:pt idx="122">
                  <c:v>40567</c:v>
                </c:pt>
                <c:pt idx="123">
                  <c:v>40568</c:v>
                </c:pt>
                <c:pt idx="124">
                  <c:v>40569</c:v>
                </c:pt>
                <c:pt idx="125">
                  <c:v>40570</c:v>
                </c:pt>
                <c:pt idx="126">
                  <c:v>40571</c:v>
                </c:pt>
                <c:pt idx="127">
                  <c:v>40574</c:v>
                </c:pt>
                <c:pt idx="128">
                  <c:v>40575</c:v>
                </c:pt>
                <c:pt idx="129">
                  <c:v>40576</c:v>
                </c:pt>
                <c:pt idx="130">
                  <c:v>40577</c:v>
                </c:pt>
                <c:pt idx="131">
                  <c:v>40578</c:v>
                </c:pt>
                <c:pt idx="132">
                  <c:v>40581</c:v>
                </c:pt>
                <c:pt idx="133">
                  <c:v>40582</c:v>
                </c:pt>
                <c:pt idx="134">
                  <c:v>40583</c:v>
                </c:pt>
                <c:pt idx="135">
                  <c:v>40584</c:v>
                </c:pt>
                <c:pt idx="136">
                  <c:v>40585</c:v>
                </c:pt>
                <c:pt idx="137">
                  <c:v>40588</c:v>
                </c:pt>
                <c:pt idx="138">
                  <c:v>40589</c:v>
                </c:pt>
                <c:pt idx="139">
                  <c:v>40590</c:v>
                </c:pt>
                <c:pt idx="140">
                  <c:v>40591</c:v>
                </c:pt>
                <c:pt idx="141">
                  <c:v>40592</c:v>
                </c:pt>
                <c:pt idx="142">
                  <c:v>40595</c:v>
                </c:pt>
                <c:pt idx="143">
                  <c:v>40596</c:v>
                </c:pt>
                <c:pt idx="144">
                  <c:v>40597</c:v>
                </c:pt>
                <c:pt idx="145">
                  <c:v>40598</c:v>
                </c:pt>
                <c:pt idx="146">
                  <c:v>40599</c:v>
                </c:pt>
                <c:pt idx="147">
                  <c:v>40602</c:v>
                </c:pt>
                <c:pt idx="148">
                  <c:v>40603</c:v>
                </c:pt>
                <c:pt idx="149">
                  <c:v>40604</c:v>
                </c:pt>
                <c:pt idx="150">
                  <c:v>40605</c:v>
                </c:pt>
                <c:pt idx="151">
                  <c:v>40606</c:v>
                </c:pt>
                <c:pt idx="152">
                  <c:v>40609</c:v>
                </c:pt>
                <c:pt idx="153">
                  <c:v>40610</c:v>
                </c:pt>
                <c:pt idx="154">
                  <c:v>40611</c:v>
                </c:pt>
                <c:pt idx="155">
                  <c:v>40612</c:v>
                </c:pt>
                <c:pt idx="156">
                  <c:v>40613</c:v>
                </c:pt>
                <c:pt idx="157">
                  <c:v>40616</c:v>
                </c:pt>
                <c:pt idx="158">
                  <c:v>40617</c:v>
                </c:pt>
                <c:pt idx="159">
                  <c:v>40618</c:v>
                </c:pt>
                <c:pt idx="160">
                  <c:v>40619</c:v>
                </c:pt>
                <c:pt idx="161">
                  <c:v>40620</c:v>
                </c:pt>
                <c:pt idx="162">
                  <c:v>40623</c:v>
                </c:pt>
                <c:pt idx="163">
                  <c:v>40624</c:v>
                </c:pt>
                <c:pt idx="164">
                  <c:v>40625</c:v>
                </c:pt>
                <c:pt idx="165">
                  <c:v>40626</c:v>
                </c:pt>
                <c:pt idx="166">
                  <c:v>40627</c:v>
                </c:pt>
                <c:pt idx="167">
                  <c:v>40630</c:v>
                </c:pt>
                <c:pt idx="168">
                  <c:v>40631</c:v>
                </c:pt>
                <c:pt idx="169">
                  <c:v>40632</c:v>
                </c:pt>
                <c:pt idx="170">
                  <c:v>40633</c:v>
                </c:pt>
                <c:pt idx="171">
                  <c:v>40634</c:v>
                </c:pt>
                <c:pt idx="172">
                  <c:v>40637</c:v>
                </c:pt>
                <c:pt idx="173">
                  <c:v>40638</c:v>
                </c:pt>
                <c:pt idx="174">
                  <c:v>40639</c:v>
                </c:pt>
                <c:pt idx="175">
                  <c:v>40640</c:v>
                </c:pt>
                <c:pt idx="176">
                  <c:v>40641</c:v>
                </c:pt>
                <c:pt idx="177">
                  <c:v>40644</c:v>
                </c:pt>
                <c:pt idx="178">
                  <c:v>40645</c:v>
                </c:pt>
                <c:pt idx="179">
                  <c:v>40646</c:v>
                </c:pt>
                <c:pt idx="180">
                  <c:v>40647</c:v>
                </c:pt>
                <c:pt idx="181">
                  <c:v>40648</c:v>
                </c:pt>
                <c:pt idx="182">
                  <c:v>40651</c:v>
                </c:pt>
                <c:pt idx="183">
                  <c:v>40652</c:v>
                </c:pt>
                <c:pt idx="184">
                  <c:v>40653</c:v>
                </c:pt>
                <c:pt idx="185">
                  <c:v>40654</c:v>
                </c:pt>
                <c:pt idx="186">
                  <c:v>40659</c:v>
                </c:pt>
                <c:pt idx="187">
                  <c:v>40660</c:v>
                </c:pt>
                <c:pt idx="188">
                  <c:v>40661</c:v>
                </c:pt>
                <c:pt idx="189">
                  <c:v>40666</c:v>
                </c:pt>
                <c:pt idx="190">
                  <c:v>40667</c:v>
                </c:pt>
                <c:pt idx="191">
                  <c:v>40668</c:v>
                </c:pt>
                <c:pt idx="192">
                  <c:v>40669</c:v>
                </c:pt>
                <c:pt idx="193">
                  <c:v>40672</c:v>
                </c:pt>
                <c:pt idx="194">
                  <c:v>40673</c:v>
                </c:pt>
                <c:pt idx="195">
                  <c:v>40674</c:v>
                </c:pt>
                <c:pt idx="196">
                  <c:v>40675</c:v>
                </c:pt>
                <c:pt idx="197">
                  <c:v>40676</c:v>
                </c:pt>
                <c:pt idx="198">
                  <c:v>40679</c:v>
                </c:pt>
                <c:pt idx="199">
                  <c:v>40680</c:v>
                </c:pt>
                <c:pt idx="200">
                  <c:v>40681</c:v>
                </c:pt>
                <c:pt idx="201">
                  <c:v>40682</c:v>
                </c:pt>
                <c:pt idx="202">
                  <c:v>40683</c:v>
                </c:pt>
                <c:pt idx="203">
                  <c:v>40686</c:v>
                </c:pt>
                <c:pt idx="204">
                  <c:v>40687</c:v>
                </c:pt>
                <c:pt idx="205">
                  <c:v>40688</c:v>
                </c:pt>
                <c:pt idx="206">
                  <c:v>40689</c:v>
                </c:pt>
                <c:pt idx="207">
                  <c:v>40690</c:v>
                </c:pt>
                <c:pt idx="208">
                  <c:v>40694</c:v>
                </c:pt>
                <c:pt idx="209">
                  <c:v>40695</c:v>
                </c:pt>
                <c:pt idx="210">
                  <c:v>40696</c:v>
                </c:pt>
                <c:pt idx="211">
                  <c:v>40697</c:v>
                </c:pt>
                <c:pt idx="212">
                  <c:v>40700</c:v>
                </c:pt>
                <c:pt idx="213">
                  <c:v>40701</c:v>
                </c:pt>
                <c:pt idx="214">
                  <c:v>40702</c:v>
                </c:pt>
                <c:pt idx="215">
                  <c:v>40703</c:v>
                </c:pt>
                <c:pt idx="216">
                  <c:v>40704</c:v>
                </c:pt>
                <c:pt idx="217">
                  <c:v>40707</c:v>
                </c:pt>
                <c:pt idx="218">
                  <c:v>40708</c:v>
                </c:pt>
                <c:pt idx="219">
                  <c:v>40709</c:v>
                </c:pt>
                <c:pt idx="220">
                  <c:v>40710</c:v>
                </c:pt>
                <c:pt idx="221">
                  <c:v>40711</c:v>
                </c:pt>
                <c:pt idx="222">
                  <c:v>40714</c:v>
                </c:pt>
                <c:pt idx="223">
                  <c:v>40715</c:v>
                </c:pt>
                <c:pt idx="224">
                  <c:v>40716</c:v>
                </c:pt>
                <c:pt idx="225">
                  <c:v>40717</c:v>
                </c:pt>
                <c:pt idx="226">
                  <c:v>40718</c:v>
                </c:pt>
                <c:pt idx="227">
                  <c:v>40721</c:v>
                </c:pt>
                <c:pt idx="228">
                  <c:v>40722</c:v>
                </c:pt>
                <c:pt idx="229">
                  <c:v>40723</c:v>
                </c:pt>
                <c:pt idx="230">
                  <c:v>40724</c:v>
                </c:pt>
                <c:pt idx="231">
                  <c:v>40725</c:v>
                </c:pt>
                <c:pt idx="232">
                  <c:v>40728</c:v>
                </c:pt>
                <c:pt idx="233">
                  <c:v>40729</c:v>
                </c:pt>
                <c:pt idx="234">
                  <c:v>40730</c:v>
                </c:pt>
                <c:pt idx="235">
                  <c:v>40731</c:v>
                </c:pt>
                <c:pt idx="236">
                  <c:v>40732</c:v>
                </c:pt>
                <c:pt idx="237">
                  <c:v>40735</c:v>
                </c:pt>
                <c:pt idx="238">
                  <c:v>40736</c:v>
                </c:pt>
                <c:pt idx="239">
                  <c:v>40737</c:v>
                </c:pt>
                <c:pt idx="240">
                  <c:v>40738</c:v>
                </c:pt>
                <c:pt idx="241">
                  <c:v>40739</c:v>
                </c:pt>
                <c:pt idx="242">
                  <c:v>40742</c:v>
                </c:pt>
                <c:pt idx="243">
                  <c:v>40743</c:v>
                </c:pt>
                <c:pt idx="244">
                  <c:v>40744</c:v>
                </c:pt>
                <c:pt idx="245">
                  <c:v>40745</c:v>
                </c:pt>
                <c:pt idx="246">
                  <c:v>40746</c:v>
                </c:pt>
                <c:pt idx="247">
                  <c:v>40749</c:v>
                </c:pt>
                <c:pt idx="248">
                  <c:v>40750</c:v>
                </c:pt>
                <c:pt idx="249">
                  <c:v>40751</c:v>
                </c:pt>
                <c:pt idx="250">
                  <c:v>40752</c:v>
                </c:pt>
                <c:pt idx="251">
                  <c:v>40753</c:v>
                </c:pt>
                <c:pt idx="252">
                  <c:v>40756</c:v>
                </c:pt>
                <c:pt idx="253">
                  <c:v>40757</c:v>
                </c:pt>
                <c:pt idx="254">
                  <c:v>40758</c:v>
                </c:pt>
                <c:pt idx="255">
                  <c:v>40759</c:v>
                </c:pt>
                <c:pt idx="256">
                  <c:v>40760</c:v>
                </c:pt>
                <c:pt idx="257">
                  <c:v>40763</c:v>
                </c:pt>
                <c:pt idx="258">
                  <c:v>40764</c:v>
                </c:pt>
                <c:pt idx="259">
                  <c:v>40765</c:v>
                </c:pt>
                <c:pt idx="260">
                  <c:v>40766</c:v>
                </c:pt>
                <c:pt idx="261">
                  <c:v>40767</c:v>
                </c:pt>
                <c:pt idx="262">
                  <c:v>40770</c:v>
                </c:pt>
                <c:pt idx="263">
                  <c:v>40771</c:v>
                </c:pt>
                <c:pt idx="264">
                  <c:v>40772</c:v>
                </c:pt>
                <c:pt idx="265">
                  <c:v>40773</c:v>
                </c:pt>
                <c:pt idx="266">
                  <c:v>40774</c:v>
                </c:pt>
                <c:pt idx="267">
                  <c:v>40777</c:v>
                </c:pt>
                <c:pt idx="268">
                  <c:v>40778</c:v>
                </c:pt>
                <c:pt idx="269">
                  <c:v>40779</c:v>
                </c:pt>
                <c:pt idx="270">
                  <c:v>40780</c:v>
                </c:pt>
                <c:pt idx="271">
                  <c:v>40781</c:v>
                </c:pt>
                <c:pt idx="272">
                  <c:v>40785</c:v>
                </c:pt>
                <c:pt idx="273">
                  <c:v>40786</c:v>
                </c:pt>
                <c:pt idx="274">
                  <c:v>40787</c:v>
                </c:pt>
                <c:pt idx="275">
                  <c:v>40788</c:v>
                </c:pt>
                <c:pt idx="276">
                  <c:v>40791</c:v>
                </c:pt>
                <c:pt idx="277">
                  <c:v>40792</c:v>
                </c:pt>
                <c:pt idx="278">
                  <c:v>40793</c:v>
                </c:pt>
                <c:pt idx="279">
                  <c:v>40794</c:v>
                </c:pt>
                <c:pt idx="280">
                  <c:v>40795</c:v>
                </c:pt>
                <c:pt idx="281">
                  <c:v>40798</c:v>
                </c:pt>
                <c:pt idx="282">
                  <c:v>40799</c:v>
                </c:pt>
                <c:pt idx="283">
                  <c:v>40800</c:v>
                </c:pt>
                <c:pt idx="284">
                  <c:v>40801</c:v>
                </c:pt>
                <c:pt idx="285">
                  <c:v>40802</c:v>
                </c:pt>
                <c:pt idx="286">
                  <c:v>40805</c:v>
                </c:pt>
                <c:pt idx="287">
                  <c:v>40806</c:v>
                </c:pt>
                <c:pt idx="288">
                  <c:v>40807</c:v>
                </c:pt>
                <c:pt idx="289">
                  <c:v>40808</c:v>
                </c:pt>
                <c:pt idx="290">
                  <c:v>40809</c:v>
                </c:pt>
                <c:pt idx="291">
                  <c:v>40812</c:v>
                </c:pt>
                <c:pt idx="292">
                  <c:v>40813</c:v>
                </c:pt>
                <c:pt idx="293">
                  <c:v>40814</c:v>
                </c:pt>
                <c:pt idx="294">
                  <c:v>40815</c:v>
                </c:pt>
                <c:pt idx="295">
                  <c:v>40816</c:v>
                </c:pt>
                <c:pt idx="296">
                  <c:v>40819</c:v>
                </c:pt>
                <c:pt idx="297">
                  <c:v>40820</c:v>
                </c:pt>
                <c:pt idx="298">
                  <c:v>40821</c:v>
                </c:pt>
                <c:pt idx="299">
                  <c:v>40822</c:v>
                </c:pt>
                <c:pt idx="300">
                  <c:v>40823</c:v>
                </c:pt>
                <c:pt idx="301">
                  <c:v>40826</c:v>
                </c:pt>
                <c:pt idx="302">
                  <c:v>40827</c:v>
                </c:pt>
                <c:pt idx="303">
                  <c:v>40828</c:v>
                </c:pt>
                <c:pt idx="304">
                  <c:v>40829</c:v>
                </c:pt>
                <c:pt idx="305">
                  <c:v>40830</c:v>
                </c:pt>
                <c:pt idx="306">
                  <c:v>40833</c:v>
                </c:pt>
                <c:pt idx="307">
                  <c:v>40834</c:v>
                </c:pt>
                <c:pt idx="308">
                  <c:v>40835</c:v>
                </c:pt>
                <c:pt idx="309">
                  <c:v>40836</c:v>
                </c:pt>
                <c:pt idx="310">
                  <c:v>40837</c:v>
                </c:pt>
                <c:pt idx="311">
                  <c:v>40840</c:v>
                </c:pt>
                <c:pt idx="312">
                  <c:v>40841</c:v>
                </c:pt>
                <c:pt idx="313">
                  <c:v>40842</c:v>
                </c:pt>
                <c:pt idx="314">
                  <c:v>40843</c:v>
                </c:pt>
                <c:pt idx="315">
                  <c:v>40844</c:v>
                </c:pt>
                <c:pt idx="316">
                  <c:v>40847</c:v>
                </c:pt>
                <c:pt idx="317">
                  <c:v>40848</c:v>
                </c:pt>
                <c:pt idx="318">
                  <c:v>40849</c:v>
                </c:pt>
                <c:pt idx="319">
                  <c:v>40850</c:v>
                </c:pt>
                <c:pt idx="320">
                  <c:v>40851</c:v>
                </c:pt>
                <c:pt idx="321">
                  <c:v>40854</c:v>
                </c:pt>
                <c:pt idx="322">
                  <c:v>40855</c:v>
                </c:pt>
                <c:pt idx="323">
                  <c:v>40856</c:v>
                </c:pt>
                <c:pt idx="324">
                  <c:v>40857</c:v>
                </c:pt>
                <c:pt idx="325">
                  <c:v>40858</c:v>
                </c:pt>
                <c:pt idx="326">
                  <c:v>40861</c:v>
                </c:pt>
                <c:pt idx="327">
                  <c:v>40862</c:v>
                </c:pt>
                <c:pt idx="328">
                  <c:v>40863</c:v>
                </c:pt>
                <c:pt idx="329">
                  <c:v>40864</c:v>
                </c:pt>
                <c:pt idx="330">
                  <c:v>40865</c:v>
                </c:pt>
                <c:pt idx="331">
                  <c:v>40868</c:v>
                </c:pt>
                <c:pt idx="332">
                  <c:v>40869</c:v>
                </c:pt>
                <c:pt idx="333">
                  <c:v>40870</c:v>
                </c:pt>
                <c:pt idx="334">
                  <c:v>40871</c:v>
                </c:pt>
                <c:pt idx="335">
                  <c:v>40872</c:v>
                </c:pt>
                <c:pt idx="336">
                  <c:v>40875</c:v>
                </c:pt>
                <c:pt idx="337">
                  <c:v>40876</c:v>
                </c:pt>
                <c:pt idx="338">
                  <c:v>40877</c:v>
                </c:pt>
                <c:pt idx="339">
                  <c:v>40878</c:v>
                </c:pt>
                <c:pt idx="340">
                  <c:v>40879</c:v>
                </c:pt>
                <c:pt idx="341">
                  <c:v>40882</c:v>
                </c:pt>
                <c:pt idx="342">
                  <c:v>40883</c:v>
                </c:pt>
                <c:pt idx="343">
                  <c:v>40884</c:v>
                </c:pt>
                <c:pt idx="344">
                  <c:v>40885</c:v>
                </c:pt>
                <c:pt idx="345">
                  <c:v>40886</c:v>
                </c:pt>
                <c:pt idx="346">
                  <c:v>40889</c:v>
                </c:pt>
                <c:pt idx="347">
                  <c:v>40890</c:v>
                </c:pt>
                <c:pt idx="348">
                  <c:v>40891</c:v>
                </c:pt>
                <c:pt idx="349">
                  <c:v>40892</c:v>
                </c:pt>
                <c:pt idx="350">
                  <c:v>40893</c:v>
                </c:pt>
                <c:pt idx="351">
                  <c:v>40896</c:v>
                </c:pt>
                <c:pt idx="352">
                  <c:v>40897</c:v>
                </c:pt>
                <c:pt idx="353">
                  <c:v>40898</c:v>
                </c:pt>
                <c:pt idx="354">
                  <c:v>40899</c:v>
                </c:pt>
                <c:pt idx="355">
                  <c:v>40900</c:v>
                </c:pt>
                <c:pt idx="356">
                  <c:v>40905</c:v>
                </c:pt>
                <c:pt idx="357">
                  <c:v>40906</c:v>
                </c:pt>
                <c:pt idx="358">
                  <c:v>40907</c:v>
                </c:pt>
                <c:pt idx="359">
                  <c:v>40911</c:v>
                </c:pt>
                <c:pt idx="360">
                  <c:v>40912</c:v>
                </c:pt>
                <c:pt idx="361">
                  <c:v>40913</c:v>
                </c:pt>
                <c:pt idx="362">
                  <c:v>40914</c:v>
                </c:pt>
                <c:pt idx="363">
                  <c:v>40917</c:v>
                </c:pt>
                <c:pt idx="364">
                  <c:v>40918</c:v>
                </c:pt>
                <c:pt idx="365">
                  <c:v>40919</c:v>
                </c:pt>
                <c:pt idx="366">
                  <c:v>40920</c:v>
                </c:pt>
                <c:pt idx="367">
                  <c:v>40921</c:v>
                </c:pt>
                <c:pt idx="368">
                  <c:v>40924</c:v>
                </c:pt>
                <c:pt idx="369">
                  <c:v>40925</c:v>
                </c:pt>
                <c:pt idx="370">
                  <c:v>40926</c:v>
                </c:pt>
                <c:pt idx="371">
                  <c:v>40927</c:v>
                </c:pt>
                <c:pt idx="372">
                  <c:v>40928</c:v>
                </c:pt>
                <c:pt idx="373">
                  <c:v>40931</c:v>
                </c:pt>
                <c:pt idx="374">
                  <c:v>40932</c:v>
                </c:pt>
                <c:pt idx="375">
                  <c:v>40933</c:v>
                </c:pt>
                <c:pt idx="376">
                  <c:v>40934</c:v>
                </c:pt>
                <c:pt idx="377">
                  <c:v>40935</c:v>
                </c:pt>
                <c:pt idx="378">
                  <c:v>40938</c:v>
                </c:pt>
                <c:pt idx="379">
                  <c:v>40939</c:v>
                </c:pt>
                <c:pt idx="380">
                  <c:v>40940</c:v>
                </c:pt>
                <c:pt idx="381">
                  <c:v>40941</c:v>
                </c:pt>
                <c:pt idx="382">
                  <c:v>40942</c:v>
                </c:pt>
                <c:pt idx="383">
                  <c:v>40945</c:v>
                </c:pt>
                <c:pt idx="384">
                  <c:v>40946</c:v>
                </c:pt>
                <c:pt idx="385">
                  <c:v>40947</c:v>
                </c:pt>
                <c:pt idx="386">
                  <c:v>40948</c:v>
                </c:pt>
                <c:pt idx="387">
                  <c:v>40949</c:v>
                </c:pt>
                <c:pt idx="388">
                  <c:v>40952</c:v>
                </c:pt>
                <c:pt idx="389">
                  <c:v>40953</c:v>
                </c:pt>
                <c:pt idx="390">
                  <c:v>40954</c:v>
                </c:pt>
                <c:pt idx="391">
                  <c:v>40955</c:v>
                </c:pt>
                <c:pt idx="392">
                  <c:v>40956</c:v>
                </c:pt>
                <c:pt idx="393">
                  <c:v>40959</c:v>
                </c:pt>
                <c:pt idx="394">
                  <c:v>40960</c:v>
                </c:pt>
                <c:pt idx="395">
                  <c:v>40961</c:v>
                </c:pt>
                <c:pt idx="396">
                  <c:v>40962</c:v>
                </c:pt>
                <c:pt idx="397">
                  <c:v>40963</c:v>
                </c:pt>
                <c:pt idx="398">
                  <c:v>40966</c:v>
                </c:pt>
                <c:pt idx="399">
                  <c:v>40967</c:v>
                </c:pt>
                <c:pt idx="400">
                  <c:v>40968</c:v>
                </c:pt>
                <c:pt idx="401">
                  <c:v>40969</c:v>
                </c:pt>
                <c:pt idx="402">
                  <c:v>40970</c:v>
                </c:pt>
                <c:pt idx="403">
                  <c:v>40973</c:v>
                </c:pt>
                <c:pt idx="404">
                  <c:v>40974</c:v>
                </c:pt>
                <c:pt idx="405">
                  <c:v>40975</c:v>
                </c:pt>
                <c:pt idx="406">
                  <c:v>40976</c:v>
                </c:pt>
                <c:pt idx="407">
                  <c:v>40977</c:v>
                </c:pt>
                <c:pt idx="408">
                  <c:v>40980</c:v>
                </c:pt>
                <c:pt idx="409">
                  <c:v>40981</c:v>
                </c:pt>
                <c:pt idx="410">
                  <c:v>40982</c:v>
                </c:pt>
                <c:pt idx="411">
                  <c:v>40983</c:v>
                </c:pt>
                <c:pt idx="412">
                  <c:v>40984</c:v>
                </c:pt>
                <c:pt idx="413">
                  <c:v>40987</c:v>
                </c:pt>
                <c:pt idx="414">
                  <c:v>40988</c:v>
                </c:pt>
                <c:pt idx="415">
                  <c:v>40989</c:v>
                </c:pt>
                <c:pt idx="416">
                  <c:v>40990</c:v>
                </c:pt>
                <c:pt idx="417">
                  <c:v>40991</c:v>
                </c:pt>
                <c:pt idx="418">
                  <c:v>40994</c:v>
                </c:pt>
                <c:pt idx="419">
                  <c:v>40995</c:v>
                </c:pt>
                <c:pt idx="420">
                  <c:v>40996</c:v>
                </c:pt>
                <c:pt idx="421">
                  <c:v>40997</c:v>
                </c:pt>
                <c:pt idx="422">
                  <c:v>40998</c:v>
                </c:pt>
                <c:pt idx="423">
                  <c:v>41001</c:v>
                </c:pt>
                <c:pt idx="424">
                  <c:v>41002</c:v>
                </c:pt>
                <c:pt idx="425">
                  <c:v>41003</c:v>
                </c:pt>
                <c:pt idx="426">
                  <c:v>41004</c:v>
                </c:pt>
                <c:pt idx="427">
                  <c:v>41009</c:v>
                </c:pt>
                <c:pt idx="428">
                  <c:v>41010</c:v>
                </c:pt>
                <c:pt idx="429">
                  <c:v>41011</c:v>
                </c:pt>
                <c:pt idx="430">
                  <c:v>41012</c:v>
                </c:pt>
                <c:pt idx="431">
                  <c:v>41015</c:v>
                </c:pt>
                <c:pt idx="432">
                  <c:v>41016</c:v>
                </c:pt>
                <c:pt idx="433">
                  <c:v>41017</c:v>
                </c:pt>
                <c:pt idx="434">
                  <c:v>41018</c:v>
                </c:pt>
                <c:pt idx="435">
                  <c:v>41019</c:v>
                </c:pt>
                <c:pt idx="436">
                  <c:v>41022</c:v>
                </c:pt>
                <c:pt idx="437">
                  <c:v>41023</c:v>
                </c:pt>
                <c:pt idx="438">
                  <c:v>41024</c:v>
                </c:pt>
                <c:pt idx="439">
                  <c:v>41025</c:v>
                </c:pt>
                <c:pt idx="440">
                  <c:v>41026</c:v>
                </c:pt>
                <c:pt idx="441">
                  <c:v>41029</c:v>
                </c:pt>
                <c:pt idx="442">
                  <c:v>41030</c:v>
                </c:pt>
                <c:pt idx="443">
                  <c:v>41031</c:v>
                </c:pt>
                <c:pt idx="444">
                  <c:v>41032</c:v>
                </c:pt>
                <c:pt idx="445">
                  <c:v>41033</c:v>
                </c:pt>
                <c:pt idx="446">
                  <c:v>41037</c:v>
                </c:pt>
                <c:pt idx="447">
                  <c:v>41038</c:v>
                </c:pt>
                <c:pt idx="448">
                  <c:v>41039</c:v>
                </c:pt>
                <c:pt idx="449">
                  <c:v>41040</c:v>
                </c:pt>
                <c:pt idx="450">
                  <c:v>41043</c:v>
                </c:pt>
                <c:pt idx="451">
                  <c:v>41044</c:v>
                </c:pt>
                <c:pt idx="452">
                  <c:v>41045</c:v>
                </c:pt>
                <c:pt idx="453">
                  <c:v>41046</c:v>
                </c:pt>
                <c:pt idx="454">
                  <c:v>41047</c:v>
                </c:pt>
                <c:pt idx="455">
                  <c:v>41050</c:v>
                </c:pt>
                <c:pt idx="456">
                  <c:v>41051</c:v>
                </c:pt>
                <c:pt idx="457">
                  <c:v>41052</c:v>
                </c:pt>
                <c:pt idx="458">
                  <c:v>41053</c:v>
                </c:pt>
                <c:pt idx="459">
                  <c:v>41054</c:v>
                </c:pt>
                <c:pt idx="460">
                  <c:v>41057</c:v>
                </c:pt>
                <c:pt idx="461">
                  <c:v>41058</c:v>
                </c:pt>
                <c:pt idx="462">
                  <c:v>41059</c:v>
                </c:pt>
                <c:pt idx="463">
                  <c:v>41060</c:v>
                </c:pt>
                <c:pt idx="464">
                  <c:v>41061</c:v>
                </c:pt>
                <c:pt idx="465">
                  <c:v>41066</c:v>
                </c:pt>
                <c:pt idx="466">
                  <c:v>41067</c:v>
                </c:pt>
                <c:pt idx="467">
                  <c:v>41068</c:v>
                </c:pt>
                <c:pt idx="468">
                  <c:v>41071</c:v>
                </c:pt>
                <c:pt idx="469">
                  <c:v>41072</c:v>
                </c:pt>
                <c:pt idx="470">
                  <c:v>41073</c:v>
                </c:pt>
                <c:pt idx="471">
                  <c:v>41074</c:v>
                </c:pt>
                <c:pt idx="472">
                  <c:v>41075</c:v>
                </c:pt>
                <c:pt idx="473">
                  <c:v>41078</c:v>
                </c:pt>
                <c:pt idx="474">
                  <c:v>41079</c:v>
                </c:pt>
                <c:pt idx="475">
                  <c:v>41080</c:v>
                </c:pt>
                <c:pt idx="476">
                  <c:v>41081</c:v>
                </c:pt>
                <c:pt idx="477">
                  <c:v>41082</c:v>
                </c:pt>
                <c:pt idx="478">
                  <c:v>41085</c:v>
                </c:pt>
                <c:pt idx="479">
                  <c:v>41086</c:v>
                </c:pt>
                <c:pt idx="480">
                  <c:v>41087</c:v>
                </c:pt>
                <c:pt idx="481">
                  <c:v>41088</c:v>
                </c:pt>
                <c:pt idx="482">
                  <c:v>41089</c:v>
                </c:pt>
                <c:pt idx="483">
                  <c:v>41092</c:v>
                </c:pt>
                <c:pt idx="484">
                  <c:v>41093</c:v>
                </c:pt>
                <c:pt idx="485">
                  <c:v>41094</c:v>
                </c:pt>
                <c:pt idx="486">
                  <c:v>41095</c:v>
                </c:pt>
                <c:pt idx="487">
                  <c:v>41096</c:v>
                </c:pt>
                <c:pt idx="488">
                  <c:v>41099</c:v>
                </c:pt>
                <c:pt idx="489">
                  <c:v>41100</c:v>
                </c:pt>
                <c:pt idx="490">
                  <c:v>41101</c:v>
                </c:pt>
                <c:pt idx="491">
                  <c:v>41102</c:v>
                </c:pt>
                <c:pt idx="492">
                  <c:v>41103</c:v>
                </c:pt>
                <c:pt idx="493">
                  <c:v>41106</c:v>
                </c:pt>
                <c:pt idx="494">
                  <c:v>41107</c:v>
                </c:pt>
                <c:pt idx="495">
                  <c:v>41108</c:v>
                </c:pt>
                <c:pt idx="496">
                  <c:v>41109</c:v>
                </c:pt>
                <c:pt idx="497">
                  <c:v>41110</c:v>
                </c:pt>
                <c:pt idx="498">
                  <c:v>41113</c:v>
                </c:pt>
                <c:pt idx="499">
                  <c:v>41114</c:v>
                </c:pt>
                <c:pt idx="500">
                  <c:v>41115</c:v>
                </c:pt>
                <c:pt idx="501">
                  <c:v>41116</c:v>
                </c:pt>
                <c:pt idx="502">
                  <c:v>41117</c:v>
                </c:pt>
                <c:pt idx="503">
                  <c:v>41120</c:v>
                </c:pt>
                <c:pt idx="504">
                  <c:v>41121</c:v>
                </c:pt>
                <c:pt idx="505">
                  <c:v>41122</c:v>
                </c:pt>
                <c:pt idx="506">
                  <c:v>41123</c:v>
                </c:pt>
                <c:pt idx="507">
                  <c:v>41124</c:v>
                </c:pt>
                <c:pt idx="508">
                  <c:v>41127</c:v>
                </c:pt>
                <c:pt idx="509">
                  <c:v>41128</c:v>
                </c:pt>
                <c:pt idx="510">
                  <c:v>41129</c:v>
                </c:pt>
                <c:pt idx="511">
                  <c:v>41130</c:v>
                </c:pt>
                <c:pt idx="512">
                  <c:v>41131</c:v>
                </c:pt>
                <c:pt idx="513">
                  <c:v>41134</c:v>
                </c:pt>
                <c:pt idx="514">
                  <c:v>41135</c:v>
                </c:pt>
                <c:pt idx="515">
                  <c:v>41136</c:v>
                </c:pt>
                <c:pt idx="516">
                  <c:v>41137</c:v>
                </c:pt>
                <c:pt idx="517">
                  <c:v>41138</c:v>
                </c:pt>
                <c:pt idx="518">
                  <c:v>41141</c:v>
                </c:pt>
                <c:pt idx="519">
                  <c:v>41142</c:v>
                </c:pt>
                <c:pt idx="520">
                  <c:v>41143</c:v>
                </c:pt>
                <c:pt idx="521">
                  <c:v>41144</c:v>
                </c:pt>
                <c:pt idx="522">
                  <c:v>41145</c:v>
                </c:pt>
                <c:pt idx="523">
                  <c:v>41149</c:v>
                </c:pt>
                <c:pt idx="524">
                  <c:v>41150</c:v>
                </c:pt>
                <c:pt idx="525">
                  <c:v>41151</c:v>
                </c:pt>
                <c:pt idx="526">
                  <c:v>41152</c:v>
                </c:pt>
                <c:pt idx="527">
                  <c:v>41155</c:v>
                </c:pt>
                <c:pt idx="528">
                  <c:v>41156</c:v>
                </c:pt>
                <c:pt idx="529">
                  <c:v>41157</c:v>
                </c:pt>
                <c:pt idx="530">
                  <c:v>41158</c:v>
                </c:pt>
                <c:pt idx="531">
                  <c:v>41159</c:v>
                </c:pt>
                <c:pt idx="532">
                  <c:v>41162</c:v>
                </c:pt>
                <c:pt idx="533">
                  <c:v>41163</c:v>
                </c:pt>
                <c:pt idx="534">
                  <c:v>41164</c:v>
                </c:pt>
                <c:pt idx="535">
                  <c:v>41165</c:v>
                </c:pt>
                <c:pt idx="536">
                  <c:v>41166</c:v>
                </c:pt>
                <c:pt idx="537">
                  <c:v>41169</c:v>
                </c:pt>
                <c:pt idx="538">
                  <c:v>41170</c:v>
                </c:pt>
                <c:pt idx="539">
                  <c:v>41171</c:v>
                </c:pt>
                <c:pt idx="540">
                  <c:v>41172</c:v>
                </c:pt>
                <c:pt idx="541">
                  <c:v>41173</c:v>
                </c:pt>
                <c:pt idx="542">
                  <c:v>41176</c:v>
                </c:pt>
                <c:pt idx="543">
                  <c:v>41177</c:v>
                </c:pt>
                <c:pt idx="544">
                  <c:v>41178</c:v>
                </c:pt>
                <c:pt idx="545">
                  <c:v>41179</c:v>
                </c:pt>
                <c:pt idx="546">
                  <c:v>41180</c:v>
                </c:pt>
                <c:pt idx="547">
                  <c:v>41183</c:v>
                </c:pt>
                <c:pt idx="548">
                  <c:v>41184</c:v>
                </c:pt>
                <c:pt idx="549">
                  <c:v>41185</c:v>
                </c:pt>
                <c:pt idx="550">
                  <c:v>41186</c:v>
                </c:pt>
                <c:pt idx="551">
                  <c:v>41187</c:v>
                </c:pt>
                <c:pt idx="552">
                  <c:v>41190</c:v>
                </c:pt>
                <c:pt idx="553">
                  <c:v>41191</c:v>
                </c:pt>
                <c:pt idx="554">
                  <c:v>41192</c:v>
                </c:pt>
                <c:pt idx="555">
                  <c:v>41193</c:v>
                </c:pt>
                <c:pt idx="556">
                  <c:v>41194</c:v>
                </c:pt>
                <c:pt idx="557">
                  <c:v>41197</c:v>
                </c:pt>
                <c:pt idx="558">
                  <c:v>41198</c:v>
                </c:pt>
                <c:pt idx="559">
                  <c:v>41199</c:v>
                </c:pt>
                <c:pt idx="560">
                  <c:v>41200</c:v>
                </c:pt>
                <c:pt idx="561">
                  <c:v>41201</c:v>
                </c:pt>
                <c:pt idx="562">
                  <c:v>41204</c:v>
                </c:pt>
                <c:pt idx="563">
                  <c:v>41205</c:v>
                </c:pt>
                <c:pt idx="564">
                  <c:v>41206</c:v>
                </c:pt>
                <c:pt idx="565">
                  <c:v>41207</c:v>
                </c:pt>
                <c:pt idx="566">
                  <c:v>41208</c:v>
                </c:pt>
                <c:pt idx="567">
                  <c:v>41211</c:v>
                </c:pt>
                <c:pt idx="568">
                  <c:v>41212</c:v>
                </c:pt>
                <c:pt idx="569">
                  <c:v>41213</c:v>
                </c:pt>
                <c:pt idx="570">
                  <c:v>41214</c:v>
                </c:pt>
                <c:pt idx="571">
                  <c:v>41215</c:v>
                </c:pt>
                <c:pt idx="572">
                  <c:v>41218</c:v>
                </c:pt>
                <c:pt idx="573">
                  <c:v>41219</c:v>
                </c:pt>
                <c:pt idx="574">
                  <c:v>41220</c:v>
                </c:pt>
                <c:pt idx="575">
                  <c:v>41221</c:v>
                </c:pt>
                <c:pt idx="576">
                  <c:v>41222</c:v>
                </c:pt>
                <c:pt idx="577">
                  <c:v>41225</c:v>
                </c:pt>
                <c:pt idx="578">
                  <c:v>41226</c:v>
                </c:pt>
                <c:pt idx="579">
                  <c:v>41227</c:v>
                </c:pt>
                <c:pt idx="580">
                  <c:v>41228</c:v>
                </c:pt>
                <c:pt idx="581">
                  <c:v>41229</c:v>
                </c:pt>
                <c:pt idx="582">
                  <c:v>41232</c:v>
                </c:pt>
                <c:pt idx="583">
                  <c:v>41233</c:v>
                </c:pt>
                <c:pt idx="584">
                  <c:v>41234</c:v>
                </c:pt>
                <c:pt idx="585">
                  <c:v>41235</c:v>
                </c:pt>
                <c:pt idx="586">
                  <c:v>41236</c:v>
                </c:pt>
                <c:pt idx="587">
                  <c:v>41239</c:v>
                </c:pt>
                <c:pt idx="588">
                  <c:v>41240</c:v>
                </c:pt>
                <c:pt idx="589">
                  <c:v>41241</c:v>
                </c:pt>
                <c:pt idx="590">
                  <c:v>41242</c:v>
                </c:pt>
                <c:pt idx="591">
                  <c:v>41243</c:v>
                </c:pt>
                <c:pt idx="592">
                  <c:v>41246</c:v>
                </c:pt>
                <c:pt idx="593">
                  <c:v>41247</c:v>
                </c:pt>
                <c:pt idx="594">
                  <c:v>41248</c:v>
                </c:pt>
                <c:pt idx="595">
                  <c:v>41249</c:v>
                </c:pt>
                <c:pt idx="596">
                  <c:v>41250</c:v>
                </c:pt>
                <c:pt idx="597">
                  <c:v>41253</c:v>
                </c:pt>
                <c:pt idx="598">
                  <c:v>41254</c:v>
                </c:pt>
                <c:pt idx="599">
                  <c:v>41255</c:v>
                </c:pt>
                <c:pt idx="600">
                  <c:v>41256</c:v>
                </c:pt>
                <c:pt idx="601">
                  <c:v>41257</c:v>
                </c:pt>
                <c:pt idx="602">
                  <c:v>41260</c:v>
                </c:pt>
                <c:pt idx="603">
                  <c:v>41261</c:v>
                </c:pt>
                <c:pt idx="604">
                  <c:v>41262</c:v>
                </c:pt>
                <c:pt idx="605">
                  <c:v>41263</c:v>
                </c:pt>
                <c:pt idx="606">
                  <c:v>41264</c:v>
                </c:pt>
                <c:pt idx="607">
                  <c:v>41267</c:v>
                </c:pt>
                <c:pt idx="608">
                  <c:v>41270</c:v>
                </c:pt>
                <c:pt idx="609">
                  <c:v>41271</c:v>
                </c:pt>
                <c:pt idx="610">
                  <c:v>41274</c:v>
                </c:pt>
                <c:pt idx="611">
                  <c:v>41276</c:v>
                </c:pt>
                <c:pt idx="612">
                  <c:v>41277</c:v>
                </c:pt>
                <c:pt idx="613">
                  <c:v>41278</c:v>
                </c:pt>
                <c:pt idx="614">
                  <c:v>41281</c:v>
                </c:pt>
                <c:pt idx="615">
                  <c:v>41282</c:v>
                </c:pt>
                <c:pt idx="616">
                  <c:v>41283</c:v>
                </c:pt>
                <c:pt idx="617">
                  <c:v>41284</c:v>
                </c:pt>
                <c:pt idx="618">
                  <c:v>41285</c:v>
                </c:pt>
                <c:pt idx="619">
                  <c:v>41288</c:v>
                </c:pt>
                <c:pt idx="620">
                  <c:v>41289</c:v>
                </c:pt>
                <c:pt idx="621">
                  <c:v>41290</c:v>
                </c:pt>
                <c:pt idx="622">
                  <c:v>41291</c:v>
                </c:pt>
                <c:pt idx="623">
                  <c:v>41292</c:v>
                </c:pt>
                <c:pt idx="624">
                  <c:v>41295</c:v>
                </c:pt>
                <c:pt idx="625">
                  <c:v>41296</c:v>
                </c:pt>
                <c:pt idx="626">
                  <c:v>41297</c:v>
                </c:pt>
                <c:pt idx="627">
                  <c:v>41298</c:v>
                </c:pt>
                <c:pt idx="628">
                  <c:v>41299</c:v>
                </c:pt>
                <c:pt idx="629">
                  <c:v>41302</c:v>
                </c:pt>
                <c:pt idx="630">
                  <c:v>41303</c:v>
                </c:pt>
                <c:pt idx="631">
                  <c:v>41304</c:v>
                </c:pt>
                <c:pt idx="632">
                  <c:v>41305</c:v>
                </c:pt>
                <c:pt idx="633">
                  <c:v>41306</c:v>
                </c:pt>
                <c:pt idx="634">
                  <c:v>41309</c:v>
                </c:pt>
                <c:pt idx="635">
                  <c:v>41310</c:v>
                </c:pt>
                <c:pt idx="636">
                  <c:v>41311</c:v>
                </c:pt>
                <c:pt idx="637">
                  <c:v>41312</c:v>
                </c:pt>
                <c:pt idx="638">
                  <c:v>41313</c:v>
                </c:pt>
                <c:pt idx="639">
                  <c:v>41316</c:v>
                </c:pt>
                <c:pt idx="640">
                  <c:v>41317</c:v>
                </c:pt>
                <c:pt idx="641">
                  <c:v>41318</c:v>
                </c:pt>
                <c:pt idx="642">
                  <c:v>41319</c:v>
                </c:pt>
                <c:pt idx="643">
                  <c:v>41320</c:v>
                </c:pt>
                <c:pt idx="644">
                  <c:v>41323</c:v>
                </c:pt>
                <c:pt idx="645">
                  <c:v>41324</c:v>
                </c:pt>
                <c:pt idx="646">
                  <c:v>41325</c:v>
                </c:pt>
                <c:pt idx="647">
                  <c:v>41326</c:v>
                </c:pt>
                <c:pt idx="648">
                  <c:v>41327</c:v>
                </c:pt>
                <c:pt idx="649">
                  <c:v>41330</c:v>
                </c:pt>
                <c:pt idx="650">
                  <c:v>41331</c:v>
                </c:pt>
                <c:pt idx="651">
                  <c:v>41332</c:v>
                </c:pt>
                <c:pt idx="652">
                  <c:v>41333</c:v>
                </c:pt>
                <c:pt idx="653">
                  <c:v>41334</c:v>
                </c:pt>
                <c:pt idx="654">
                  <c:v>41337</c:v>
                </c:pt>
                <c:pt idx="655">
                  <c:v>41338</c:v>
                </c:pt>
                <c:pt idx="656">
                  <c:v>41339</c:v>
                </c:pt>
                <c:pt idx="657">
                  <c:v>41340</c:v>
                </c:pt>
                <c:pt idx="658">
                  <c:v>41341</c:v>
                </c:pt>
                <c:pt idx="659">
                  <c:v>41344</c:v>
                </c:pt>
                <c:pt idx="660">
                  <c:v>41345</c:v>
                </c:pt>
                <c:pt idx="661">
                  <c:v>41346</c:v>
                </c:pt>
                <c:pt idx="662">
                  <c:v>41347</c:v>
                </c:pt>
                <c:pt idx="663">
                  <c:v>41348</c:v>
                </c:pt>
                <c:pt idx="664">
                  <c:v>41351</c:v>
                </c:pt>
                <c:pt idx="665">
                  <c:v>41352</c:v>
                </c:pt>
                <c:pt idx="666">
                  <c:v>41353</c:v>
                </c:pt>
                <c:pt idx="667">
                  <c:v>41354</c:v>
                </c:pt>
                <c:pt idx="668">
                  <c:v>41355</c:v>
                </c:pt>
                <c:pt idx="669">
                  <c:v>41358</c:v>
                </c:pt>
                <c:pt idx="670">
                  <c:v>41359</c:v>
                </c:pt>
                <c:pt idx="671">
                  <c:v>41360</c:v>
                </c:pt>
                <c:pt idx="672">
                  <c:v>41361</c:v>
                </c:pt>
                <c:pt idx="673">
                  <c:v>41362</c:v>
                </c:pt>
                <c:pt idx="674">
                  <c:v>41365</c:v>
                </c:pt>
                <c:pt idx="675">
                  <c:v>41366</c:v>
                </c:pt>
                <c:pt idx="676">
                  <c:v>41367</c:v>
                </c:pt>
                <c:pt idx="677">
                  <c:v>41368</c:v>
                </c:pt>
                <c:pt idx="678">
                  <c:v>41369</c:v>
                </c:pt>
                <c:pt idx="679">
                  <c:v>41372</c:v>
                </c:pt>
                <c:pt idx="680">
                  <c:v>41373</c:v>
                </c:pt>
                <c:pt idx="681">
                  <c:v>41374</c:v>
                </c:pt>
                <c:pt idx="682">
                  <c:v>41375</c:v>
                </c:pt>
                <c:pt idx="683">
                  <c:v>41376</c:v>
                </c:pt>
                <c:pt idx="684">
                  <c:v>41379</c:v>
                </c:pt>
                <c:pt idx="685">
                  <c:v>41380</c:v>
                </c:pt>
                <c:pt idx="686">
                  <c:v>41381</c:v>
                </c:pt>
                <c:pt idx="687">
                  <c:v>41382</c:v>
                </c:pt>
                <c:pt idx="688">
                  <c:v>41383</c:v>
                </c:pt>
                <c:pt idx="689">
                  <c:v>41386</c:v>
                </c:pt>
                <c:pt idx="690">
                  <c:v>41387</c:v>
                </c:pt>
                <c:pt idx="691">
                  <c:v>41388</c:v>
                </c:pt>
                <c:pt idx="692">
                  <c:v>41389</c:v>
                </c:pt>
                <c:pt idx="693">
                  <c:v>41390</c:v>
                </c:pt>
                <c:pt idx="694">
                  <c:v>41393</c:v>
                </c:pt>
                <c:pt idx="695">
                  <c:v>41394</c:v>
                </c:pt>
                <c:pt idx="696">
                  <c:v>41395</c:v>
                </c:pt>
                <c:pt idx="697">
                  <c:v>41396</c:v>
                </c:pt>
                <c:pt idx="698">
                  <c:v>41397</c:v>
                </c:pt>
                <c:pt idx="699">
                  <c:v>41400</c:v>
                </c:pt>
                <c:pt idx="700">
                  <c:v>41401</c:v>
                </c:pt>
                <c:pt idx="701">
                  <c:v>41402</c:v>
                </c:pt>
                <c:pt idx="702">
                  <c:v>41403</c:v>
                </c:pt>
                <c:pt idx="703">
                  <c:v>41404</c:v>
                </c:pt>
                <c:pt idx="704">
                  <c:v>41407</c:v>
                </c:pt>
                <c:pt idx="705">
                  <c:v>41408</c:v>
                </c:pt>
                <c:pt idx="706">
                  <c:v>41409</c:v>
                </c:pt>
                <c:pt idx="707">
                  <c:v>41410</c:v>
                </c:pt>
                <c:pt idx="708">
                  <c:v>41411</c:v>
                </c:pt>
                <c:pt idx="709">
                  <c:v>41414</c:v>
                </c:pt>
                <c:pt idx="710">
                  <c:v>41415</c:v>
                </c:pt>
                <c:pt idx="711">
                  <c:v>41416</c:v>
                </c:pt>
                <c:pt idx="712">
                  <c:v>41417</c:v>
                </c:pt>
                <c:pt idx="713">
                  <c:v>41418</c:v>
                </c:pt>
                <c:pt idx="714">
                  <c:v>41421</c:v>
                </c:pt>
                <c:pt idx="715">
                  <c:v>41422</c:v>
                </c:pt>
                <c:pt idx="716">
                  <c:v>41423</c:v>
                </c:pt>
                <c:pt idx="717">
                  <c:v>41424</c:v>
                </c:pt>
                <c:pt idx="718">
                  <c:v>41425</c:v>
                </c:pt>
                <c:pt idx="719">
                  <c:v>41428</c:v>
                </c:pt>
                <c:pt idx="720">
                  <c:v>41429</c:v>
                </c:pt>
                <c:pt idx="721">
                  <c:v>41430</c:v>
                </c:pt>
                <c:pt idx="722">
                  <c:v>41431</c:v>
                </c:pt>
                <c:pt idx="723">
                  <c:v>41432</c:v>
                </c:pt>
                <c:pt idx="724">
                  <c:v>41435</c:v>
                </c:pt>
                <c:pt idx="725">
                  <c:v>41436</c:v>
                </c:pt>
                <c:pt idx="726">
                  <c:v>41437</c:v>
                </c:pt>
                <c:pt idx="727">
                  <c:v>41438</c:v>
                </c:pt>
                <c:pt idx="728">
                  <c:v>41439</c:v>
                </c:pt>
                <c:pt idx="729">
                  <c:v>41442</c:v>
                </c:pt>
                <c:pt idx="730">
                  <c:v>41443</c:v>
                </c:pt>
                <c:pt idx="731">
                  <c:v>41444</c:v>
                </c:pt>
                <c:pt idx="732">
                  <c:v>41445</c:v>
                </c:pt>
                <c:pt idx="733">
                  <c:v>41446</c:v>
                </c:pt>
                <c:pt idx="734">
                  <c:v>41449</c:v>
                </c:pt>
                <c:pt idx="735">
                  <c:v>41450</c:v>
                </c:pt>
                <c:pt idx="736">
                  <c:v>41451</c:v>
                </c:pt>
                <c:pt idx="737">
                  <c:v>41452</c:v>
                </c:pt>
                <c:pt idx="738">
                  <c:v>41453</c:v>
                </c:pt>
                <c:pt idx="739">
                  <c:v>41456</c:v>
                </c:pt>
                <c:pt idx="740">
                  <c:v>41457</c:v>
                </c:pt>
                <c:pt idx="741">
                  <c:v>41458</c:v>
                </c:pt>
                <c:pt idx="742">
                  <c:v>41459</c:v>
                </c:pt>
                <c:pt idx="743">
                  <c:v>41460</c:v>
                </c:pt>
                <c:pt idx="744">
                  <c:v>41463</c:v>
                </c:pt>
                <c:pt idx="745">
                  <c:v>41464</c:v>
                </c:pt>
                <c:pt idx="746">
                  <c:v>41465</c:v>
                </c:pt>
                <c:pt idx="747">
                  <c:v>41466</c:v>
                </c:pt>
                <c:pt idx="748">
                  <c:v>41467</c:v>
                </c:pt>
                <c:pt idx="749">
                  <c:v>41470</c:v>
                </c:pt>
                <c:pt idx="750">
                  <c:v>41471</c:v>
                </c:pt>
                <c:pt idx="751">
                  <c:v>41472</c:v>
                </c:pt>
                <c:pt idx="752">
                  <c:v>41473</c:v>
                </c:pt>
                <c:pt idx="753">
                  <c:v>41474</c:v>
                </c:pt>
                <c:pt idx="754">
                  <c:v>41477</c:v>
                </c:pt>
                <c:pt idx="755">
                  <c:v>41478</c:v>
                </c:pt>
                <c:pt idx="756">
                  <c:v>41479</c:v>
                </c:pt>
                <c:pt idx="757">
                  <c:v>41480</c:v>
                </c:pt>
                <c:pt idx="758">
                  <c:v>41481</c:v>
                </c:pt>
                <c:pt idx="759">
                  <c:v>41484</c:v>
                </c:pt>
                <c:pt idx="760">
                  <c:v>41485</c:v>
                </c:pt>
                <c:pt idx="761">
                  <c:v>41486</c:v>
                </c:pt>
                <c:pt idx="762">
                  <c:v>41487</c:v>
                </c:pt>
                <c:pt idx="763">
                  <c:v>41488</c:v>
                </c:pt>
                <c:pt idx="764">
                  <c:v>41491</c:v>
                </c:pt>
                <c:pt idx="765">
                  <c:v>41492</c:v>
                </c:pt>
                <c:pt idx="766">
                  <c:v>41493</c:v>
                </c:pt>
                <c:pt idx="767">
                  <c:v>41494</c:v>
                </c:pt>
                <c:pt idx="768">
                  <c:v>41495</c:v>
                </c:pt>
                <c:pt idx="769">
                  <c:v>41498</c:v>
                </c:pt>
                <c:pt idx="770">
                  <c:v>41499</c:v>
                </c:pt>
                <c:pt idx="771">
                  <c:v>41500</c:v>
                </c:pt>
                <c:pt idx="772">
                  <c:v>41501</c:v>
                </c:pt>
                <c:pt idx="773">
                  <c:v>41502</c:v>
                </c:pt>
                <c:pt idx="774">
                  <c:v>41505</c:v>
                </c:pt>
                <c:pt idx="775">
                  <c:v>41506</c:v>
                </c:pt>
                <c:pt idx="776">
                  <c:v>41507</c:v>
                </c:pt>
                <c:pt idx="777">
                  <c:v>41508</c:v>
                </c:pt>
                <c:pt idx="778">
                  <c:v>41509</c:v>
                </c:pt>
                <c:pt idx="779">
                  <c:v>41513</c:v>
                </c:pt>
                <c:pt idx="780">
                  <c:v>41514</c:v>
                </c:pt>
                <c:pt idx="781">
                  <c:v>41515</c:v>
                </c:pt>
                <c:pt idx="782">
                  <c:v>41516</c:v>
                </c:pt>
                <c:pt idx="783">
                  <c:v>41519</c:v>
                </c:pt>
                <c:pt idx="784">
                  <c:v>41520</c:v>
                </c:pt>
                <c:pt idx="785">
                  <c:v>41521</c:v>
                </c:pt>
                <c:pt idx="786">
                  <c:v>41522</c:v>
                </c:pt>
                <c:pt idx="787">
                  <c:v>41523</c:v>
                </c:pt>
                <c:pt idx="788">
                  <c:v>41526</c:v>
                </c:pt>
                <c:pt idx="789">
                  <c:v>41527</c:v>
                </c:pt>
                <c:pt idx="790">
                  <c:v>41528</c:v>
                </c:pt>
                <c:pt idx="791">
                  <c:v>41529</c:v>
                </c:pt>
                <c:pt idx="792">
                  <c:v>41530</c:v>
                </c:pt>
                <c:pt idx="793">
                  <c:v>41533</c:v>
                </c:pt>
                <c:pt idx="794">
                  <c:v>41534</c:v>
                </c:pt>
                <c:pt idx="795">
                  <c:v>41535</c:v>
                </c:pt>
                <c:pt idx="796">
                  <c:v>41536</c:v>
                </c:pt>
                <c:pt idx="797">
                  <c:v>41537</c:v>
                </c:pt>
                <c:pt idx="798">
                  <c:v>41540</c:v>
                </c:pt>
                <c:pt idx="799">
                  <c:v>41541</c:v>
                </c:pt>
                <c:pt idx="800">
                  <c:v>41542</c:v>
                </c:pt>
                <c:pt idx="801">
                  <c:v>41543</c:v>
                </c:pt>
                <c:pt idx="802">
                  <c:v>41544</c:v>
                </c:pt>
                <c:pt idx="803">
                  <c:v>41547</c:v>
                </c:pt>
                <c:pt idx="804">
                  <c:v>41548</c:v>
                </c:pt>
                <c:pt idx="805">
                  <c:v>41549</c:v>
                </c:pt>
                <c:pt idx="806">
                  <c:v>41550</c:v>
                </c:pt>
                <c:pt idx="807">
                  <c:v>41551</c:v>
                </c:pt>
                <c:pt idx="808">
                  <c:v>41554</c:v>
                </c:pt>
                <c:pt idx="809">
                  <c:v>41555</c:v>
                </c:pt>
                <c:pt idx="810">
                  <c:v>41556</c:v>
                </c:pt>
                <c:pt idx="811">
                  <c:v>41557</c:v>
                </c:pt>
                <c:pt idx="812">
                  <c:v>41558</c:v>
                </c:pt>
                <c:pt idx="813">
                  <c:v>41561</c:v>
                </c:pt>
                <c:pt idx="814">
                  <c:v>41562</c:v>
                </c:pt>
                <c:pt idx="815">
                  <c:v>41563</c:v>
                </c:pt>
                <c:pt idx="816">
                  <c:v>41564</c:v>
                </c:pt>
                <c:pt idx="817">
                  <c:v>41565</c:v>
                </c:pt>
                <c:pt idx="818">
                  <c:v>41568</c:v>
                </c:pt>
                <c:pt idx="819">
                  <c:v>41569</c:v>
                </c:pt>
                <c:pt idx="820">
                  <c:v>41570</c:v>
                </c:pt>
                <c:pt idx="821">
                  <c:v>41571</c:v>
                </c:pt>
                <c:pt idx="822">
                  <c:v>41572</c:v>
                </c:pt>
                <c:pt idx="823">
                  <c:v>41575</c:v>
                </c:pt>
                <c:pt idx="824">
                  <c:v>41576</c:v>
                </c:pt>
                <c:pt idx="825">
                  <c:v>41577</c:v>
                </c:pt>
                <c:pt idx="826">
                  <c:v>41578</c:v>
                </c:pt>
                <c:pt idx="827">
                  <c:v>41579</c:v>
                </c:pt>
                <c:pt idx="828">
                  <c:v>41582</c:v>
                </c:pt>
                <c:pt idx="829">
                  <c:v>41583</c:v>
                </c:pt>
                <c:pt idx="830">
                  <c:v>41584</c:v>
                </c:pt>
                <c:pt idx="831">
                  <c:v>41585</c:v>
                </c:pt>
                <c:pt idx="832">
                  <c:v>41586</c:v>
                </c:pt>
                <c:pt idx="833">
                  <c:v>41589</c:v>
                </c:pt>
                <c:pt idx="834">
                  <c:v>41590</c:v>
                </c:pt>
                <c:pt idx="835">
                  <c:v>41287</c:v>
                </c:pt>
                <c:pt idx="836">
                  <c:v>41592</c:v>
                </c:pt>
                <c:pt idx="837">
                  <c:v>41593</c:v>
                </c:pt>
                <c:pt idx="838">
                  <c:v>41596</c:v>
                </c:pt>
                <c:pt idx="839">
                  <c:v>41597</c:v>
                </c:pt>
                <c:pt idx="840">
                  <c:v>41598</c:v>
                </c:pt>
                <c:pt idx="841">
                  <c:v>41599</c:v>
                </c:pt>
                <c:pt idx="842">
                  <c:v>41600</c:v>
                </c:pt>
                <c:pt idx="843">
                  <c:v>41603</c:v>
                </c:pt>
                <c:pt idx="844">
                  <c:v>41604</c:v>
                </c:pt>
                <c:pt idx="845">
                  <c:v>41605</c:v>
                </c:pt>
                <c:pt idx="846">
                  <c:v>41606</c:v>
                </c:pt>
                <c:pt idx="847">
                  <c:v>41607</c:v>
                </c:pt>
                <c:pt idx="848">
                  <c:v>41610</c:v>
                </c:pt>
                <c:pt idx="849">
                  <c:v>41611</c:v>
                </c:pt>
                <c:pt idx="850">
                  <c:v>41612</c:v>
                </c:pt>
                <c:pt idx="851">
                  <c:v>41613</c:v>
                </c:pt>
                <c:pt idx="852">
                  <c:v>41614</c:v>
                </c:pt>
                <c:pt idx="853">
                  <c:v>41617</c:v>
                </c:pt>
                <c:pt idx="854">
                  <c:v>41618</c:v>
                </c:pt>
                <c:pt idx="855">
                  <c:v>41619</c:v>
                </c:pt>
                <c:pt idx="856">
                  <c:v>41620</c:v>
                </c:pt>
                <c:pt idx="857">
                  <c:v>41621</c:v>
                </c:pt>
                <c:pt idx="858">
                  <c:v>41624</c:v>
                </c:pt>
                <c:pt idx="859">
                  <c:v>41625</c:v>
                </c:pt>
                <c:pt idx="860">
                  <c:v>41626</c:v>
                </c:pt>
                <c:pt idx="861">
                  <c:v>41627</c:v>
                </c:pt>
                <c:pt idx="862">
                  <c:v>41628</c:v>
                </c:pt>
                <c:pt idx="863">
                  <c:v>41631</c:v>
                </c:pt>
                <c:pt idx="864">
                  <c:v>41632</c:v>
                </c:pt>
                <c:pt idx="865">
                  <c:v>41635</c:v>
                </c:pt>
                <c:pt idx="866">
                  <c:v>41638</c:v>
                </c:pt>
                <c:pt idx="867">
                  <c:v>41639</c:v>
                </c:pt>
                <c:pt idx="868">
                  <c:v>41641</c:v>
                </c:pt>
                <c:pt idx="869">
                  <c:v>41642</c:v>
                </c:pt>
                <c:pt idx="870">
                  <c:v>41645</c:v>
                </c:pt>
                <c:pt idx="871">
                  <c:v>41646</c:v>
                </c:pt>
                <c:pt idx="872">
                  <c:v>41647</c:v>
                </c:pt>
                <c:pt idx="873">
                  <c:v>41648</c:v>
                </c:pt>
                <c:pt idx="874">
                  <c:v>41649</c:v>
                </c:pt>
                <c:pt idx="875">
                  <c:v>41652</c:v>
                </c:pt>
                <c:pt idx="876">
                  <c:v>41653</c:v>
                </c:pt>
                <c:pt idx="877">
                  <c:v>41654</c:v>
                </c:pt>
                <c:pt idx="878">
                  <c:v>41655</c:v>
                </c:pt>
                <c:pt idx="879">
                  <c:v>41656</c:v>
                </c:pt>
                <c:pt idx="880">
                  <c:v>41659</c:v>
                </c:pt>
                <c:pt idx="881">
                  <c:v>41660</c:v>
                </c:pt>
                <c:pt idx="882">
                  <c:v>41661</c:v>
                </c:pt>
                <c:pt idx="883">
                  <c:v>41662</c:v>
                </c:pt>
                <c:pt idx="884">
                  <c:v>41663</c:v>
                </c:pt>
                <c:pt idx="885">
                  <c:v>41666</c:v>
                </c:pt>
                <c:pt idx="886">
                  <c:v>41667</c:v>
                </c:pt>
                <c:pt idx="887">
                  <c:v>41668</c:v>
                </c:pt>
                <c:pt idx="888">
                  <c:v>41669</c:v>
                </c:pt>
                <c:pt idx="889">
                  <c:v>41670</c:v>
                </c:pt>
                <c:pt idx="890">
                  <c:v>41673</c:v>
                </c:pt>
                <c:pt idx="891">
                  <c:v>41674</c:v>
                </c:pt>
                <c:pt idx="892">
                  <c:v>41675</c:v>
                </c:pt>
                <c:pt idx="893">
                  <c:v>41676</c:v>
                </c:pt>
                <c:pt idx="894">
                  <c:v>41677</c:v>
                </c:pt>
                <c:pt idx="895">
                  <c:v>41680</c:v>
                </c:pt>
                <c:pt idx="896">
                  <c:v>41681</c:v>
                </c:pt>
                <c:pt idx="897">
                  <c:v>41682</c:v>
                </c:pt>
                <c:pt idx="898">
                  <c:v>41683</c:v>
                </c:pt>
                <c:pt idx="899">
                  <c:v>41684</c:v>
                </c:pt>
                <c:pt idx="900">
                  <c:v>41687</c:v>
                </c:pt>
                <c:pt idx="901">
                  <c:v>41688</c:v>
                </c:pt>
                <c:pt idx="902">
                  <c:v>41689</c:v>
                </c:pt>
                <c:pt idx="903">
                  <c:v>41690</c:v>
                </c:pt>
                <c:pt idx="904">
                  <c:v>41691</c:v>
                </c:pt>
                <c:pt idx="905">
                  <c:v>41694</c:v>
                </c:pt>
                <c:pt idx="906">
                  <c:v>41695</c:v>
                </c:pt>
                <c:pt idx="907">
                  <c:v>41696</c:v>
                </c:pt>
                <c:pt idx="908">
                  <c:v>41697</c:v>
                </c:pt>
                <c:pt idx="909">
                  <c:v>41698</c:v>
                </c:pt>
                <c:pt idx="910">
                  <c:v>41701</c:v>
                </c:pt>
                <c:pt idx="911">
                  <c:v>41702</c:v>
                </c:pt>
                <c:pt idx="912">
                  <c:v>41703</c:v>
                </c:pt>
                <c:pt idx="913">
                  <c:v>41704</c:v>
                </c:pt>
                <c:pt idx="914">
                  <c:v>41705</c:v>
                </c:pt>
                <c:pt idx="915">
                  <c:v>41708</c:v>
                </c:pt>
                <c:pt idx="916">
                  <c:v>41709</c:v>
                </c:pt>
                <c:pt idx="917">
                  <c:v>41710</c:v>
                </c:pt>
                <c:pt idx="918">
                  <c:v>41711</c:v>
                </c:pt>
                <c:pt idx="919">
                  <c:v>41712</c:v>
                </c:pt>
                <c:pt idx="920">
                  <c:v>41715</c:v>
                </c:pt>
                <c:pt idx="921">
                  <c:v>41716</c:v>
                </c:pt>
                <c:pt idx="922">
                  <c:v>41717</c:v>
                </c:pt>
                <c:pt idx="923">
                  <c:v>41718</c:v>
                </c:pt>
                <c:pt idx="924">
                  <c:v>41719</c:v>
                </c:pt>
                <c:pt idx="925">
                  <c:v>41722</c:v>
                </c:pt>
                <c:pt idx="926">
                  <c:v>41723</c:v>
                </c:pt>
                <c:pt idx="927">
                  <c:v>41724</c:v>
                </c:pt>
                <c:pt idx="928">
                  <c:v>41725</c:v>
                </c:pt>
                <c:pt idx="929">
                  <c:v>41726</c:v>
                </c:pt>
                <c:pt idx="930">
                  <c:v>41729</c:v>
                </c:pt>
                <c:pt idx="931">
                  <c:v>41730</c:v>
                </c:pt>
                <c:pt idx="932">
                  <c:v>41731</c:v>
                </c:pt>
                <c:pt idx="933">
                  <c:v>41732</c:v>
                </c:pt>
                <c:pt idx="934">
                  <c:v>41733</c:v>
                </c:pt>
                <c:pt idx="935">
                  <c:v>41736</c:v>
                </c:pt>
                <c:pt idx="936">
                  <c:v>41737</c:v>
                </c:pt>
                <c:pt idx="937">
                  <c:v>41738</c:v>
                </c:pt>
                <c:pt idx="938">
                  <c:v>41739</c:v>
                </c:pt>
                <c:pt idx="939">
                  <c:v>41740</c:v>
                </c:pt>
                <c:pt idx="940">
                  <c:v>41743</c:v>
                </c:pt>
                <c:pt idx="941">
                  <c:v>41744</c:v>
                </c:pt>
                <c:pt idx="942">
                  <c:v>41745</c:v>
                </c:pt>
                <c:pt idx="943">
                  <c:v>41746</c:v>
                </c:pt>
                <c:pt idx="944">
                  <c:v>41751</c:v>
                </c:pt>
                <c:pt idx="945">
                  <c:v>41752</c:v>
                </c:pt>
                <c:pt idx="946">
                  <c:v>41753</c:v>
                </c:pt>
                <c:pt idx="947">
                  <c:v>41754</c:v>
                </c:pt>
                <c:pt idx="948">
                  <c:v>41757</c:v>
                </c:pt>
                <c:pt idx="949">
                  <c:v>41758</c:v>
                </c:pt>
                <c:pt idx="950">
                  <c:v>41759</c:v>
                </c:pt>
                <c:pt idx="951">
                  <c:v>41760</c:v>
                </c:pt>
                <c:pt idx="952">
                  <c:v>41761</c:v>
                </c:pt>
                <c:pt idx="953">
                  <c:v>41765</c:v>
                </c:pt>
                <c:pt idx="954">
                  <c:v>41766</c:v>
                </c:pt>
                <c:pt idx="955">
                  <c:v>41767</c:v>
                </c:pt>
                <c:pt idx="956">
                  <c:v>41768</c:v>
                </c:pt>
                <c:pt idx="957">
                  <c:v>41771</c:v>
                </c:pt>
                <c:pt idx="958">
                  <c:v>41772</c:v>
                </c:pt>
                <c:pt idx="959">
                  <c:v>41773</c:v>
                </c:pt>
                <c:pt idx="960">
                  <c:v>41774</c:v>
                </c:pt>
                <c:pt idx="961">
                  <c:v>41775</c:v>
                </c:pt>
                <c:pt idx="962">
                  <c:v>41778</c:v>
                </c:pt>
                <c:pt idx="963">
                  <c:v>41779</c:v>
                </c:pt>
                <c:pt idx="964">
                  <c:v>41780</c:v>
                </c:pt>
                <c:pt idx="965">
                  <c:v>41781</c:v>
                </c:pt>
                <c:pt idx="966">
                  <c:v>41782</c:v>
                </c:pt>
                <c:pt idx="967">
                  <c:v>41786</c:v>
                </c:pt>
                <c:pt idx="968">
                  <c:v>41787</c:v>
                </c:pt>
                <c:pt idx="969">
                  <c:v>41788</c:v>
                </c:pt>
                <c:pt idx="970">
                  <c:v>41789</c:v>
                </c:pt>
                <c:pt idx="971">
                  <c:v>41792</c:v>
                </c:pt>
                <c:pt idx="972">
                  <c:v>41793</c:v>
                </c:pt>
                <c:pt idx="973">
                  <c:v>41794</c:v>
                </c:pt>
                <c:pt idx="974">
                  <c:v>41795</c:v>
                </c:pt>
                <c:pt idx="975">
                  <c:v>41796</c:v>
                </c:pt>
                <c:pt idx="976">
                  <c:v>41799</c:v>
                </c:pt>
                <c:pt idx="977">
                  <c:v>41800</c:v>
                </c:pt>
                <c:pt idx="978">
                  <c:v>41801</c:v>
                </c:pt>
                <c:pt idx="979">
                  <c:v>41802</c:v>
                </c:pt>
                <c:pt idx="980">
                  <c:v>41803</c:v>
                </c:pt>
                <c:pt idx="981">
                  <c:v>41806</c:v>
                </c:pt>
                <c:pt idx="982">
                  <c:v>41807</c:v>
                </c:pt>
                <c:pt idx="983">
                  <c:v>41808</c:v>
                </c:pt>
                <c:pt idx="984">
                  <c:v>41809</c:v>
                </c:pt>
                <c:pt idx="985">
                  <c:v>41810</c:v>
                </c:pt>
                <c:pt idx="986">
                  <c:v>41813</c:v>
                </c:pt>
                <c:pt idx="987">
                  <c:v>41814</c:v>
                </c:pt>
                <c:pt idx="988">
                  <c:v>41815</c:v>
                </c:pt>
                <c:pt idx="989">
                  <c:v>41816</c:v>
                </c:pt>
                <c:pt idx="990">
                  <c:v>41817</c:v>
                </c:pt>
                <c:pt idx="991">
                  <c:v>41820</c:v>
                </c:pt>
                <c:pt idx="992">
                  <c:v>41821</c:v>
                </c:pt>
                <c:pt idx="993">
                  <c:v>41822</c:v>
                </c:pt>
                <c:pt idx="994">
                  <c:v>41823</c:v>
                </c:pt>
                <c:pt idx="995">
                  <c:v>41824</c:v>
                </c:pt>
                <c:pt idx="996">
                  <c:v>41827</c:v>
                </c:pt>
                <c:pt idx="997">
                  <c:v>41828</c:v>
                </c:pt>
                <c:pt idx="998">
                  <c:v>41829</c:v>
                </c:pt>
                <c:pt idx="999">
                  <c:v>41830</c:v>
                </c:pt>
                <c:pt idx="1000">
                  <c:v>41831</c:v>
                </c:pt>
                <c:pt idx="1001">
                  <c:v>41834</c:v>
                </c:pt>
                <c:pt idx="1002">
                  <c:v>41835</c:v>
                </c:pt>
                <c:pt idx="1003">
                  <c:v>41836</c:v>
                </c:pt>
                <c:pt idx="1004">
                  <c:v>41837</c:v>
                </c:pt>
                <c:pt idx="1005">
                  <c:v>41838</c:v>
                </c:pt>
                <c:pt idx="1006">
                  <c:v>41841</c:v>
                </c:pt>
                <c:pt idx="1007">
                  <c:v>41842</c:v>
                </c:pt>
                <c:pt idx="1008">
                  <c:v>41843</c:v>
                </c:pt>
                <c:pt idx="1009">
                  <c:v>41844</c:v>
                </c:pt>
                <c:pt idx="1010">
                  <c:v>41845</c:v>
                </c:pt>
                <c:pt idx="1011">
                  <c:v>41848</c:v>
                </c:pt>
                <c:pt idx="1012">
                  <c:v>41849</c:v>
                </c:pt>
                <c:pt idx="1013">
                  <c:v>41850</c:v>
                </c:pt>
                <c:pt idx="1014">
                  <c:v>41851</c:v>
                </c:pt>
                <c:pt idx="1015">
                  <c:v>41852</c:v>
                </c:pt>
                <c:pt idx="1016">
                  <c:v>41855</c:v>
                </c:pt>
                <c:pt idx="1017">
                  <c:v>41856</c:v>
                </c:pt>
                <c:pt idx="1018">
                  <c:v>41857</c:v>
                </c:pt>
                <c:pt idx="1019">
                  <c:v>41858</c:v>
                </c:pt>
                <c:pt idx="1020">
                  <c:v>41859</c:v>
                </c:pt>
                <c:pt idx="1021">
                  <c:v>41862</c:v>
                </c:pt>
                <c:pt idx="1022">
                  <c:v>41863</c:v>
                </c:pt>
                <c:pt idx="1023">
                  <c:v>41864</c:v>
                </c:pt>
                <c:pt idx="1024">
                  <c:v>41865</c:v>
                </c:pt>
                <c:pt idx="1025">
                  <c:v>41866</c:v>
                </c:pt>
                <c:pt idx="1026">
                  <c:v>41869</c:v>
                </c:pt>
                <c:pt idx="1027">
                  <c:v>41870</c:v>
                </c:pt>
                <c:pt idx="1028">
                  <c:v>41871</c:v>
                </c:pt>
                <c:pt idx="1029">
                  <c:v>41872</c:v>
                </c:pt>
                <c:pt idx="1030">
                  <c:v>41873</c:v>
                </c:pt>
                <c:pt idx="1031">
                  <c:v>41877</c:v>
                </c:pt>
                <c:pt idx="1032">
                  <c:v>41878</c:v>
                </c:pt>
                <c:pt idx="1033">
                  <c:v>41879</c:v>
                </c:pt>
                <c:pt idx="1034">
                  <c:v>41880</c:v>
                </c:pt>
                <c:pt idx="1035">
                  <c:v>41883</c:v>
                </c:pt>
                <c:pt idx="1036">
                  <c:v>41884</c:v>
                </c:pt>
                <c:pt idx="1037">
                  <c:v>41885</c:v>
                </c:pt>
                <c:pt idx="1038">
                  <c:v>41886</c:v>
                </c:pt>
                <c:pt idx="1039">
                  <c:v>41887</c:v>
                </c:pt>
                <c:pt idx="1040">
                  <c:v>41890</c:v>
                </c:pt>
                <c:pt idx="1041">
                  <c:v>41891</c:v>
                </c:pt>
                <c:pt idx="1042">
                  <c:v>41892</c:v>
                </c:pt>
                <c:pt idx="1043">
                  <c:v>41893</c:v>
                </c:pt>
                <c:pt idx="1044">
                  <c:v>41894</c:v>
                </c:pt>
                <c:pt idx="1045">
                  <c:v>41897</c:v>
                </c:pt>
                <c:pt idx="1046">
                  <c:v>41898</c:v>
                </c:pt>
                <c:pt idx="1047">
                  <c:v>41899</c:v>
                </c:pt>
                <c:pt idx="1048">
                  <c:v>41900</c:v>
                </c:pt>
                <c:pt idx="1049">
                  <c:v>41901</c:v>
                </c:pt>
                <c:pt idx="1050">
                  <c:v>41904</c:v>
                </c:pt>
                <c:pt idx="1051">
                  <c:v>41905</c:v>
                </c:pt>
                <c:pt idx="1052">
                  <c:v>41906</c:v>
                </c:pt>
                <c:pt idx="1053">
                  <c:v>41907</c:v>
                </c:pt>
                <c:pt idx="1054">
                  <c:v>41908</c:v>
                </c:pt>
                <c:pt idx="1055">
                  <c:v>41911</c:v>
                </c:pt>
                <c:pt idx="1056">
                  <c:v>41912</c:v>
                </c:pt>
                <c:pt idx="1057">
                  <c:v>41913</c:v>
                </c:pt>
                <c:pt idx="1058">
                  <c:v>41914</c:v>
                </c:pt>
                <c:pt idx="1059">
                  <c:v>41915</c:v>
                </c:pt>
                <c:pt idx="1060">
                  <c:v>41918</c:v>
                </c:pt>
                <c:pt idx="1061">
                  <c:v>41919</c:v>
                </c:pt>
                <c:pt idx="1062">
                  <c:v>41920</c:v>
                </c:pt>
                <c:pt idx="1063">
                  <c:v>41921</c:v>
                </c:pt>
                <c:pt idx="1064">
                  <c:v>41922</c:v>
                </c:pt>
                <c:pt idx="1065">
                  <c:v>41925</c:v>
                </c:pt>
                <c:pt idx="1066">
                  <c:v>41926</c:v>
                </c:pt>
                <c:pt idx="1067">
                  <c:v>41927</c:v>
                </c:pt>
                <c:pt idx="1068">
                  <c:v>41928</c:v>
                </c:pt>
                <c:pt idx="1069">
                  <c:v>41929</c:v>
                </c:pt>
                <c:pt idx="1070">
                  <c:v>41932</c:v>
                </c:pt>
                <c:pt idx="1071">
                  <c:v>41933</c:v>
                </c:pt>
                <c:pt idx="1072">
                  <c:v>41934</c:v>
                </c:pt>
                <c:pt idx="1073">
                  <c:v>41935</c:v>
                </c:pt>
                <c:pt idx="1074">
                  <c:v>41936</c:v>
                </c:pt>
                <c:pt idx="1075">
                  <c:v>41939</c:v>
                </c:pt>
                <c:pt idx="1076">
                  <c:v>41940</c:v>
                </c:pt>
                <c:pt idx="1077">
                  <c:v>41941</c:v>
                </c:pt>
                <c:pt idx="1078">
                  <c:v>41942</c:v>
                </c:pt>
                <c:pt idx="1079">
                  <c:v>41943</c:v>
                </c:pt>
                <c:pt idx="1080">
                  <c:v>41946</c:v>
                </c:pt>
                <c:pt idx="1081">
                  <c:v>41947</c:v>
                </c:pt>
                <c:pt idx="1082">
                  <c:v>41948</c:v>
                </c:pt>
                <c:pt idx="1083">
                  <c:v>41949</c:v>
                </c:pt>
                <c:pt idx="1084">
                  <c:v>41950</c:v>
                </c:pt>
                <c:pt idx="1085">
                  <c:v>41953</c:v>
                </c:pt>
                <c:pt idx="1086">
                  <c:v>41954</c:v>
                </c:pt>
                <c:pt idx="1087">
                  <c:v>41955</c:v>
                </c:pt>
                <c:pt idx="1088">
                  <c:v>41956</c:v>
                </c:pt>
                <c:pt idx="1089">
                  <c:v>41957</c:v>
                </c:pt>
                <c:pt idx="1090">
                  <c:v>41960</c:v>
                </c:pt>
                <c:pt idx="1091">
                  <c:v>41961</c:v>
                </c:pt>
                <c:pt idx="1092">
                  <c:v>41962</c:v>
                </c:pt>
                <c:pt idx="1093">
                  <c:v>41963</c:v>
                </c:pt>
                <c:pt idx="1094">
                  <c:v>41964</c:v>
                </c:pt>
                <c:pt idx="1095">
                  <c:v>41967</c:v>
                </c:pt>
                <c:pt idx="1096">
                  <c:v>41968</c:v>
                </c:pt>
                <c:pt idx="1097">
                  <c:v>41969</c:v>
                </c:pt>
                <c:pt idx="1098">
                  <c:v>41970</c:v>
                </c:pt>
                <c:pt idx="1099">
                  <c:v>41971</c:v>
                </c:pt>
                <c:pt idx="1100">
                  <c:v>41974</c:v>
                </c:pt>
                <c:pt idx="1101">
                  <c:v>41975</c:v>
                </c:pt>
                <c:pt idx="1102">
                  <c:v>41976</c:v>
                </c:pt>
                <c:pt idx="1103">
                  <c:v>41977</c:v>
                </c:pt>
                <c:pt idx="1104">
                  <c:v>41978</c:v>
                </c:pt>
                <c:pt idx="1105">
                  <c:v>41981</c:v>
                </c:pt>
                <c:pt idx="1106">
                  <c:v>41982</c:v>
                </c:pt>
                <c:pt idx="1107">
                  <c:v>41983</c:v>
                </c:pt>
                <c:pt idx="1108">
                  <c:v>41984</c:v>
                </c:pt>
                <c:pt idx="1109">
                  <c:v>41985</c:v>
                </c:pt>
                <c:pt idx="1110">
                  <c:v>41988</c:v>
                </c:pt>
                <c:pt idx="1111">
                  <c:v>41989</c:v>
                </c:pt>
                <c:pt idx="1112">
                  <c:v>41990</c:v>
                </c:pt>
                <c:pt idx="1113">
                  <c:v>41991</c:v>
                </c:pt>
                <c:pt idx="1114">
                  <c:v>41992</c:v>
                </c:pt>
                <c:pt idx="1115">
                  <c:v>41995</c:v>
                </c:pt>
                <c:pt idx="1116">
                  <c:v>41996</c:v>
                </c:pt>
                <c:pt idx="1117">
                  <c:v>41997</c:v>
                </c:pt>
                <c:pt idx="1118">
                  <c:v>42002</c:v>
                </c:pt>
                <c:pt idx="1119">
                  <c:v>42003</c:v>
                </c:pt>
                <c:pt idx="1120">
                  <c:v>42004</c:v>
                </c:pt>
                <c:pt idx="1121">
                  <c:v>42006</c:v>
                </c:pt>
                <c:pt idx="1122">
                  <c:v>42009</c:v>
                </c:pt>
                <c:pt idx="1123">
                  <c:v>42010</c:v>
                </c:pt>
                <c:pt idx="1124">
                  <c:v>42011</c:v>
                </c:pt>
                <c:pt idx="1125">
                  <c:v>42012</c:v>
                </c:pt>
                <c:pt idx="1126">
                  <c:v>42013</c:v>
                </c:pt>
                <c:pt idx="1127">
                  <c:v>42016</c:v>
                </c:pt>
                <c:pt idx="1128">
                  <c:v>42017</c:v>
                </c:pt>
                <c:pt idx="1129">
                  <c:v>42018</c:v>
                </c:pt>
                <c:pt idx="1130">
                  <c:v>42019</c:v>
                </c:pt>
                <c:pt idx="1131">
                  <c:v>42020</c:v>
                </c:pt>
                <c:pt idx="1132">
                  <c:v>42023</c:v>
                </c:pt>
                <c:pt idx="1133">
                  <c:v>42024</c:v>
                </c:pt>
                <c:pt idx="1134">
                  <c:v>42025</c:v>
                </c:pt>
                <c:pt idx="1135">
                  <c:v>42026</c:v>
                </c:pt>
                <c:pt idx="1136">
                  <c:v>42027</c:v>
                </c:pt>
                <c:pt idx="1137">
                  <c:v>42030</c:v>
                </c:pt>
                <c:pt idx="1138">
                  <c:v>42031</c:v>
                </c:pt>
                <c:pt idx="1139">
                  <c:v>42032</c:v>
                </c:pt>
                <c:pt idx="1140">
                  <c:v>42033</c:v>
                </c:pt>
                <c:pt idx="1141">
                  <c:v>42034</c:v>
                </c:pt>
                <c:pt idx="1142">
                  <c:v>42037</c:v>
                </c:pt>
                <c:pt idx="1143">
                  <c:v>42038</c:v>
                </c:pt>
                <c:pt idx="1144">
                  <c:v>42039</c:v>
                </c:pt>
                <c:pt idx="1145">
                  <c:v>42040</c:v>
                </c:pt>
                <c:pt idx="1146">
                  <c:v>42041</c:v>
                </c:pt>
                <c:pt idx="1147">
                  <c:v>42044</c:v>
                </c:pt>
                <c:pt idx="1148">
                  <c:v>42045</c:v>
                </c:pt>
                <c:pt idx="1149">
                  <c:v>42046</c:v>
                </c:pt>
                <c:pt idx="1150">
                  <c:v>42047</c:v>
                </c:pt>
                <c:pt idx="1151">
                  <c:v>42048</c:v>
                </c:pt>
                <c:pt idx="1152">
                  <c:v>42051</c:v>
                </c:pt>
                <c:pt idx="1153">
                  <c:v>42052</c:v>
                </c:pt>
                <c:pt idx="1154">
                  <c:v>42053</c:v>
                </c:pt>
                <c:pt idx="1155">
                  <c:v>42054</c:v>
                </c:pt>
                <c:pt idx="1156">
                  <c:v>42055</c:v>
                </c:pt>
                <c:pt idx="1157">
                  <c:v>42058</c:v>
                </c:pt>
                <c:pt idx="1158">
                  <c:v>42059</c:v>
                </c:pt>
                <c:pt idx="1159">
                  <c:v>42060</c:v>
                </c:pt>
                <c:pt idx="1160">
                  <c:v>42061</c:v>
                </c:pt>
                <c:pt idx="1161">
                  <c:v>42062</c:v>
                </c:pt>
                <c:pt idx="1162">
                  <c:v>42065</c:v>
                </c:pt>
                <c:pt idx="1163">
                  <c:v>42066</c:v>
                </c:pt>
                <c:pt idx="1164">
                  <c:v>42067</c:v>
                </c:pt>
                <c:pt idx="1165">
                  <c:v>42068</c:v>
                </c:pt>
                <c:pt idx="1166">
                  <c:v>42069</c:v>
                </c:pt>
                <c:pt idx="1167">
                  <c:v>42072</c:v>
                </c:pt>
                <c:pt idx="1168">
                  <c:v>42073</c:v>
                </c:pt>
                <c:pt idx="1169">
                  <c:v>42074</c:v>
                </c:pt>
                <c:pt idx="1170">
                  <c:v>42075</c:v>
                </c:pt>
                <c:pt idx="1171">
                  <c:v>42076</c:v>
                </c:pt>
                <c:pt idx="1172">
                  <c:v>42079</c:v>
                </c:pt>
                <c:pt idx="1173">
                  <c:v>42080</c:v>
                </c:pt>
                <c:pt idx="1174">
                  <c:v>42081</c:v>
                </c:pt>
                <c:pt idx="1175">
                  <c:v>42082</c:v>
                </c:pt>
                <c:pt idx="1176">
                  <c:v>42083</c:v>
                </c:pt>
                <c:pt idx="1177">
                  <c:v>42086</c:v>
                </c:pt>
                <c:pt idx="1178">
                  <c:v>42087</c:v>
                </c:pt>
                <c:pt idx="1179">
                  <c:v>42088</c:v>
                </c:pt>
                <c:pt idx="1180">
                  <c:v>42089</c:v>
                </c:pt>
                <c:pt idx="1181">
                  <c:v>42090</c:v>
                </c:pt>
                <c:pt idx="1182">
                  <c:v>42093</c:v>
                </c:pt>
                <c:pt idx="1183">
                  <c:v>42094</c:v>
                </c:pt>
                <c:pt idx="1184">
                  <c:v>42095</c:v>
                </c:pt>
                <c:pt idx="1185">
                  <c:v>42096</c:v>
                </c:pt>
                <c:pt idx="1186">
                  <c:v>42101</c:v>
                </c:pt>
                <c:pt idx="1187">
                  <c:v>42102</c:v>
                </c:pt>
                <c:pt idx="1188">
                  <c:v>42103</c:v>
                </c:pt>
                <c:pt idx="1189">
                  <c:v>42104</c:v>
                </c:pt>
                <c:pt idx="1190">
                  <c:v>42107</c:v>
                </c:pt>
                <c:pt idx="1191">
                  <c:v>42108</c:v>
                </c:pt>
                <c:pt idx="1192">
                  <c:v>42109</c:v>
                </c:pt>
                <c:pt idx="1193">
                  <c:v>42110</c:v>
                </c:pt>
                <c:pt idx="1194">
                  <c:v>42111</c:v>
                </c:pt>
                <c:pt idx="1195">
                  <c:v>42114</c:v>
                </c:pt>
                <c:pt idx="1196">
                  <c:v>42115</c:v>
                </c:pt>
                <c:pt idx="1197">
                  <c:v>42116</c:v>
                </c:pt>
                <c:pt idx="1198">
                  <c:v>42117</c:v>
                </c:pt>
                <c:pt idx="1199">
                  <c:v>42118</c:v>
                </c:pt>
                <c:pt idx="1200">
                  <c:v>42121</c:v>
                </c:pt>
                <c:pt idx="1201">
                  <c:v>42122</c:v>
                </c:pt>
                <c:pt idx="1202">
                  <c:v>42123</c:v>
                </c:pt>
                <c:pt idx="1203">
                  <c:v>42124</c:v>
                </c:pt>
                <c:pt idx="1204">
                  <c:v>42125</c:v>
                </c:pt>
                <c:pt idx="1205">
                  <c:v>42129</c:v>
                </c:pt>
                <c:pt idx="1206">
                  <c:v>42130</c:v>
                </c:pt>
                <c:pt idx="1207">
                  <c:v>42131</c:v>
                </c:pt>
                <c:pt idx="1208">
                  <c:v>42132</c:v>
                </c:pt>
                <c:pt idx="1209">
                  <c:v>42135</c:v>
                </c:pt>
                <c:pt idx="1210">
                  <c:v>42136</c:v>
                </c:pt>
                <c:pt idx="1211">
                  <c:v>42137</c:v>
                </c:pt>
                <c:pt idx="1212">
                  <c:v>42138</c:v>
                </c:pt>
                <c:pt idx="1213">
                  <c:v>42139</c:v>
                </c:pt>
                <c:pt idx="1214">
                  <c:v>42142</c:v>
                </c:pt>
                <c:pt idx="1215">
                  <c:v>42143</c:v>
                </c:pt>
                <c:pt idx="1216">
                  <c:v>42144</c:v>
                </c:pt>
                <c:pt idx="1217">
                  <c:v>42145</c:v>
                </c:pt>
                <c:pt idx="1218">
                  <c:v>42146</c:v>
                </c:pt>
                <c:pt idx="1219">
                  <c:v>42150</c:v>
                </c:pt>
                <c:pt idx="1220">
                  <c:v>42151</c:v>
                </c:pt>
                <c:pt idx="1221">
                  <c:v>42152</c:v>
                </c:pt>
                <c:pt idx="1222">
                  <c:v>42153</c:v>
                </c:pt>
                <c:pt idx="1223">
                  <c:v>42156</c:v>
                </c:pt>
                <c:pt idx="1224">
                  <c:v>42157</c:v>
                </c:pt>
                <c:pt idx="1225">
                  <c:v>42158</c:v>
                </c:pt>
                <c:pt idx="1226">
                  <c:v>42159</c:v>
                </c:pt>
                <c:pt idx="1227">
                  <c:v>42160</c:v>
                </c:pt>
              </c:numCache>
            </c:numRef>
          </c:cat>
          <c:val>
            <c:numRef>
              <c:f>Sheet1!$C$2:$C$1229</c:f>
              <c:numCache>
                <c:formatCode>General</c:formatCode>
                <c:ptCount val="1228"/>
                <c:pt idx="252">
                  <c:v>113.8</c:v>
                </c:pt>
                <c:pt idx="253">
                  <c:v>116</c:v>
                </c:pt>
                <c:pt idx="254">
                  <c:v>116.5</c:v>
                </c:pt>
                <c:pt idx="255">
                  <c:v>115</c:v>
                </c:pt>
                <c:pt idx="256">
                  <c:v>115.3</c:v>
                </c:pt>
                <c:pt idx="257">
                  <c:v>113</c:v>
                </c:pt>
                <c:pt idx="258">
                  <c:v>109.9</c:v>
                </c:pt>
                <c:pt idx="259">
                  <c:v>108.6</c:v>
                </c:pt>
                <c:pt idx="260">
                  <c:v>110.2</c:v>
                </c:pt>
                <c:pt idx="261">
                  <c:v>109.5</c:v>
                </c:pt>
                <c:pt idx="262">
                  <c:v>112.1</c:v>
                </c:pt>
                <c:pt idx="263">
                  <c:v>114.6</c:v>
                </c:pt>
                <c:pt idx="264">
                  <c:v>114.5</c:v>
                </c:pt>
                <c:pt idx="265">
                  <c:v>117.1</c:v>
                </c:pt>
                <c:pt idx="266">
                  <c:v>116.45</c:v>
                </c:pt>
                <c:pt idx="267">
                  <c:v>115.9</c:v>
                </c:pt>
                <c:pt idx="268">
                  <c:v>116.05</c:v>
                </c:pt>
                <c:pt idx="269">
                  <c:v>115.4</c:v>
                </c:pt>
                <c:pt idx="270">
                  <c:v>115.3</c:v>
                </c:pt>
                <c:pt idx="271">
                  <c:v>114.25</c:v>
                </c:pt>
                <c:pt idx="272">
                  <c:v>115.1</c:v>
                </c:pt>
                <c:pt idx="273">
                  <c:v>115.6</c:v>
                </c:pt>
                <c:pt idx="274">
                  <c:v>115.9</c:v>
                </c:pt>
                <c:pt idx="275">
                  <c:v>115.9</c:v>
                </c:pt>
                <c:pt idx="276">
                  <c:v>115.7</c:v>
                </c:pt>
                <c:pt idx="277">
                  <c:v>116.1</c:v>
                </c:pt>
                <c:pt idx="278">
                  <c:v>116.15</c:v>
                </c:pt>
                <c:pt idx="279">
                  <c:v>120.15</c:v>
                </c:pt>
                <c:pt idx="280">
                  <c:v>122.75</c:v>
                </c:pt>
                <c:pt idx="281">
                  <c:v>121.15</c:v>
                </c:pt>
                <c:pt idx="282">
                  <c:v>121.25</c:v>
                </c:pt>
                <c:pt idx="283">
                  <c:v>122</c:v>
                </c:pt>
                <c:pt idx="284">
                  <c:v>122.3</c:v>
                </c:pt>
                <c:pt idx="285">
                  <c:v>120.7</c:v>
                </c:pt>
                <c:pt idx="286">
                  <c:v>119.9</c:v>
                </c:pt>
                <c:pt idx="287">
                  <c:v>116.5</c:v>
                </c:pt>
                <c:pt idx="288">
                  <c:v>116.5</c:v>
                </c:pt>
                <c:pt idx="289">
                  <c:v>114.3</c:v>
                </c:pt>
                <c:pt idx="290">
                  <c:v>112.4</c:v>
                </c:pt>
                <c:pt idx="291">
                  <c:v>113.45</c:v>
                </c:pt>
                <c:pt idx="292">
                  <c:v>111.75</c:v>
                </c:pt>
                <c:pt idx="293">
                  <c:v>112.05</c:v>
                </c:pt>
                <c:pt idx="294">
                  <c:v>111.35</c:v>
                </c:pt>
                <c:pt idx="295">
                  <c:v>112.65</c:v>
                </c:pt>
                <c:pt idx="296">
                  <c:v>111.15</c:v>
                </c:pt>
                <c:pt idx="297">
                  <c:v>110.35</c:v>
                </c:pt>
                <c:pt idx="298">
                  <c:v>111.85</c:v>
                </c:pt>
                <c:pt idx="299">
                  <c:v>112.2</c:v>
                </c:pt>
                <c:pt idx="300">
                  <c:v>112.4</c:v>
                </c:pt>
                <c:pt idx="301">
                  <c:v>111.8</c:v>
                </c:pt>
                <c:pt idx="302">
                  <c:v>112.4</c:v>
                </c:pt>
                <c:pt idx="303">
                  <c:v>112.45</c:v>
                </c:pt>
                <c:pt idx="304">
                  <c:v>110.4</c:v>
                </c:pt>
                <c:pt idx="305">
                  <c:v>111.35</c:v>
                </c:pt>
                <c:pt idx="306">
                  <c:v>111.75</c:v>
                </c:pt>
                <c:pt idx="307">
                  <c:v>110.15</c:v>
                </c:pt>
                <c:pt idx="308">
                  <c:v>109.95</c:v>
                </c:pt>
                <c:pt idx="309">
                  <c:v>109.65</c:v>
                </c:pt>
                <c:pt idx="310">
                  <c:v>106.9</c:v>
                </c:pt>
                <c:pt idx="311">
                  <c:v>107.05</c:v>
                </c:pt>
                <c:pt idx="312">
                  <c:v>107.75</c:v>
                </c:pt>
                <c:pt idx="313">
                  <c:v>108.9</c:v>
                </c:pt>
                <c:pt idx="314">
                  <c:v>109.2</c:v>
                </c:pt>
                <c:pt idx="315">
                  <c:v>112.6</c:v>
                </c:pt>
                <c:pt idx="316">
                  <c:v>112.6</c:v>
                </c:pt>
                <c:pt idx="317">
                  <c:v>111</c:v>
                </c:pt>
                <c:pt idx="318">
                  <c:v>108.85</c:v>
                </c:pt>
                <c:pt idx="319">
                  <c:v>108.1</c:v>
                </c:pt>
                <c:pt idx="320">
                  <c:v>108.05</c:v>
                </c:pt>
                <c:pt idx="321">
                  <c:v>108.45</c:v>
                </c:pt>
                <c:pt idx="322">
                  <c:v>106.55</c:v>
                </c:pt>
                <c:pt idx="323">
                  <c:v>106.65</c:v>
                </c:pt>
                <c:pt idx="324">
                  <c:v>106.05</c:v>
                </c:pt>
                <c:pt idx="325">
                  <c:v>107.4</c:v>
                </c:pt>
                <c:pt idx="326">
                  <c:v>106.65</c:v>
                </c:pt>
                <c:pt idx="327">
                  <c:v>105.6</c:v>
                </c:pt>
                <c:pt idx="328">
                  <c:v>108.15</c:v>
                </c:pt>
                <c:pt idx="329">
                  <c:v>108.15</c:v>
                </c:pt>
                <c:pt idx="330">
                  <c:v>104.75</c:v>
                </c:pt>
                <c:pt idx="331">
                  <c:v>102.4</c:v>
                </c:pt>
                <c:pt idx="332">
                  <c:v>99.6</c:v>
                </c:pt>
                <c:pt idx="333">
                  <c:v>99.95</c:v>
                </c:pt>
                <c:pt idx="334">
                  <c:v>99.6</c:v>
                </c:pt>
                <c:pt idx="335">
                  <c:v>99.4</c:v>
                </c:pt>
                <c:pt idx="336">
                  <c:v>99</c:v>
                </c:pt>
                <c:pt idx="337">
                  <c:v>98.85</c:v>
                </c:pt>
                <c:pt idx="338">
                  <c:v>99.85</c:v>
                </c:pt>
                <c:pt idx="339">
                  <c:v>98.15</c:v>
                </c:pt>
                <c:pt idx="340">
                  <c:v>98.25</c:v>
                </c:pt>
                <c:pt idx="341">
                  <c:v>98.75</c:v>
                </c:pt>
                <c:pt idx="342">
                  <c:v>98.9</c:v>
                </c:pt>
                <c:pt idx="343">
                  <c:v>100</c:v>
                </c:pt>
                <c:pt idx="344">
                  <c:v>98.7</c:v>
                </c:pt>
                <c:pt idx="345">
                  <c:v>98.3</c:v>
                </c:pt>
                <c:pt idx="346">
                  <c:v>96.7</c:v>
                </c:pt>
                <c:pt idx="347">
                  <c:v>93.4</c:v>
                </c:pt>
                <c:pt idx="348">
                  <c:v>93.4</c:v>
                </c:pt>
                <c:pt idx="349">
                  <c:v>92.1</c:v>
                </c:pt>
                <c:pt idx="350">
                  <c:v>92.55</c:v>
                </c:pt>
                <c:pt idx="351">
                  <c:v>92.55</c:v>
                </c:pt>
                <c:pt idx="352">
                  <c:v>93.3</c:v>
                </c:pt>
                <c:pt idx="353">
                  <c:v>92.75</c:v>
                </c:pt>
                <c:pt idx="354">
                  <c:v>92.75</c:v>
                </c:pt>
                <c:pt idx="355">
                  <c:v>92.9</c:v>
                </c:pt>
                <c:pt idx="356">
                  <c:v>93.15</c:v>
                </c:pt>
                <c:pt idx="357">
                  <c:v>95.65</c:v>
                </c:pt>
                <c:pt idx="358">
                  <c:v>96.65</c:v>
                </c:pt>
                <c:pt idx="359">
                  <c:v>96.8</c:v>
                </c:pt>
                <c:pt idx="360">
                  <c:v>100.35</c:v>
                </c:pt>
                <c:pt idx="361">
                  <c:v>100.35</c:v>
                </c:pt>
                <c:pt idx="362">
                  <c:v>99.65</c:v>
                </c:pt>
                <c:pt idx="363">
                  <c:v>100.35</c:v>
                </c:pt>
                <c:pt idx="364">
                  <c:v>101</c:v>
                </c:pt>
                <c:pt idx="365">
                  <c:v>101.2</c:v>
                </c:pt>
                <c:pt idx="366">
                  <c:v>101.2</c:v>
                </c:pt>
                <c:pt idx="367">
                  <c:v>100</c:v>
                </c:pt>
                <c:pt idx="368">
                  <c:v>99.85</c:v>
                </c:pt>
                <c:pt idx="369">
                  <c:v>100.25</c:v>
                </c:pt>
                <c:pt idx="370">
                  <c:v>102.65</c:v>
                </c:pt>
                <c:pt idx="371">
                  <c:v>102.25</c:v>
                </c:pt>
                <c:pt idx="372">
                  <c:v>102.45</c:v>
                </c:pt>
                <c:pt idx="373">
                  <c:v>102.75</c:v>
                </c:pt>
                <c:pt idx="374">
                  <c:v>103.65</c:v>
                </c:pt>
                <c:pt idx="375">
                  <c:v>103.15</c:v>
                </c:pt>
                <c:pt idx="376">
                  <c:v>102.25</c:v>
                </c:pt>
                <c:pt idx="377">
                  <c:v>100.95</c:v>
                </c:pt>
                <c:pt idx="378">
                  <c:v>100.95</c:v>
                </c:pt>
                <c:pt idx="379">
                  <c:v>101.35</c:v>
                </c:pt>
                <c:pt idx="380">
                  <c:v>101.25</c:v>
                </c:pt>
                <c:pt idx="381">
                  <c:v>101.45</c:v>
                </c:pt>
                <c:pt idx="382">
                  <c:v>101.9</c:v>
                </c:pt>
                <c:pt idx="383">
                  <c:v>103.9</c:v>
                </c:pt>
                <c:pt idx="384">
                  <c:v>104</c:v>
                </c:pt>
                <c:pt idx="385">
                  <c:v>102.6</c:v>
                </c:pt>
                <c:pt idx="386">
                  <c:v>101.75</c:v>
                </c:pt>
                <c:pt idx="387">
                  <c:v>99.75</c:v>
                </c:pt>
                <c:pt idx="388">
                  <c:v>99.75</c:v>
                </c:pt>
                <c:pt idx="389">
                  <c:v>100.25</c:v>
                </c:pt>
                <c:pt idx="390">
                  <c:v>100.45</c:v>
                </c:pt>
                <c:pt idx="391">
                  <c:v>100.9</c:v>
                </c:pt>
                <c:pt idx="392">
                  <c:v>101</c:v>
                </c:pt>
                <c:pt idx="393">
                  <c:v>100</c:v>
                </c:pt>
                <c:pt idx="394">
                  <c:v>100.1</c:v>
                </c:pt>
                <c:pt idx="395">
                  <c:v>100.25</c:v>
                </c:pt>
                <c:pt idx="396">
                  <c:v>99.35</c:v>
                </c:pt>
                <c:pt idx="397">
                  <c:v>98.15</c:v>
                </c:pt>
                <c:pt idx="398">
                  <c:v>98.95</c:v>
                </c:pt>
                <c:pt idx="399">
                  <c:v>99.25</c:v>
                </c:pt>
                <c:pt idx="400">
                  <c:v>100.65</c:v>
                </c:pt>
                <c:pt idx="401">
                  <c:v>99.3</c:v>
                </c:pt>
                <c:pt idx="402">
                  <c:v>98.6</c:v>
                </c:pt>
                <c:pt idx="403">
                  <c:v>97.45</c:v>
                </c:pt>
                <c:pt idx="404">
                  <c:v>101.65</c:v>
                </c:pt>
                <c:pt idx="405">
                  <c:v>101.05</c:v>
                </c:pt>
                <c:pt idx="406">
                  <c:v>100.1</c:v>
                </c:pt>
                <c:pt idx="407">
                  <c:v>99.8</c:v>
                </c:pt>
                <c:pt idx="408">
                  <c:v>99.05</c:v>
                </c:pt>
                <c:pt idx="409">
                  <c:v>98.45</c:v>
                </c:pt>
                <c:pt idx="410">
                  <c:v>98.45</c:v>
                </c:pt>
                <c:pt idx="411">
                  <c:v>97.55</c:v>
                </c:pt>
                <c:pt idx="412">
                  <c:v>97.55</c:v>
                </c:pt>
                <c:pt idx="413">
                  <c:v>97.65</c:v>
                </c:pt>
                <c:pt idx="414">
                  <c:v>98.85</c:v>
                </c:pt>
                <c:pt idx="415">
                  <c:v>97.95</c:v>
                </c:pt>
                <c:pt idx="416">
                  <c:v>98.05</c:v>
                </c:pt>
                <c:pt idx="417">
                  <c:v>99.1</c:v>
                </c:pt>
                <c:pt idx="418">
                  <c:v>99.1</c:v>
                </c:pt>
                <c:pt idx="419">
                  <c:v>100.3</c:v>
                </c:pt>
                <c:pt idx="420">
                  <c:v>102.2</c:v>
                </c:pt>
                <c:pt idx="421">
                  <c:v>103.6</c:v>
                </c:pt>
                <c:pt idx="422">
                  <c:v>103.3</c:v>
                </c:pt>
                <c:pt idx="423">
                  <c:v>103.3</c:v>
                </c:pt>
                <c:pt idx="424">
                  <c:v>102.8</c:v>
                </c:pt>
                <c:pt idx="425">
                  <c:v>102.45</c:v>
                </c:pt>
                <c:pt idx="426">
                  <c:v>99.5</c:v>
                </c:pt>
                <c:pt idx="427">
                  <c:v>99.45</c:v>
                </c:pt>
                <c:pt idx="428">
                  <c:v>98.5</c:v>
                </c:pt>
                <c:pt idx="429">
                  <c:v>98.5</c:v>
                </c:pt>
                <c:pt idx="430">
                  <c:v>99.8</c:v>
                </c:pt>
                <c:pt idx="431">
                  <c:v>99.6</c:v>
                </c:pt>
                <c:pt idx="432">
                  <c:v>97.3</c:v>
                </c:pt>
                <c:pt idx="433">
                  <c:v>98.05</c:v>
                </c:pt>
                <c:pt idx="434">
                  <c:v>99.7</c:v>
                </c:pt>
                <c:pt idx="435">
                  <c:v>100.3</c:v>
                </c:pt>
                <c:pt idx="436">
                  <c:v>100.35</c:v>
                </c:pt>
                <c:pt idx="437">
                  <c:v>101.55</c:v>
                </c:pt>
                <c:pt idx="438">
                  <c:v>100.45</c:v>
                </c:pt>
                <c:pt idx="439">
                  <c:v>99.6</c:v>
                </c:pt>
                <c:pt idx="440">
                  <c:v>100.8</c:v>
                </c:pt>
                <c:pt idx="441">
                  <c:v>99.85</c:v>
                </c:pt>
                <c:pt idx="442">
                  <c:v>97.85</c:v>
                </c:pt>
                <c:pt idx="443">
                  <c:v>98</c:v>
                </c:pt>
                <c:pt idx="444">
                  <c:v>97.95</c:v>
                </c:pt>
                <c:pt idx="445">
                  <c:v>97.9</c:v>
                </c:pt>
                <c:pt idx="446">
                  <c:v>94.2</c:v>
                </c:pt>
                <c:pt idx="447">
                  <c:v>93.7</c:v>
                </c:pt>
                <c:pt idx="448">
                  <c:v>93.35</c:v>
                </c:pt>
                <c:pt idx="449">
                  <c:v>89.55</c:v>
                </c:pt>
                <c:pt idx="450">
                  <c:v>87.45</c:v>
                </c:pt>
                <c:pt idx="451">
                  <c:v>87.45</c:v>
                </c:pt>
                <c:pt idx="452">
                  <c:v>87.7</c:v>
                </c:pt>
                <c:pt idx="453">
                  <c:v>85.5</c:v>
                </c:pt>
                <c:pt idx="454">
                  <c:v>85.4</c:v>
                </c:pt>
                <c:pt idx="455">
                  <c:v>86.4</c:v>
                </c:pt>
                <c:pt idx="456">
                  <c:v>86</c:v>
                </c:pt>
                <c:pt idx="457">
                  <c:v>84</c:v>
                </c:pt>
                <c:pt idx="458">
                  <c:v>81.400000000000006</c:v>
                </c:pt>
                <c:pt idx="459">
                  <c:v>83.3</c:v>
                </c:pt>
                <c:pt idx="460">
                  <c:v>83.1</c:v>
                </c:pt>
                <c:pt idx="461">
                  <c:v>83.1</c:v>
                </c:pt>
                <c:pt idx="462">
                  <c:v>82.9</c:v>
                </c:pt>
                <c:pt idx="463">
                  <c:v>81.55</c:v>
                </c:pt>
                <c:pt idx="464">
                  <c:v>81.8</c:v>
                </c:pt>
                <c:pt idx="465">
                  <c:v>77.650000000000006</c:v>
                </c:pt>
                <c:pt idx="466">
                  <c:v>80.650000000000006</c:v>
                </c:pt>
                <c:pt idx="467">
                  <c:v>83.85</c:v>
                </c:pt>
                <c:pt idx="468">
                  <c:v>82.65</c:v>
                </c:pt>
                <c:pt idx="469">
                  <c:v>82.5</c:v>
                </c:pt>
                <c:pt idx="470">
                  <c:v>82.85</c:v>
                </c:pt>
                <c:pt idx="471">
                  <c:v>82.85</c:v>
                </c:pt>
                <c:pt idx="472">
                  <c:v>83.05</c:v>
                </c:pt>
                <c:pt idx="473">
                  <c:v>83.45</c:v>
                </c:pt>
                <c:pt idx="474">
                  <c:v>84</c:v>
                </c:pt>
                <c:pt idx="475">
                  <c:v>86.3</c:v>
                </c:pt>
                <c:pt idx="476">
                  <c:v>84.6</c:v>
                </c:pt>
                <c:pt idx="477">
                  <c:v>80</c:v>
                </c:pt>
                <c:pt idx="478">
                  <c:v>81.3</c:v>
                </c:pt>
                <c:pt idx="479">
                  <c:v>82.3</c:v>
                </c:pt>
                <c:pt idx="480">
                  <c:v>80.5</c:v>
                </c:pt>
                <c:pt idx="481">
                  <c:v>80.3</c:v>
                </c:pt>
                <c:pt idx="482">
                  <c:v>81.2</c:v>
                </c:pt>
                <c:pt idx="483">
                  <c:v>82.95</c:v>
                </c:pt>
                <c:pt idx="484">
                  <c:v>83.95</c:v>
                </c:pt>
                <c:pt idx="485">
                  <c:v>84.55</c:v>
                </c:pt>
                <c:pt idx="486">
                  <c:v>84.55</c:v>
                </c:pt>
                <c:pt idx="487">
                  <c:v>83.25</c:v>
                </c:pt>
                <c:pt idx="488">
                  <c:v>83.25</c:v>
                </c:pt>
                <c:pt idx="489">
                  <c:v>83.25</c:v>
                </c:pt>
                <c:pt idx="490">
                  <c:v>83.45</c:v>
                </c:pt>
                <c:pt idx="491">
                  <c:v>83.45</c:v>
                </c:pt>
                <c:pt idx="492">
                  <c:v>82.85</c:v>
                </c:pt>
                <c:pt idx="493">
                  <c:v>85.7</c:v>
                </c:pt>
                <c:pt idx="494">
                  <c:v>85.95</c:v>
                </c:pt>
                <c:pt idx="495">
                  <c:v>83.65</c:v>
                </c:pt>
                <c:pt idx="496">
                  <c:v>84.65</c:v>
                </c:pt>
                <c:pt idx="497">
                  <c:v>85.25</c:v>
                </c:pt>
                <c:pt idx="498">
                  <c:v>85.5</c:v>
                </c:pt>
                <c:pt idx="499">
                  <c:v>84.85</c:v>
                </c:pt>
                <c:pt idx="500">
                  <c:v>83.8</c:v>
                </c:pt>
                <c:pt idx="501">
                  <c:v>82.350000000000009</c:v>
                </c:pt>
                <c:pt idx="502">
                  <c:v>83.45</c:v>
                </c:pt>
                <c:pt idx="503">
                  <c:v>83.45</c:v>
                </c:pt>
                <c:pt idx="504">
                  <c:v>83.2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2012/13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Sheet1!$A$2:$A$1229</c:f>
              <c:numCache>
                <c:formatCode>m/d/yyyy</c:formatCode>
                <c:ptCount val="1228"/>
                <c:pt idx="0">
                  <c:v>40392</c:v>
                </c:pt>
                <c:pt idx="1">
                  <c:v>40393</c:v>
                </c:pt>
                <c:pt idx="2">
                  <c:v>40394</c:v>
                </c:pt>
                <c:pt idx="3">
                  <c:v>40395</c:v>
                </c:pt>
                <c:pt idx="4">
                  <c:v>40396</c:v>
                </c:pt>
                <c:pt idx="5">
                  <c:v>40399</c:v>
                </c:pt>
                <c:pt idx="6">
                  <c:v>40400</c:v>
                </c:pt>
                <c:pt idx="7">
                  <c:v>40401</c:v>
                </c:pt>
                <c:pt idx="8">
                  <c:v>40402</c:v>
                </c:pt>
                <c:pt idx="9">
                  <c:v>40403</c:v>
                </c:pt>
                <c:pt idx="10">
                  <c:v>40406</c:v>
                </c:pt>
                <c:pt idx="11">
                  <c:v>40407</c:v>
                </c:pt>
                <c:pt idx="12">
                  <c:v>40408</c:v>
                </c:pt>
                <c:pt idx="13">
                  <c:v>40409</c:v>
                </c:pt>
                <c:pt idx="14">
                  <c:v>40410</c:v>
                </c:pt>
                <c:pt idx="15">
                  <c:v>40413</c:v>
                </c:pt>
                <c:pt idx="16">
                  <c:v>40414</c:v>
                </c:pt>
                <c:pt idx="17">
                  <c:v>40415</c:v>
                </c:pt>
                <c:pt idx="18">
                  <c:v>40416</c:v>
                </c:pt>
                <c:pt idx="19">
                  <c:v>40417</c:v>
                </c:pt>
                <c:pt idx="20">
                  <c:v>40421</c:v>
                </c:pt>
                <c:pt idx="21">
                  <c:v>40422</c:v>
                </c:pt>
                <c:pt idx="22">
                  <c:v>40423</c:v>
                </c:pt>
                <c:pt idx="23">
                  <c:v>40424</c:v>
                </c:pt>
                <c:pt idx="24">
                  <c:v>40427</c:v>
                </c:pt>
                <c:pt idx="25">
                  <c:v>40428</c:v>
                </c:pt>
                <c:pt idx="26">
                  <c:v>40429</c:v>
                </c:pt>
                <c:pt idx="27">
                  <c:v>40430</c:v>
                </c:pt>
                <c:pt idx="28">
                  <c:v>40431</c:v>
                </c:pt>
                <c:pt idx="29">
                  <c:v>40434</c:v>
                </c:pt>
                <c:pt idx="30">
                  <c:v>40435</c:v>
                </c:pt>
                <c:pt idx="31">
                  <c:v>40436</c:v>
                </c:pt>
                <c:pt idx="32">
                  <c:v>40437</c:v>
                </c:pt>
                <c:pt idx="33">
                  <c:v>40438</c:v>
                </c:pt>
                <c:pt idx="34">
                  <c:v>40441</c:v>
                </c:pt>
                <c:pt idx="35">
                  <c:v>40442</c:v>
                </c:pt>
                <c:pt idx="36">
                  <c:v>40443</c:v>
                </c:pt>
                <c:pt idx="37">
                  <c:v>40444</c:v>
                </c:pt>
                <c:pt idx="38">
                  <c:v>40445</c:v>
                </c:pt>
                <c:pt idx="39">
                  <c:v>40448</c:v>
                </c:pt>
                <c:pt idx="40">
                  <c:v>40449</c:v>
                </c:pt>
                <c:pt idx="41">
                  <c:v>40450</c:v>
                </c:pt>
                <c:pt idx="42">
                  <c:v>40451</c:v>
                </c:pt>
                <c:pt idx="43">
                  <c:v>40452</c:v>
                </c:pt>
                <c:pt idx="44">
                  <c:v>40455</c:v>
                </c:pt>
                <c:pt idx="45">
                  <c:v>40456</c:v>
                </c:pt>
                <c:pt idx="46">
                  <c:v>40457</c:v>
                </c:pt>
                <c:pt idx="47">
                  <c:v>40458</c:v>
                </c:pt>
                <c:pt idx="48">
                  <c:v>40459</c:v>
                </c:pt>
                <c:pt idx="49">
                  <c:v>40462</c:v>
                </c:pt>
                <c:pt idx="50">
                  <c:v>40463</c:v>
                </c:pt>
                <c:pt idx="51">
                  <c:v>40464</c:v>
                </c:pt>
                <c:pt idx="52">
                  <c:v>40465</c:v>
                </c:pt>
                <c:pt idx="53">
                  <c:v>40466</c:v>
                </c:pt>
                <c:pt idx="54">
                  <c:v>40469</c:v>
                </c:pt>
                <c:pt idx="55">
                  <c:v>40470</c:v>
                </c:pt>
                <c:pt idx="56">
                  <c:v>40471</c:v>
                </c:pt>
                <c:pt idx="57">
                  <c:v>40472</c:v>
                </c:pt>
                <c:pt idx="58">
                  <c:v>40473</c:v>
                </c:pt>
                <c:pt idx="59">
                  <c:v>40476</c:v>
                </c:pt>
                <c:pt idx="60">
                  <c:v>40477</c:v>
                </c:pt>
                <c:pt idx="61">
                  <c:v>40478</c:v>
                </c:pt>
                <c:pt idx="62">
                  <c:v>40479</c:v>
                </c:pt>
                <c:pt idx="63">
                  <c:v>40480</c:v>
                </c:pt>
                <c:pt idx="64">
                  <c:v>40483</c:v>
                </c:pt>
                <c:pt idx="65">
                  <c:v>40484</c:v>
                </c:pt>
                <c:pt idx="66">
                  <c:v>40485</c:v>
                </c:pt>
                <c:pt idx="67">
                  <c:v>40486</c:v>
                </c:pt>
                <c:pt idx="68">
                  <c:v>40487</c:v>
                </c:pt>
                <c:pt idx="69">
                  <c:v>40490</c:v>
                </c:pt>
                <c:pt idx="70">
                  <c:v>40491</c:v>
                </c:pt>
                <c:pt idx="71">
                  <c:v>40492</c:v>
                </c:pt>
                <c:pt idx="72">
                  <c:v>40493</c:v>
                </c:pt>
                <c:pt idx="73">
                  <c:v>40494</c:v>
                </c:pt>
                <c:pt idx="74">
                  <c:v>40497</c:v>
                </c:pt>
                <c:pt idx="75">
                  <c:v>40498</c:v>
                </c:pt>
                <c:pt idx="76">
                  <c:v>40499</c:v>
                </c:pt>
                <c:pt idx="77">
                  <c:v>40500</c:v>
                </c:pt>
                <c:pt idx="78">
                  <c:v>40501</c:v>
                </c:pt>
                <c:pt idx="79">
                  <c:v>40504</c:v>
                </c:pt>
                <c:pt idx="80">
                  <c:v>40505</c:v>
                </c:pt>
                <c:pt idx="81">
                  <c:v>40506</c:v>
                </c:pt>
                <c:pt idx="82">
                  <c:v>40507</c:v>
                </c:pt>
                <c:pt idx="83">
                  <c:v>40508</c:v>
                </c:pt>
                <c:pt idx="84">
                  <c:v>40511</c:v>
                </c:pt>
                <c:pt idx="85">
                  <c:v>40512</c:v>
                </c:pt>
                <c:pt idx="86">
                  <c:v>40513</c:v>
                </c:pt>
                <c:pt idx="87">
                  <c:v>40514</c:v>
                </c:pt>
                <c:pt idx="88">
                  <c:v>40515</c:v>
                </c:pt>
                <c:pt idx="89">
                  <c:v>40518</c:v>
                </c:pt>
                <c:pt idx="90">
                  <c:v>40519</c:v>
                </c:pt>
                <c:pt idx="91">
                  <c:v>40520</c:v>
                </c:pt>
                <c:pt idx="92">
                  <c:v>40521</c:v>
                </c:pt>
                <c:pt idx="93">
                  <c:v>40522</c:v>
                </c:pt>
                <c:pt idx="94">
                  <c:v>40525</c:v>
                </c:pt>
                <c:pt idx="95">
                  <c:v>40526</c:v>
                </c:pt>
                <c:pt idx="96">
                  <c:v>40527</c:v>
                </c:pt>
                <c:pt idx="97">
                  <c:v>40528</c:v>
                </c:pt>
                <c:pt idx="98">
                  <c:v>40529</c:v>
                </c:pt>
                <c:pt idx="99">
                  <c:v>40532</c:v>
                </c:pt>
                <c:pt idx="100">
                  <c:v>40533</c:v>
                </c:pt>
                <c:pt idx="101">
                  <c:v>40534</c:v>
                </c:pt>
                <c:pt idx="102">
                  <c:v>40535</c:v>
                </c:pt>
                <c:pt idx="103">
                  <c:v>40536</c:v>
                </c:pt>
                <c:pt idx="104">
                  <c:v>40541</c:v>
                </c:pt>
                <c:pt idx="105">
                  <c:v>40542</c:v>
                </c:pt>
                <c:pt idx="106">
                  <c:v>40543</c:v>
                </c:pt>
                <c:pt idx="107">
                  <c:v>40546</c:v>
                </c:pt>
                <c:pt idx="108">
                  <c:v>40547</c:v>
                </c:pt>
                <c:pt idx="109">
                  <c:v>40548</c:v>
                </c:pt>
                <c:pt idx="110">
                  <c:v>40549</c:v>
                </c:pt>
                <c:pt idx="111">
                  <c:v>40550</c:v>
                </c:pt>
                <c:pt idx="112">
                  <c:v>40553</c:v>
                </c:pt>
                <c:pt idx="113">
                  <c:v>40554</c:v>
                </c:pt>
                <c:pt idx="114">
                  <c:v>40555</c:v>
                </c:pt>
                <c:pt idx="115">
                  <c:v>40556</c:v>
                </c:pt>
                <c:pt idx="116">
                  <c:v>40557</c:v>
                </c:pt>
                <c:pt idx="117">
                  <c:v>40560</c:v>
                </c:pt>
                <c:pt idx="118">
                  <c:v>40561</c:v>
                </c:pt>
                <c:pt idx="119">
                  <c:v>40562</c:v>
                </c:pt>
                <c:pt idx="120">
                  <c:v>40563</c:v>
                </c:pt>
                <c:pt idx="121">
                  <c:v>40564</c:v>
                </c:pt>
                <c:pt idx="122">
                  <c:v>40567</c:v>
                </c:pt>
                <c:pt idx="123">
                  <c:v>40568</c:v>
                </c:pt>
                <c:pt idx="124">
                  <c:v>40569</c:v>
                </c:pt>
                <c:pt idx="125">
                  <c:v>40570</c:v>
                </c:pt>
                <c:pt idx="126">
                  <c:v>40571</c:v>
                </c:pt>
                <c:pt idx="127">
                  <c:v>40574</c:v>
                </c:pt>
                <c:pt idx="128">
                  <c:v>40575</c:v>
                </c:pt>
                <c:pt idx="129">
                  <c:v>40576</c:v>
                </c:pt>
                <c:pt idx="130">
                  <c:v>40577</c:v>
                </c:pt>
                <c:pt idx="131">
                  <c:v>40578</c:v>
                </c:pt>
                <c:pt idx="132">
                  <c:v>40581</c:v>
                </c:pt>
                <c:pt idx="133">
                  <c:v>40582</c:v>
                </c:pt>
                <c:pt idx="134">
                  <c:v>40583</c:v>
                </c:pt>
                <c:pt idx="135">
                  <c:v>40584</c:v>
                </c:pt>
                <c:pt idx="136">
                  <c:v>40585</c:v>
                </c:pt>
                <c:pt idx="137">
                  <c:v>40588</c:v>
                </c:pt>
                <c:pt idx="138">
                  <c:v>40589</c:v>
                </c:pt>
                <c:pt idx="139">
                  <c:v>40590</c:v>
                </c:pt>
                <c:pt idx="140">
                  <c:v>40591</c:v>
                </c:pt>
                <c:pt idx="141">
                  <c:v>40592</c:v>
                </c:pt>
                <c:pt idx="142">
                  <c:v>40595</c:v>
                </c:pt>
                <c:pt idx="143">
                  <c:v>40596</c:v>
                </c:pt>
                <c:pt idx="144">
                  <c:v>40597</c:v>
                </c:pt>
                <c:pt idx="145">
                  <c:v>40598</c:v>
                </c:pt>
                <c:pt idx="146">
                  <c:v>40599</c:v>
                </c:pt>
                <c:pt idx="147">
                  <c:v>40602</c:v>
                </c:pt>
                <c:pt idx="148">
                  <c:v>40603</c:v>
                </c:pt>
                <c:pt idx="149">
                  <c:v>40604</c:v>
                </c:pt>
                <c:pt idx="150">
                  <c:v>40605</c:v>
                </c:pt>
                <c:pt idx="151">
                  <c:v>40606</c:v>
                </c:pt>
                <c:pt idx="152">
                  <c:v>40609</c:v>
                </c:pt>
                <c:pt idx="153">
                  <c:v>40610</c:v>
                </c:pt>
                <c:pt idx="154">
                  <c:v>40611</c:v>
                </c:pt>
                <c:pt idx="155">
                  <c:v>40612</c:v>
                </c:pt>
                <c:pt idx="156">
                  <c:v>40613</c:v>
                </c:pt>
                <c:pt idx="157">
                  <c:v>40616</c:v>
                </c:pt>
                <c:pt idx="158">
                  <c:v>40617</c:v>
                </c:pt>
                <c:pt idx="159">
                  <c:v>40618</c:v>
                </c:pt>
                <c:pt idx="160">
                  <c:v>40619</c:v>
                </c:pt>
                <c:pt idx="161">
                  <c:v>40620</c:v>
                </c:pt>
                <c:pt idx="162">
                  <c:v>40623</c:v>
                </c:pt>
                <c:pt idx="163">
                  <c:v>40624</c:v>
                </c:pt>
                <c:pt idx="164">
                  <c:v>40625</c:v>
                </c:pt>
                <c:pt idx="165">
                  <c:v>40626</c:v>
                </c:pt>
                <c:pt idx="166">
                  <c:v>40627</c:v>
                </c:pt>
                <c:pt idx="167">
                  <c:v>40630</c:v>
                </c:pt>
                <c:pt idx="168">
                  <c:v>40631</c:v>
                </c:pt>
                <c:pt idx="169">
                  <c:v>40632</c:v>
                </c:pt>
                <c:pt idx="170">
                  <c:v>40633</c:v>
                </c:pt>
                <c:pt idx="171">
                  <c:v>40634</c:v>
                </c:pt>
                <c:pt idx="172">
                  <c:v>40637</c:v>
                </c:pt>
                <c:pt idx="173">
                  <c:v>40638</c:v>
                </c:pt>
                <c:pt idx="174">
                  <c:v>40639</c:v>
                </c:pt>
                <c:pt idx="175">
                  <c:v>40640</c:v>
                </c:pt>
                <c:pt idx="176">
                  <c:v>40641</c:v>
                </c:pt>
                <c:pt idx="177">
                  <c:v>40644</c:v>
                </c:pt>
                <c:pt idx="178">
                  <c:v>40645</c:v>
                </c:pt>
                <c:pt idx="179">
                  <c:v>40646</c:v>
                </c:pt>
                <c:pt idx="180">
                  <c:v>40647</c:v>
                </c:pt>
                <c:pt idx="181">
                  <c:v>40648</c:v>
                </c:pt>
                <c:pt idx="182">
                  <c:v>40651</c:v>
                </c:pt>
                <c:pt idx="183">
                  <c:v>40652</c:v>
                </c:pt>
                <c:pt idx="184">
                  <c:v>40653</c:v>
                </c:pt>
                <c:pt idx="185">
                  <c:v>40654</c:v>
                </c:pt>
                <c:pt idx="186">
                  <c:v>40659</c:v>
                </c:pt>
                <c:pt idx="187">
                  <c:v>40660</c:v>
                </c:pt>
                <c:pt idx="188">
                  <c:v>40661</c:v>
                </c:pt>
                <c:pt idx="189">
                  <c:v>40666</c:v>
                </c:pt>
                <c:pt idx="190">
                  <c:v>40667</c:v>
                </c:pt>
                <c:pt idx="191">
                  <c:v>40668</c:v>
                </c:pt>
                <c:pt idx="192">
                  <c:v>40669</c:v>
                </c:pt>
                <c:pt idx="193">
                  <c:v>40672</c:v>
                </c:pt>
                <c:pt idx="194">
                  <c:v>40673</c:v>
                </c:pt>
                <c:pt idx="195">
                  <c:v>40674</c:v>
                </c:pt>
                <c:pt idx="196">
                  <c:v>40675</c:v>
                </c:pt>
                <c:pt idx="197">
                  <c:v>40676</c:v>
                </c:pt>
                <c:pt idx="198">
                  <c:v>40679</c:v>
                </c:pt>
                <c:pt idx="199">
                  <c:v>40680</c:v>
                </c:pt>
                <c:pt idx="200">
                  <c:v>40681</c:v>
                </c:pt>
                <c:pt idx="201">
                  <c:v>40682</c:v>
                </c:pt>
                <c:pt idx="202">
                  <c:v>40683</c:v>
                </c:pt>
                <c:pt idx="203">
                  <c:v>40686</c:v>
                </c:pt>
                <c:pt idx="204">
                  <c:v>40687</c:v>
                </c:pt>
                <c:pt idx="205">
                  <c:v>40688</c:v>
                </c:pt>
                <c:pt idx="206">
                  <c:v>40689</c:v>
                </c:pt>
                <c:pt idx="207">
                  <c:v>40690</c:v>
                </c:pt>
                <c:pt idx="208">
                  <c:v>40694</c:v>
                </c:pt>
                <c:pt idx="209">
                  <c:v>40695</c:v>
                </c:pt>
                <c:pt idx="210">
                  <c:v>40696</c:v>
                </c:pt>
                <c:pt idx="211">
                  <c:v>40697</c:v>
                </c:pt>
                <c:pt idx="212">
                  <c:v>40700</c:v>
                </c:pt>
                <c:pt idx="213">
                  <c:v>40701</c:v>
                </c:pt>
                <c:pt idx="214">
                  <c:v>40702</c:v>
                </c:pt>
                <c:pt idx="215">
                  <c:v>40703</c:v>
                </c:pt>
                <c:pt idx="216">
                  <c:v>40704</c:v>
                </c:pt>
                <c:pt idx="217">
                  <c:v>40707</c:v>
                </c:pt>
                <c:pt idx="218">
                  <c:v>40708</c:v>
                </c:pt>
                <c:pt idx="219">
                  <c:v>40709</c:v>
                </c:pt>
                <c:pt idx="220">
                  <c:v>40710</c:v>
                </c:pt>
                <c:pt idx="221">
                  <c:v>40711</c:v>
                </c:pt>
                <c:pt idx="222">
                  <c:v>40714</c:v>
                </c:pt>
                <c:pt idx="223">
                  <c:v>40715</c:v>
                </c:pt>
                <c:pt idx="224">
                  <c:v>40716</c:v>
                </c:pt>
                <c:pt idx="225">
                  <c:v>40717</c:v>
                </c:pt>
                <c:pt idx="226">
                  <c:v>40718</c:v>
                </c:pt>
                <c:pt idx="227">
                  <c:v>40721</c:v>
                </c:pt>
                <c:pt idx="228">
                  <c:v>40722</c:v>
                </c:pt>
                <c:pt idx="229">
                  <c:v>40723</c:v>
                </c:pt>
                <c:pt idx="230">
                  <c:v>40724</c:v>
                </c:pt>
                <c:pt idx="231">
                  <c:v>40725</c:v>
                </c:pt>
                <c:pt idx="232">
                  <c:v>40728</c:v>
                </c:pt>
                <c:pt idx="233">
                  <c:v>40729</c:v>
                </c:pt>
                <c:pt idx="234">
                  <c:v>40730</c:v>
                </c:pt>
                <c:pt idx="235">
                  <c:v>40731</c:v>
                </c:pt>
                <c:pt idx="236">
                  <c:v>40732</c:v>
                </c:pt>
                <c:pt idx="237">
                  <c:v>40735</c:v>
                </c:pt>
                <c:pt idx="238">
                  <c:v>40736</c:v>
                </c:pt>
                <c:pt idx="239">
                  <c:v>40737</c:v>
                </c:pt>
                <c:pt idx="240">
                  <c:v>40738</c:v>
                </c:pt>
                <c:pt idx="241">
                  <c:v>40739</c:v>
                </c:pt>
                <c:pt idx="242">
                  <c:v>40742</c:v>
                </c:pt>
                <c:pt idx="243">
                  <c:v>40743</c:v>
                </c:pt>
                <c:pt idx="244">
                  <c:v>40744</c:v>
                </c:pt>
                <c:pt idx="245">
                  <c:v>40745</c:v>
                </c:pt>
                <c:pt idx="246">
                  <c:v>40746</c:v>
                </c:pt>
                <c:pt idx="247">
                  <c:v>40749</c:v>
                </c:pt>
                <c:pt idx="248">
                  <c:v>40750</c:v>
                </c:pt>
                <c:pt idx="249">
                  <c:v>40751</c:v>
                </c:pt>
                <c:pt idx="250">
                  <c:v>40752</c:v>
                </c:pt>
                <c:pt idx="251">
                  <c:v>40753</c:v>
                </c:pt>
                <c:pt idx="252">
                  <c:v>40756</c:v>
                </c:pt>
                <c:pt idx="253">
                  <c:v>40757</c:v>
                </c:pt>
                <c:pt idx="254">
                  <c:v>40758</c:v>
                </c:pt>
                <c:pt idx="255">
                  <c:v>40759</c:v>
                </c:pt>
                <c:pt idx="256">
                  <c:v>40760</c:v>
                </c:pt>
                <c:pt idx="257">
                  <c:v>40763</c:v>
                </c:pt>
                <c:pt idx="258">
                  <c:v>40764</c:v>
                </c:pt>
                <c:pt idx="259">
                  <c:v>40765</c:v>
                </c:pt>
                <c:pt idx="260">
                  <c:v>40766</c:v>
                </c:pt>
                <c:pt idx="261">
                  <c:v>40767</c:v>
                </c:pt>
                <c:pt idx="262">
                  <c:v>40770</c:v>
                </c:pt>
                <c:pt idx="263">
                  <c:v>40771</c:v>
                </c:pt>
                <c:pt idx="264">
                  <c:v>40772</c:v>
                </c:pt>
                <c:pt idx="265">
                  <c:v>40773</c:v>
                </c:pt>
                <c:pt idx="266">
                  <c:v>40774</c:v>
                </c:pt>
                <c:pt idx="267">
                  <c:v>40777</c:v>
                </c:pt>
                <c:pt idx="268">
                  <c:v>40778</c:v>
                </c:pt>
                <c:pt idx="269">
                  <c:v>40779</c:v>
                </c:pt>
                <c:pt idx="270">
                  <c:v>40780</c:v>
                </c:pt>
                <c:pt idx="271">
                  <c:v>40781</c:v>
                </c:pt>
                <c:pt idx="272">
                  <c:v>40785</c:v>
                </c:pt>
                <c:pt idx="273">
                  <c:v>40786</c:v>
                </c:pt>
                <c:pt idx="274">
                  <c:v>40787</c:v>
                </c:pt>
                <c:pt idx="275">
                  <c:v>40788</c:v>
                </c:pt>
                <c:pt idx="276">
                  <c:v>40791</c:v>
                </c:pt>
                <c:pt idx="277">
                  <c:v>40792</c:v>
                </c:pt>
                <c:pt idx="278">
                  <c:v>40793</c:v>
                </c:pt>
                <c:pt idx="279">
                  <c:v>40794</c:v>
                </c:pt>
                <c:pt idx="280">
                  <c:v>40795</c:v>
                </c:pt>
                <c:pt idx="281">
                  <c:v>40798</c:v>
                </c:pt>
                <c:pt idx="282">
                  <c:v>40799</c:v>
                </c:pt>
                <c:pt idx="283">
                  <c:v>40800</c:v>
                </c:pt>
                <c:pt idx="284">
                  <c:v>40801</c:v>
                </c:pt>
                <c:pt idx="285">
                  <c:v>40802</c:v>
                </c:pt>
                <c:pt idx="286">
                  <c:v>40805</c:v>
                </c:pt>
                <c:pt idx="287">
                  <c:v>40806</c:v>
                </c:pt>
                <c:pt idx="288">
                  <c:v>40807</c:v>
                </c:pt>
                <c:pt idx="289">
                  <c:v>40808</c:v>
                </c:pt>
                <c:pt idx="290">
                  <c:v>40809</c:v>
                </c:pt>
                <c:pt idx="291">
                  <c:v>40812</c:v>
                </c:pt>
                <c:pt idx="292">
                  <c:v>40813</c:v>
                </c:pt>
                <c:pt idx="293">
                  <c:v>40814</c:v>
                </c:pt>
                <c:pt idx="294">
                  <c:v>40815</c:v>
                </c:pt>
                <c:pt idx="295">
                  <c:v>40816</c:v>
                </c:pt>
                <c:pt idx="296">
                  <c:v>40819</c:v>
                </c:pt>
                <c:pt idx="297">
                  <c:v>40820</c:v>
                </c:pt>
                <c:pt idx="298">
                  <c:v>40821</c:v>
                </c:pt>
                <c:pt idx="299">
                  <c:v>40822</c:v>
                </c:pt>
                <c:pt idx="300">
                  <c:v>40823</c:v>
                </c:pt>
                <c:pt idx="301">
                  <c:v>40826</c:v>
                </c:pt>
                <c:pt idx="302">
                  <c:v>40827</c:v>
                </c:pt>
                <c:pt idx="303">
                  <c:v>40828</c:v>
                </c:pt>
                <c:pt idx="304">
                  <c:v>40829</c:v>
                </c:pt>
                <c:pt idx="305">
                  <c:v>40830</c:v>
                </c:pt>
                <c:pt idx="306">
                  <c:v>40833</c:v>
                </c:pt>
                <c:pt idx="307">
                  <c:v>40834</c:v>
                </c:pt>
                <c:pt idx="308">
                  <c:v>40835</c:v>
                </c:pt>
                <c:pt idx="309">
                  <c:v>40836</c:v>
                </c:pt>
                <c:pt idx="310">
                  <c:v>40837</c:v>
                </c:pt>
                <c:pt idx="311">
                  <c:v>40840</c:v>
                </c:pt>
                <c:pt idx="312">
                  <c:v>40841</c:v>
                </c:pt>
                <c:pt idx="313">
                  <c:v>40842</c:v>
                </c:pt>
                <c:pt idx="314">
                  <c:v>40843</c:v>
                </c:pt>
                <c:pt idx="315">
                  <c:v>40844</c:v>
                </c:pt>
                <c:pt idx="316">
                  <c:v>40847</c:v>
                </c:pt>
                <c:pt idx="317">
                  <c:v>40848</c:v>
                </c:pt>
                <c:pt idx="318">
                  <c:v>40849</c:v>
                </c:pt>
                <c:pt idx="319">
                  <c:v>40850</c:v>
                </c:pt>
                <c:pt idx="320">
                  <c:v>40851</c:v>
                </c:pt>
                <c:pt idx="321">
                  <c:v>40854</c:v>
                </c:pt>
                <c:pt idx="322">
                  <c:v>40855</c:v>
                </c:pt>
                <c:pt idx="323">
                  <c:v>40856</c:v>
                </c:pt>
                <c:pt idx="324">
                  <c:v>40857</c:v>
                </c:pt>
                <c:pt idx="325">
                  <c:v>40858</c:v>
                </c:pt>
                <c:pt idx="326">
                  <c:v>40861</c:v>
                </c:pt>
                <c:pt idx="327">
                  <c:v>40862</c:v>
                </c:pt>
                <c:pt idx="328">
                  <c:v>40863</c:v>
                </c:pt>
                <c:pt idx="329">
                  <c:v>40864</c:v>
                </c:pt>
                <c:pt idx="330">
                  <c:v>40865</c:v>
                </c:pt>
                <c:pt idx="331">
                  <c:v>40868</c:v>
                </c:pt>
                <c:pt idx="332">
                  <c:v>40869</c:v>
                </c:pt>
                <c:pt idx="333">
                  <c:v>40870</c:v>
                </c:pt>
                <c:pt idx="334">
                  <c:v>40871</c:v>
                </c:pt>
                <c:pt idx="335">
                  <c:v>40872</c:v>
                </c:pt>
                <c:pt idx="336">
                  <c:v>40875</c:v>
                </c:pt>
                <c:pt idx="337">
                  <c:v>40876</c:v>
                </c:pt>
                <c:pt idx="338">
                  <c:v>40877</c:v>
                </c:pt>
                <c:pt idx="339">
                  <c:v>40878</c:v>
                </c:pt>
                <c:pt idx="340">
                  <c:v>40879</c:v>
                </c:pt>
                <c:pt idx="341">
                  <c:v>40882</c:v>
                </c:pt>
                <c:pt idx="342">
                  <c:v>40883</c:v>
                </c:pt>
                <c:pt idx="343">
                  <c:v>40884</c:v>
                </c:pt>
                <c:pt idx="344">
                  <c:v>40885</c:v>
                </c:pt>
                <c:pt idx="345">
                  <c:v>40886</c:v>
                </c:pt>
                <c:pt idx="346">
                  <c:v>40889</c:v>
                </c:pt>
                <c:pt idx="347">
                  <c:v>40890</c:v>
                </c:pt>
                <c:pt idx="348">
                  <c:v>40891</c:v>
                </c:pt>
                <c:pt idx="349">
                  <c:v>40892</c:v>
                </c:pt>
                <c:pt idx="350">
                  <c:v>40893</c:v>
                </c:pt>
                <c:pt idx="351">
                  <c:v>40896</c:v>
                </c:pt>
                <c:pt idx="352">
                  <c:v>40897</c:v>
                </c:pt>
                <c:pt idx="353">
                  <c:v>40898</c:v>
                </c:pt>
                <c:pt idx="354">
                  <c:v>40899</c:v>
                </c:pt>
                <c:pt idx="355">
                  <c:v>40900</c:v>
                </c:pt>
                <c:pt idx="356">
                  <c:v>40905</c:v>
                </c:pt>
                <c:pt idx="357">
                  <c:v>40906</c:v>
                </c:pt>
                <c:pt idx="358">
                  <c:v>40907</c:v>
                </c:pt>
                <c:pt idx="359">
                  <c:v>40911</c:v>
                </c:pt>
                <c:pt idx="360">
                  <c:v>40912</c:v>
                </c:pt>
                <c:pt idx="361">
                  <c:v>40913</c:v>
                </c:pt>
                <c:pt idx="362">
                  <c:v>40914</c:v>
                </c:pt>
                <c:pt idx="363">
                  <c:v>40917</c:v>
                </c:pt>
                <c:pt idx="364">
                  <c:v>40918</c:v>
                </c:pt>
                <c:pt idx="365">
                  <c:v>40919</c:v>
                </c:pt>
                <c:pt idx="366">
                  <c:v>40920</c:v>
                </c:pt>
                <c:pt idx="367">
                  <c:v>40921</c:v>
                </c:pt>
                <c:pt idx="368">
                  <c:v>40924</c:v>
                </c:pt>
                <c:pt idx="369">
                  <c:v>40925</c:v>
                </c:pt>
                <c:pt idx="370">
                  <c:v>40926</c:v>
                </c:pt>
                <c:pt idx="371">
                  <c:v>40927</c:v>
                </c:pt>
                <c:pt idx="372">
                  <c:v>40928</c:v>
                </c:pt>
                <c:pt idx="373">
                  <c:v>40931</c:v>
                </c:pt>
                <c:pt idx="374">
                  <c:v>40932</c:v>
                </c:pt>
                <c:pt idx="375">
                  <c:v>40933</c:v>
                </c:pt>
                <c:pt idx="376">
                  <c:v>40934</c:v>
                </c:pt>
                <c:pt idx="377">
                  <c:v>40935</c:v>
                </c:pt>
                <c:pt idx="378">
                  <c:v>40938</c:v>
                </c:pt>
                <c:pt idx="379">
                  <c:v>40939</c:v>
                </c:pt>
                <c:pt idx="380">
                  <c:v>40940</c:v>
                </c:pt>
                <c:pt idx="381">
                  <c:v>40941</c:v>
                </c:pt>
                <c:pt idx="382">
                  <c:v>40942</c:v>
                </c:pt>
                <c:pt idx="383">
                  <c:v>40945</c:v>
                </c:pt>
                <c:pt idx="384">
                  <c:v>40946</c:v>
                </c:pt>
                <c:pt idx="385">
                  <c:v>40947</c:v>
                </c:pt>
                <c:pt idx="386">
                  <c:v>40948</c:v>
                </c:pt>
                <c:pt idx="387">
                  <c:v>40949</c:v>
                </c:pt>
                <c:pt idx="388">
                  <c:v>40952</c:v>
                </c:pt>
                <c:pt idx="389">
                  <c:v>40953</c:v>
                </c:pt>
                <c:pt idx="390">
                  <c:v>40954</c:v>
                </c:pt>
                <c:pt idx="391">
                  <c:v>40955</c:v>
                </c:pt>
                <c:pt idx="392">
                  <c:v>40956</c:v>
                </c:pt>
                <c:pt idx="393">
                  <c:v>40959</c:v>
                </c:pt>
                <c:pt idx="394">
                  <c:v>40960</c:v>
                </c:pt>
                <c:pt idx="395">
                  <c:v>40961</c:v>
                </c:pt>
                <c:pt idx="396">
                  <c:v>40962</c:v>
                </c:pt>
                <c:pt idx="397">
                  <c:v>40963</c:v>
                </c:pt>
                <c:pt idx="398">
                  <c:v>40966</c:v>
                </c:pt>
                <c:pt idx="399">
                  <c:v>40967</c:v>
                </c:pt>
                <c:pt idx="400">
                  <c:v>40968</c:v>
                </c:pt>
                <c:pt idx="401">
                  <c:v>40969</c:v>
                </c:pt>
                <c:pt idx="402">
                  <c:v>40970</c:v>
                </c:pt>
                <c:pt idx="403">
                  <c:v>40973</c:v>
                </c:pt>
                <c:pt idx="404">
                  <c:v>40974</c:v>
                </c:pt>
                <c:pt idx="405">
                  <c:v>40975</c:v>
                </c:pt>
                <c:pt idx="406">
                  <c:v>40976</c:v>
                </c:pt>
                <c:pt idx="407">
                  <c:v>40977</c:v>
                </c:pt>
                <c:pt idx="408">
                  <c:v>40980</c:v>
                </c:pt>
                <c:pt idx="409">
                  <c:v>40981</c:v>
                </c:pt>
                <c:pt idx="410">
                  <c:v>40982</c:v>
                </c:pt>
                <c:pt idx="411">
                  <c:v>40983</c:v>
                </c:pt>
                <c:pt idx="412">
                  <c:v>40984</c:v>
                </c:pt>
                <c:pt idx="413">
                  <c:v>40987</c:v>
                </c:pt>
                <c:pt idx="414">
                  <c:v>40988</c:v>
                </c:pt>
                <c:pt idx="415">
                  <c:v>40989</c:v>
                </c:pt>
                <c:pt idx="416">
                  <c:v>40990</c:v>
                </c:pt>
                <c:pt idx="417">
                  <c:v>40991</c:v>
                </c:pt>
                <c:pt idx="418">
                  <c:v>40994</c:v>
                </c:pt>
                <c:pt idx="419">
                  <c:v>40995</c:v>
                </c:pt>
                <c:pt idx="420">
                  <c:v>40996</c:v>
                </c:pt>
                <c:pt idx="421">
                  <c:v>40997</c:v>
                </c:pt>
                <c:pt idx="422">
                  <c:v>40998</c:v>
                </c:pt>
                <c:pt idx="423">
                  <c:v>41001</c:v>
                </c:pt>
                <c:pt idx="424">
                  <c:v>41002</c:v>
                </c:pt>
                <c:pt idx="425">
                  <c:v>41003</c:v>
                </c:pt>
                <c:pt idx="426">
                  <c:v>41004</c:v>
                </c:pt>
                <c:pt idx="427">
                  <c:v>41009</c:v>
                </c:pt>
                <c:pt idx="428">
                  <c:v>41010</c:v>
                </c:pt>
                <c:pt idx="429">
                  <c:v>41011</c:v>
                </c:pt>
                <c:pt idx="430">
                  <c:v>41012</c:v>
                </c:pt>
                <c:pt idx="431">
                  <c:v>41015</c:v>
                </c:pt>
                <c:pt idx="432">
                  <c:v>41016</c:v>
                </c:pt>
                <c:pt idx="433">
                  <c:v>41017</c:v>
                </c:pt>
                <c:pt idx="434">
                  <c:v>41018</c:v>
                </c:pt>
                <c:pt idx="435">
                  <c:v>41019</c:v>
                </c:pt>
                <c:pt idx="436">
                  <c:v>41022</c:v>
                </c:pt>
                <c:pt idx="437">
                  <c:v>41023</c:v>
                </c:pt>
                <c:pt idx="438">
                  <c:v>41024</c:v>
                </c:pt>
                <c:pt idx="439">
                  <c:v>41025</c:v>
                </c:pt>
                <c:pt idx="440">
                  <c:v>41026</c:v>
                </c:pt>
                <c:pt idx="441">
                  <c:v>41029</c:v>
                </c:pt>
                <c:pt idx="442">
                  <c:v>41030</c:v>
                </c:pt>
                <c:pt idx="443">
                  <c:v>41031</c:v>
                </c:pt>
                <c:pt idx="444">
                  <c:v>41032</c:v>
                </c:pt>
                <c:pt idx="445">
                  <c:v>41033</c:v>
                </c:pt>
                <c:pt idx="446">
                  <c:v>41037</c:v>
                </c:pt>
                <c:pt idx="447">
                  <c:v>41038</c:v>
                </c:pt>
                <c:pt idx="448">
                  <c:v>41039</c:v>
                </c:pt>
                <c:pt idx="449">
                  <c:v>41040</c:v>
                </c:pt>
                <c:pt idx="450">
                  <c:v>41043</c:v>
                </c:pt>
                <c:pt idx="451">
                  <c:v>41044</c:v>
                </c:pt>
                <c:pt idx="452">
                  <c:v>41045</c:v>
                </c:pt>
                <c:pt idx="453">
                  <c:v>41046</c:v>
                </c:pt>
                <c:pt idx="454">
                  <c:v>41047</c:v>
                </c:pt>
                <c:pt idx="455">
                  <c:v>41050</c:v>
                </c:pt>
                <c:pt idx="456">
                  <c:v>41051</c:v>
                </c:pt>
                <c:pt idx="457">
                  <c:v>41052</c:v>
                </c:pt>
                <c:pt idx="458">
                  <c:v>41053</c:v>
                </c:pt>
                <c:pt idx="459">
                  <c:v>41054</c:v>
                </c:pt>
                <c:pt idx="460">
                  <c:v>41057</c:v>
                </c:pt>
                <c:pt idx="461">
                  <c:v>41058</c:v>
                </c:pt>
                <c:pt idx="462">
                  <c:v>41059</c:v>
                </c:pt>
                <c:pt idx="463">
                  <c:v>41060</c:v>
                </c:pt>
                <c:pt idx="464">
                  <c:v>41061</c:v>
                </c:pt>
                <c:pt idx="465">
                  <c:v>41066</c:v>
                </c:pt>
                <c:pt idx="466">
                  <c:v>41067</c:v>
                </c:pt>
                <c:pt idx="467">
                  <c:v>41068</c:v>
                </c:pt>
                <c:pt idx="468">
                  <c:v>41071</c:v>
                </c:pt>
                <c:pt idx="469">
                  <c:v>41072</c:v>
                </c:pt>
                <c:pt idx="470">
                  <c:v>41073</c:v>
                </c:pt>
                <c:pt idx="471">
                  <c:v>41074</c:v>
                </c:pt>
                <c:pt idx="472">
                  <c:v>41075</c:v>
                </c:pt>
                <c:pt idx="473">
                  <c:v>41078</c:v>
                </c:pt>
                <c:pt idx="474">
                  <c:v>41079</c:v>
                </c:pt>
                <c:pt idx="475">
                  <c:v>41080</c:v>
                </c:pt>
                <c:pt idx="476">
                  <c:v>41081</c:v>
                </c:pt>
                <c:pt idx="477">
                  <c:v>41082</c:v>
                </c:pt>
                <c:pt idx="478">
                  <c:v>41085</c:v>
                </c:pt>
                <c:pt idx="479">
                  <c:v>41086</c:v>
                </c:pt>
                <c:pt idx="480">
                  <c:v>41087</c:v>
                </c:pt>
                <c:pt idx="481">
                  <c:v>41088</c:v>
                </c:pt>
                <c:pt idx="482">
                  <c:v>41089</c:v>
                </c:pt>
                <c:pt idx="483">
                  <c:v>41092</c:v>
                </c:pt>
                <c:pt idx="484">
                  <c:v>41093</c:v>
                </c:pt>
                <c:pt idx="485">
                  <c:v>41094</c:v>
                </c:pt>
                <c:pt idx="486">
                  <c:v>41095</c:v>
                </c:pt>
                <c:pt idx="487">
                  <c:v>41096</c:v>
                </c:pt>
                <c:pt idx="488">
                  <c:v>41099</c:v>
                </c:pt>
                <c:pt idx="489">
                  <c:v>41100</c:v>
                </c:pt>
                <c:pt idx="490">
                  <c:v>41101</c:v>
                </c:pt>
                <c:pt idx="491">
                  <c:v>41102</c:v>
                </c:pt>
                <c:pt idx="492">
                  <c:v>41103</c:v>
                </c:pt>
                <c:pt idx="493">
                  <c:v>41106</c:v>
                </c:pt>
                <c:pt idx="494">
                  <c:v>41107</c:v>
                </c:pt>
                <c:pt idx="495">
                  <c:v>41108</c:v>
                </c:pt>
                <c:pt idx="496">
                  <c:v>41109</c:v>
                </c:pt>
                <c:pt idx="497">
                  <c:v>41110</c:v>
                </c:pt>
                <c:pt idx="498">
                  <c:v>41113</c:v>
                </c:pt>
                <c:pt idx="499">
                  <c:v>41114</c:v>
                </c:pt>
                <c:pt idx="500">
                  <c:v>41115</c:v>
                </c:pt>
                <c:pt idx="501">
                  <c:v>41116</c:v>
                </c:pt>
                <c:pt idx="502">
                  <c:v>41117</c:v>
                </c:pt>
                <c:pt idx="503">
                  <c:v>41120</c:v>
                </c:pt>
                <c:pt idx="504">
                  <c:v>41121</c:v>
                </c:pt>
                <c:pt idx="505">
                  <c:v>41122</c:v>
                </c:pt>
                <c:pt idx="506">
                  <c:v>41123</c:v>
                </c:pt>
                <c:pt idx="507">
                  <c:v>41124</c:v>
                </c:pt>
                <c:pt idx="508">
                  <c:v>41127</c:v>
                </c:pt>
                <c:pt idx="509">
                  <c:v>41128</c:v>
                </c:pt>
                <c:pt idx="510">
                  <c:v>41129</c:v>
                </c:pt>
                <c:pt idx="511">
                  <c:v>41130</c:v>
                </c:pt>
                <c:pt idx="512">
                  <c:v>41131</c:v>
                </c:pt>
                <c:pt idx="513">
                  <c:v>41134</c:v>
                </c:pt>
                <c:pt idx="514">
                  <c:v>41135</c:v>
                </c:pt>
                <c:pt idx="515">
                  <c:v>41136</c:v>
                </c:pt>
                <c:pt idx="516">
                  <c:v>41137</c:v>
                </c:pt>
                <c:pt idx="517">
                  <c:v>41138</c:v>
                </c:pt>
                <c:pt idx="518">
                  <c:v>41141</c:v>
                </c:pt>
                <c:pt idx="519">
                  <c:v>41142</c:v>
                </c:pt>
                <c:pt idx="520">
                  <c:v>41143</c:v>
                </c:pt>
                <c:pt idx="521">
                  <c:v>41144</c:v>
                </c:pt>
                <c:pt idx="522">
                  <c:v>41145</c:v>
                </c:pt>
                <c:pt idx="523">
                  <c:v>41149</c:v>
                </c:pt>
                <c:pt idx="524">
                  <c:v>41150</c:v>
                </c:pt>
                <c:pt idx="525">
                  <c:v>41151</c:v>
                </c:pt>
                <c:pt idx="526">
                  <c:v>41152</c:v>
                </c:pt>
                <c:pt idx="527">
                  <c:v>41155</c:v>
                </c:pt>
                <c:pt idx="528">
                  <c:v>41156</c:v>
                </c:pt>
                <c:pt idx="529">
                  <c:v>41157</c:v>
                </c:pt>
                <c:pt idx="530">
                  <c:v>41158</c:v>
                </c:pt>
                <c:pt idx="531">
                  <c:v>41159</c:v>
                </c:pt>
                <c:pt idx="532">
                  <c:v>41162</c:v>
                </c:pt>
                <c:pt idx="533">
                  <c:v>41163</c:v>
                </c:pt>
                <c:pt idx="534">
                  <c:v>41164</c:v>
                </c:pt>
                <c:pt idx="535">
                  <c:v>41165</c:v>
                </c:pt>
                <c:pt idx="536">
                  <c:v>41166</c:v>
                </c:pt>
                <c:pt idx="537">
                  <c:v>41169</c:v>
                </c:pt>
                <c:pt idx="538">
                  <c:v>41170</c:v>
                </c:pt>
                <c:pt idx="539">
                  <c:v>41171</c:v>
                </c:pt>
                <c:pt idx="540">
                  <c:v>41172</c:v>
                </c:pt>
                <c:pt idx="541">
                  <c:v>41173</c:v>
                </c:pt>
                <c:pt idx="542">
                  <c:v>41176</c:v>
                </c:pt>
                <c:pt idx="543">
                  <c:v>41177</c:v>
                </c:pt>
                <c:pt idx="544">
                  <c:v>41178</c:v>
                </c:pt>
                <c:pt idx="545">
                  <c:v>41179</c:v>
                </c:pt>
                <c:pt idx="546">
                  <c:v>41180</c:v>
                </c:pt>
                <c:pt idx="547">
                  <c:v>41183</c:v>
                </c:pt>
                <c:pt idx="548">
                  <c:v>41184</c:v>
                </c:pt>
                <c:pt idx="549">
                  <c:v>41185</c:v>
                </c:pt>
                <c:pt idx="550">
                  <c:v>41186</c:v>
                </c:pt>
                <c:pt idx="551">
                  <c:v>41187</c:v>
                </c:pt>
                <c:pt idx="552">
                  <c:v>41190</c:v>
                </c:pt>
                <c:pt idx="553">
                  <c:v>41191</c:v>
                </c:pt>
                <c:pt idx="554">
                  <c:v>41192</c:v>
                </c:pt>
                <c:pt idx="555">
                  <c:v>41193</c:v>
                </c:pt>
                <c:pt idx="556">
                  <c:v>41194</c:v>
                </c:pt>
                <c:pt idx="557">
                  <c:v>41197</c:v>
                </c:pt>
                <c:pt idx="558">
                  <c:v>41198</c:v>
                </c:pt>
                <c:pt idx="559">
                  <c:v>41199</c:v>
                </c:pt>
                <c:pt idx="560">
                  <c:v>41200</c:v>
                </c:pt>
                <c:pt idx="561">
                  <c:v>41201</c:v>
                </c:pt>
                <c:pt idx="562">
                  <c:v>41204</c:v>
                </c:pt>
                <c:pt idx="563">
                  <c:v>41205</c:v>
                </c:pt>
                <c:pt idx="564">
                  <c:v>41206</c:v>
                </c:pt>
                <c:pt idx="565">
                  <c:v>41207</c:v>
                </c:pt>
                <c:pt idx="566">
                  <c:v>41208</c:v>
                </c:pt>
                <c:pt idx="567">
                  <c:v>41211</c:v>
                </c:pt>
                <c:pt idx="568">
                  <c:v>41212</c:v>
                </c:pt>
                <c:pt idx="569">
                  <c:v>41213</c:v>
                </c:pt>
                <c:pt idx="570">
                  <c:v>41214</c:v>
                </c:pt>
                <c:pt idx="571">
                  <c:v>41215</c:v>
                </c:pt>
                <c:pt idx="572">
                  <c:v>41218</c:v>
                </c:pt>
                <c:pt idx="573">
                  <c:v>41219</c:v>
                </c:pt>
                <c:pt idx="574">
                  <c:v>41220</c:v>
                </c:pt>
                <c:pt idx="575">
                  <c:v>41221</c:v>
                </c:pt>
                <c:pt idx="576">
                  <c:v>41222</c:v>
                </c:pt>
                <c:pt idx="577">
                  <c:v>41225</c:v>
                </c:pt>
                <c:pt idx="578">
                  <c:v>41226</c:v>
                </c:pt>
                <c:pt idx="579">
                  <c:v>41227</c:v>
                </c:pt>
                <c:pt idx="580">
                  <c:v>41228</c:v>
                </c:pt>
                <c:pt idx="581">
                  <c:v>41229</c:v>
                </c:pt>
                <c:pt idx="582">
                  <c:v>41232</c:v>
                </c:pt>
                <c:pt idx="583">
                  <c:v>41233</c:v>
                </c:pt>
                <c:pt idx="584">
                  <c:v>41234</c:v>
                </c:pt>
                <c:pt idx="585">
                  <c:v>41235</c:v>
                </c:pt>
                <c:pt idx="586">
                  <c:v>41236</c:v>
                </c:pt>
                <c:pt idx="587">
                  <c:v>41239</c:v>
                </c:pt>
                <c:pt idx="588">
                  <c:v>41240</c:v>
                </c:pt>
                <c:pt idx="589">
                  <c:v>41241</c:v>
                </c:pt>
                <c:pt idx="590">
                  <c:v>41242</c:v>
                </c:pt>
                <c:pt idx="591">
                  <c:v>41243</c:v>
                </c:pt>
                <c:pt idx="592">
                  <c:v>41246</c:v>
                </c:pt>
                <c:pt idx="593">
                  <c:v>41247</c:v>
                </c:pt>
                <c:pt idx="594">
                  <c:v>41248</c:v>
                </c:pt>
                <c:pt idx="595">
                  <c:v>41249</c:v>
                </c:pt>
                <c:pt idx="596">
                  <c:v>41250</c:v>
                </c:pt>
                <c:pt idx="597">
                  <c:v>41253</c:v>
                </c:pt>
                <c:pt idx="598">
                  <c:v>41254</c:v>
                </c:pt>
                <c:pt idx="599">
                  <c:v>41255</c:v>
                </c:pt>
                <c:pt idx="600">
                  <c:v>41256</c:v>
                </c:pt>
                <c:pt idx="601">
                  <c:v>41257</c:v>
                </c:pt>
                <c:pt idx="602">
                  <c:v>41260</c:v>
                </c:pt>
                <c:pt idx="603">
                  <c:v>41261</c:v>
                </c:pt>
                <c:pt idx="604">
                  <c:v>41262</c:v>
                </c:pt>
                <c:pt idx="605">
                  <c:v>41263</c:v>
                </c:pt>
                <c:pt idx="606">
                  <c:v>41264</c:v>
                </c:pt>
                <c:pt idx="607">
                  <c:v>41267</c:v>
                </c:pt>
                <c:pt idx="608">
                  <c:v>41270</c:v>
                </c:pt>
                <c:pt idx="609">
                  <c:v>41271</c:v>
                </c:pt>
                <c:pt idx="610">
                  <c:v>41274</c:v>
                </c:pt>
                <c:pt idx="611">
                  <c:v>41276</c:v>
                </c:pt>
                <c:pt idx="612">
                  <c:v>41277</c:v>
                </c:pt>
                <c:pt idx="613">
                  <c:v>41278</c:v>
                </c:pt>
                <c:pt idx="614">
                  <c:v>41281</c:v>
                </c:pt>
                <c:pt idx="615">
                  <c:v>41282</c:v>
                </c:pt>
                <c:pt idx="616">
                  <c:v>41283</c:v>
                </c:pt>
                <c:pt idx="617">
                  <c:v>41284</c:v>
                </c:pt>
                <c:pt idx="618">
                  <c:v>41285</c:v>
                </c:pt>
                <c:pt idx="619">
                  <c:v>41288</c:v>
                </c:pt>
                <c:pt idx="620">
                  <c:v>41289</c:v>
                </c:pt>
                <c:pt idx="621">
                  <c:v>41290</c:v>
                </c:pt>
                <c:pt idx="622">
                  <c:v>41291</c:v>
                </c:pt>
                <c:pt idx="623">
                  <c:v>41292</c:v>
                </c:pt>
                <c:pt idx="624">
                  <c:v>41295</c:v>
                </c:pt>
                <c:pt idx="625">
                  <c:v>41296</c:v>
                </c:pt>
                <c:pt idx="626">
                  <c:v>41297</c:v>
                </c:pt>
                <c:pt idx="627">
                  <c:v>41298</c:v>
                </c:pt>
                <c:pt idx="628">
                  <c:v>41299</c:v>
                </c:pt>
                <c:pt idx="629">
                  <c:v>41302</c:v>
                </c:pt>
                <c:pt idx="630">
                  <c:v>41303</c:v>
                </c:pt>
                <c:pt idx="631">
                  <c:v>41304</c:v>
                </c:pt>
                <c:pt idx="632">
                  <c:v>41305</c:v>
                </c:pt>
                <c:pt idx="633">
                  <c:v>41306</c:v>
                </c:pt>
                <c:pt idx="634">
                  <c:v>41309</c:v>
                </c:pt>
                <c:pt idx="635">
                  <c:v>41310</c:v>
                </c:pt>
                <c:pt idx="636">
                  <c:v>41311</c:v>
                </c:pt>
                <c:pt idx="637">
                  <c:v>41312</c:v>
                </c:pt>
                <c:pt idx="638">
                  <c:v>41313</c:v>
                </c:pt>
                <c:pt idx="639">
                  <c:v>41316</c:v>
                </c:pt>
                <c:pt idx="640">
                  <c:v>41317</c:v>
                </c:pt>
                <c:pt idx="641">
                  <c:v>41318</c:v>
                </c:pt>
                <c:pt idx="642">
                  <c:v>41319</c:v>
                </c:pt>
                <c:pt idx="643">
                  <c:v>41320</c:v>
                </c:pt>
                <c:pt idx="644">
                  <c:v>41323</c:v>
                </c:pt>
                <c:pt idx="645">
                  <c:v>41324</c:v>
                </c:pt>
                <c:pt idx="646">
                  <c:v>41325</c:v>
                </c:pt>
                <c:pt idx="647">
                  <c:v>41326</c:v>
                </c:pt>
                <c:pt idx="648">
                  <c:v>41327</c:v>
                </c:pt>
                <c:pt idx="649">
                  <c:v>41330</c:v>
                </c:pt>
                <c:pt idx="650">
                  <c:v>41331</c:v>
                </c:pt>
                <c:pt idx="651">
                  <c:v>41332</c:v>
                </c:pt>
                <c:pt idx="652">
                  <c:v>41333</c:v>
                </c:pt>
                <c:pt idx="653">
                  <c:v>41334</c:v>
                </c:pt>
                <c:pt idx="654">
                  <c:v>41337</c:v>
                </c:pt>
                <c:pt idx="655">
                  <c:v>41338</c:v>
                </c:pt>
                <c:pt idx="656">
                  <c:v>41339</c:v>
                </c:pt>
                <c:pt idx="657">
                  <c:v>41340</c:v>
                </c:pt>
                <c:pt idx="658">
                  <c:v>41341</c:v>
                </c:pt>
                <c:pt idx="659">
                  <c:v>41344</c:v>
                </c:pt>
                <c:pt idx="660">
                  <c:v>41345</c:v>
                </c:pt>
                <c:pt idx="661">
                  <c:v>41346</c:v>
                </c:pt>
                <c:pt idx="662">
                  <c:v>41347</c:v>
                </c:pt>
                <c:pt idx="663">
                  <c:v>41348</c:v>
                </c:pt>
                <c:pt idx="664">
                  <c:v>41351</c:v>
                </c:pt>
                <c:pt idx="665">
                  <c:v>41352</c:v>
                </c:pt>
                <c:pt idx="666">
                  <c:v>41353</c:v>
                </c:pt>
                <c:pt idx="667">
                  <c:v>41354</c:v>
                </c:pt>
                <c:pt idx="668">
                  <c:v>41355</c:v>
                </c:pt>
                <c:pt idx="669">
                  <c:v>41358</c:v>
                </c:pt>
                <c:pt idx="670">
                  <c:v>41359</c:v>
                </c:pt>
                <c:pt idx="671">
                  <c:v>41360</c:v>
                </c:pt>
                <c:pt idx="672">
                  <c:v>41361</c:v>
                </c:pt>
                <c:pt idx="673">
                  <c:v>41362</c:v>
                </c:pt>
                <c:pt idx="674">
                  <c:v>41365</c:v>
                </c:pt>
                <c:pt idx="675">
                  <c:v>41366</c:v>
                </c:pt>
                <c:pt idx="676">
                  <c:v>41367</c:v>
                </c:pt>
                <c:pt idx="677">
                  <c:v>41368</c:v>
                </c:pt>
                <c:pt idx="678">
                  <c:v>41369</c:v>
                </c:pt>
                <c:pt idx="679">
                  <c:v>41372</c:v>
                </c:pt>
                <c:pt idx="680">
                  <c:v>41373</c:v>
                </c:pt>
                <c:pt idx="681">
                  <c:v>41374</c:v>
                </c:pt>
                <c:pt idx="682">
                  <c:v>41375</c:v>
                </c:pt>
                <c:pt idx="683">
                  <c:v>41376</c:v>
                </c:pt>
                <c:pt idx="684">
                  <c:v>41379</c:v>
                </c:pt>
                <c:pt idx="685">
                  <c:v>41380</c:v>
                </c:pt>
                <c:pt idx="686">
                  <c:v>41381</c:v>
                </c:pt>
                <c:pt idx="687">
                  <c:v>41382</c:v>
                </c:pt>
                <c:pt idx="688">
                  <c:v>41383</c:v>
                </c:pt>
                <c:pt idx="689">
                  <c:v>41386</c:v>
                </c:pt>
                <c:pt idx="690">
                  <c:v>41387</c:v>
                </c:pt>
                <c:pt idx="691">
                  <c:v>41388</c:v>
                </c:pt>
                <c:pt idx="692">
                  <c:v>41389</c:v>
                </c:pt>
                <c:pt idx="693">
                  <c:v>41390</c:v>
                </c:pt>
                <c:pt idx="694">
                  <c:v>41393</c:v>
                </c:pt>
                <c:pt idx="695">
                  <c:v>41394</c:v>
                </c:pt>
                <c:pt idx="696">
                  <c:v>41395</c:v>
                </c:pt>
                <c:pt idx="697">
                  <c:v>41396</c:v>
                </c:pt>
                <c:pt idx="698">
                  <c:v>41397</c:v>
                </c:pt>
                <c:pt idx="699">
                  <c:v>41400</c:v>
                </c:pt>
                <c:pt idx="700">
                  <c:v>41401</c:v>
                </c:pt>
                <c:pt idx="701">
                  <c:v>41402</c:v>
                </c:pt>
                <c:pt idx="702">
                  <c:v>41403</c:v>
                </c:pt>
                <c:pt idx="703">
                  <c:v>41404</c:v>
                </c:pt>
                <c:pt idx="704">
                  <c:v>41407</c:v>
                </c:pt>
                <c:pt idx="705">
                  <c:v>41408</c:v>
                </c:pt>
                <c:pt idx="706">
                  <c:v>41409</c:v>
                </c:pt>
                <c:pt idx="707">
                  <c:v>41410</c:v>
                </c:pt>
                <c:pt idx="708">
                  <c:v>41411</c:v>
                </c:pt>
                <c:pt idx="709">
                  <c:v>41414</c:v>
                </c:pt>
                <c:pt idx="710">
                  <c:v>41415</c:v>
                </c:pt>
                <c:pt idx="711">
                  <c:v>41416</c:v>
                </c:pt>
                <c:pt idx="712">
                  <c:v>41417</c:v>
                </c:pt>
                <c:pt idx="713">
                  <c:v>41418</c:v>
                </c:pt>
                <c:pt idx="714">
                  <c:v>41421</c:v>
                </c:pt>
                <c:pt idx="715">
                  <c:v>41422</c:v>
                </c:pt>
                <c:pt idx="716">
                  <c:v>41423</c:v>
                </c:pt>
                <c:pt idx="717">
                  <c:v>41424</c:v>
                </c:pt>
                <c:pt idx="718">
                  <c:v>41425</c:v>
                </c:pt>
                <c:pt idx="719">
                  <c:v>41428</c:v>
                </c:pt>
                <c:pt idx="720">
                  <c:v>41429</c:v>
                </c:pt>
                <c:pt idx="721">
                  <c:v>41430</c:v>
                </c:pt>
                <c:pt idx="722">
                  <c:v>41431</c:v>
                </c:pt>
                <c:pt idx="723">
                  <c:v>41432</c:v>
                </c:pt>
                <c:pt idx="724">
                  <c:v>41435</c:v>
                </c:pt>
                <c:pt idx="725">
                  <c:v>41436</c:v>
                </c:pt>
                <c:pt idx="726">
                  <c:v>41437</c:v>
                </c:pt>
                <c:pt idx="727">
                  <c:v>41438</c:v>
                </c:pt>
                <c:pt idx="728">
                  <c:v>41439</c:v>
                </c:pt>
                <c:pt idx="729">
                  <c:v>41442</c:v>
                </c:pt>
                <c:pt idx="730">
                  <c:v>41443</c:v>
                </c:pt>
                <c:pt idx="731">
                  <c:v>41444</c:v>
                </c:pt>
                <c:pt idx="732">
                  <c:v>41445</c:v>
                </c:pt>
                <c:pt idx="733">
                  <c:v>41446</c:v>
                </c:pt>
                <c:pt idx="734">
                  <c:v>41449</c:v>
                </c:pt>
                <c:pt idx="735">
                  <c:v>41450</c:v>
                </c:pt>
                <c:pt idx="736">
                  <c:v>41451</c:v>
                </c:pt>
                <c:pt idx="737">
                  <c:v>41452</c:v>
                </c:pt>
                <c:pt idx="738">
                  <c:v>41453</c:v>
                </c:pt>
                <c:pt idx="739">
                  <c:v>41456</c:v>
                </c:pt>
                <c:pt idx="740">
                  <c:v>41457</c:v>
                </c:pt>
                <c:pt idx="741">
                  <c:v>41458</c:v>
                </c:pt>
                <c:pt idx="742">
                  <c:v>41459</c:v>
                </c:pt>
                <c:pt idx="743">
                  <c:v>41460</c:v>
                </c:pt>
                <c:pt idx="744">
                  <c:v>41463</c:v>
                </c:pt>
                <c:pt idx="745">
                  <c:v>41464</c:v>
                </c:pt>
                <c:pt idx="746">
                  <c:v>41465</c:v>
                </c:pt>
                <c:pt idx="747">
                  <c:v>41466</c:v>
                </c:pt>
                <c:pt idx="748">
                  <c:v>41467</c:v>
                </c:pt>
                <c:pt idx="749">
                  <c:v>41470</c:v>
                </c:pt>
                <c:pt idx="750">
                  <c:v>41471</c:v>
                </c:pt>
                <c:pt idx="751">
                  <c:v>41472</c:v>
                </c:pt>
                <c:pt idx="752">
                  <c:v>41473</c:v>
                </c:pt>
                <c:pt idx="753">
                  <c:v>41474</c:v>
                </c:pt>
                <c:pt idx="754">
                  <c:v>41477</c:v>
                </c:pt>
                <c:pt idx="755">
                  <c:v>41478</c:v>
                </c:pt>
                <c:pt idx="756">
                  <c:v>41479</c:v>
                </c:pt>
                <c:pt idx="757">
                  <c:v>41480</c:v>
                </c:pt>
                <c:pt idx="758">
                  <c:v>41481</c:v>
                </c:pt>
                <c:pt idx="759">
                  <c:v>41484</c:v>
                </c:pt>
                <c:pt idx="760">
                  <c:v>41485</c:v>
                </c:pt>
                <c:pt idx="761">
                  <c:v>41486</c:v>
                </c:pt>
                <c:pt idx="762">
                  <c:v>41487</c:v>
                </c:pt>
                <c:pt idx="763">
                  <c:v>41488</c:v>
                </c:pt>
                <c:pt idx="764">
                  <c:v>41491</c:v>
                </c:pt>
                <c:pt idx="765">
                  <c:v>41492</c:v>
                </c:pt>
                <c:pt idx="766">
                  <c:v>41493</c:v>
                </c:pt>
                <c:pt idx="767">
                  <c:v>41494</c:v>
                </c:pt>
                <c:pt idx="768">
                  <c:v>41495</c:v>
                </c:pt>
                <c:pt idx="769">
                  <c:v>41498</c:v>
                </c:pt>
                <c:pt idx="770">
                  <c:v>41499</c:v>
                </c:pt>
                <c:pt idx="771">
                  <c:v>41500</c:v>
                </c:pt>
                <c:pt idx="772">
                  <c:v>41501</c:v>
                </c:pt>
                <c:pt idx="773">
                  <c:v>41502</c:v>
                </c:pt>
                <c:pt idx="774">
                  <c:v>41505</c:v>
                </c:pt>
                <c:pt idx="775">
                  <c:v>41506</c:v>
                </c:pt>
                <c:pt idx="776">
                  <c:v>41507</c:v>
                </c:pt>
                <c:pt idx="777">
                  <c:v>41508</c:v>
                </c:pt>
                <c:pt idx="778">
                  <c:v>41509</c:v>
                </c:pt>
                <c:pt idx="779">
                  <c:v>41513</c:v>
                </c:pt>
                <c:pt idx="780">
                  <c:v>41514</c:v>
                </c:pt>
                <c:pt idx="781">
                  <c:v>41515</c:v>
                </c:pt>
                <c:pt idx="782">
                  <c:v>41516</c:v>
                </c:pt>
                <c:pt idx="783">
                  <c:v>41519</c:v>
                </c:pt>
                <c:pt idx="784">
                  <c:v>41520</c:v>
                </c:pt>
                <c:pt idx="785">
                  <c:v>41521</c:v>
                </c:pt>
                <c:pt idx="786">
                  <c:v>41522</c:v>
                </c:pt>
                <c:pt idx="787">
                  <c:v>41523</c:v>
                </c:pt>
                <c:pt idx="788">
                  <c:v>41526</c:v>
                </c:pt>
                <c:pt idx="789">
                  <c:v>41527</c:v>
                </c:pt>
                <c:pt idx="790">
                  <c:v>41528</c:v>
                </c:pt>
                <c:pt idx="791">
                  <c:v>41529</c:v>
                </c:pt>
                <c:pt idx="792">
                  <c:v>41530</c:v>
                </c:pt>
                <c:pt idx="793">
                  <c:v>41533</c:v>
                </c:pt>
                <c:pt idx="794">
                  <c:v>41534</c:v>
                </c:pt>
                <c:pt idx="795">
                  <c:v>41535</c:v>
                </c:pt>
                <c:pt idx="796">
                  <c:v>41536</c:v>
                </c:pt>
                <c:pt idx="797">
                  <c:v>41537</c:v>
                </c:pt>
                <c:pt idx="798">
                  <c:v>41540</c:v>
                </c:pt>
                <c:pt idx="799">
                  <c:v>41541</c:v>
                </c:pt>
                <c:pt idx="800">
                  <c:v>41542</c:v>
                </c:pt>
                <c:pt idx="801">
                  <c:v>41543</c:v>
                </c:pt>
                <c:pt idx="802">
                  <c:v>41544</c:v>
                </c:pt>
                <c:pt idx="803">
                  <c:v>41547</c:v>
                </c:pt>
                <c:pt idx="804">
                  <c:v>41548</c:v>
                </c:pt>
                <c:pt idx="805">
                  <c:v>41549</c:v>
                </c:pt>
                <c:pt idx="806">
                  <c:v>41550</c:v>
                </c:pt>
                <c:pt idx="807">
                  <c:v>41551</c:v>
                </c:pt>
                <c:pt idx="808">
                  <c:v>41554</c:v>
                </c:pt>
                <c:pt idx="809">
                  <c:v>41555</c:v>
                </c:pt>
                <c:pt idx="810">
                  <c:v>41556</c:v>
                </c:pt>
                <c:pt idx="811">
                  <c:v>41557</c:v>
                </c:pt>
                <c:pt idx="812">
                  <c:v>41558</c:v>
                </c:pt>
                <c:pt idx="813">
                  <c:v>41561</c:v>
                </c:pt>
                <c:pt idx="814">
                  <c:v>41562</c:v>
                </c:pt>
                <c:pt idx="815">
                  <c:v>41563</c:v>
                </c:pt>
                <c:pt idx="816">
                  <c:v>41564</c:v>
                </c:pt>
                <c:pt idx="817">
                  <c:v>41565</c:v>
                </c:pt>
                <c:pt idx="818">
                  <c:v>41568</c:v>
                </c:pt>
                <c:pt idx="819">
                  <c:v>41569</c:v>
                </c:pt>
                <c:pt idx="820">
                  <c:v>41570</c:v>
                </c:pt>
                <c:pt idx="821">
                  <c:v>41571</c:v>
                </c:pt>
                <c:pt idx="822">
                  <c:v>41572</c:v>
                </c:pt>
                <c:pt idx="823">
                  <c:v>41575</c:v>
                </c:pt>
                <c:pt idx="824">
                  <c:v>41576</c:v>
                </c:pt>
                <c:pt idx="825">
                  <c:v>41577</c:v>
                </c:pt>
                <c:pt idx="826">
                  <c:v>41578</c:v>
                </c:pt>
                <c:pt idx="827">
                  <c:v>41579</c:v>
                </c:pt>
                <c:pt idx="828">
                  <c:v>41582</c:v>
                </c:pt>
                <c:pt idx="829">
                  <c:v>41583</c:v>
                </c:pt>
                <c:pt idx="830">
                  <c:v>41584</c:v>
                </c:pt>
                <c:pt idx="831">
                  <c:v>41585</c:v>
                </c:pt>
                <c:pt idx="832">
                  <c:v>41586</c:v>
                </c:pt>
                <c:pt idx="833">
                  <c:v>41589</c:v>
                </c:pt>
                <c:pt idx="834">
                  <c:v>41590</c:v>
                </c:pt>
                <c:pt idx="835">
                  <c:v>41287</c:v>
                </c:pt>
                <c:pt idx="836">
                  <c:v>41592</c:v>
                </c:pt>
                <c:pt idx="837">
                  <c:v>41593</c:v>
                </c:pt>
                <c:pt idx="838">
                  <c:v>41596</c:v>
                </c:pt>
                <c:pt idx="839">
                  <c:v>41597</c:v>
                </c:pt>
                <c:pt idx="840">
                  <c:v>41598</c:v>
                </c:pt>
                <c:pt idx="841">
                  <c:v>41599</c:v>
                </c:pt>
                <c:pt idx="842">
                  <c:v>41600</c:v>
                </c:pt>
                <c:pt idx="843">
                  <c:v>41603</c:v>
                </c:pt>
                <c:pt idx="844">
                  <c:v>41604</c:v>
                </c:pt>
                <c:pt idx="845">
                  <c:v>41605</c:v>
                </c:pt>
                <c:pt idx="846">
                  <c:v>41606</c:v>
                </c:pt>
                <c:pt idx="847">
                  <c:v>41607</c:v>
                </c:pt>
                <c:pt idx="848">
                  <c:v>41610</c:v>
                </c:pt>
                <c:pt idx="849">
                  <c:v>41611</c:v>
                </c:pt>
                <c:pt idx="850">
                  <c:v>41612</c:v>
                </c:pt>
                <c:pt idx="851">
                  <c:v>41613</c:v>
                </c:pt>
                <c:pt idx="852">
                  <c:v>41614</c:v>
                </c:pt>
                <c:pt idx="853">
                  <c:v>41617</c:v>
                </c:pt>
                <c:pt idx="854">
                  <c:v>41618</c:v>
                </c:pt>
                <c:pt idx="855">
                  <c:v>41619</c:v>
                </c:pt>
                <c:pt idx="856">
                  <c:v>41620</c:v>
                </c:pt>
                <c:pt idx="857">
                  <c:v>41621</c:v>
                </c:pt>
                <c:pt idx="858">
                  <c:v>41624</c:v>
                </c:pt>
                <c:pt idx="859">
                  <c:v>41625</c:v>
                </c:pt>
                <c:pt idx="860">
                  <c:v>41626</c:v>
                </c:pt>
                <c:pt idx="861">
                  <c:v>41627</c:v>
                </c:pt>
                <c:pt idx="862">
                  <c:v>41628</c:v>
                </c:pt>
                <c:pt idx="863">
                  <c:v>41631</c:v>
                </c:pt>
                <c:pt idx="864">
                  <c:v>41632</c:v>
                </c:pt>
                <c:pt idx="865">
                  <c:v>41635</c:v>
                </c:pt>
                <c:pt idx="866">
                  <c:v>41638</c:v>
                </c:pt>
                <c:pt idx="867">
                  <c:v>41639</c:v>
                </c:pt>
                <c:pt idx="868">
                  <c:v>41641</c:v>
                </c:pt>
                <c:pt idx="869">
                  <c:v>41642</c:v>
                </c:pt>
                <c:pt idx="870">
                  <c:v>41645</c:v>
                </c:pt>
                <c:pt idx="871">
                  <c:v>41646</c:v>
                </c:pt>
                <c:pt idx="872">
                  <c:v>41647</c:v>
                </c:pt>
                <c:pt idx="873">
                  <c:v>41648</c:v>
                </c:pt>
                <c:pt idx="874">
                  <c:v>41649</c:v>
                </c:pt>
                <c:pt idx="875">
                  <c:v>41652</c:v>
                </c:pt>
                <c:pt idx="876">
                  <c:v>41653</c:v>
                </c:pt>
                <c:pt idx="877">
                  <c:v>41654</c:v>
                </c:pt>
                <c:pt idx="878">
                  <c:v>41655</c:v>
                </c:pt>
                <c:pt idx="879">
                  <c:v>41656</c:v>
                </c:pt>
                <c:pt idx="880">
                  <c:v>41659</c:v>
                </c:pt>
                <c:pt idx="881">
                  <c:v>41660</c:v>
                </c:pt>
                <c:pt idx="882">
                  <c:v>41661</c:v>
                </c:pt>
                <c:pt idx="883">
                  <c:v>41662</c:v>
                </c:pt>
                <c:pt idx="884">
                  <c:v>41663</c:v>
                </c:pt>
                <c:pt idx="885">
                  <c:v>41666</c:v>
                </c:pt>
                <c:pt idx="886">
                  <c:v>41667</c:v>
                </c:pt>
                <c:pt idx="887">
                  <c:v>41668</c:v>
                </c:pt>
                <c:pt idx="888">
                  <c:v>41669</c:v>
                </c:pt>
                <c:pt idx="889">
                  <c:v>41670</c:v>
                </c:pt>
                <c:pt idx="890">
                  <c:v>41673</c:v>
                </c:pt>
                <c:pt idx="891">
                  <c:v>41674</c:v>
                </c:pt>
                <c:pt idx="892">
                  <c:v>41675</c:v>
                </c:pt>
                <c:pt idx="893">
                  <c:v>41676</c:v>
                </c:pt>
                <c:pt idx="894">
                  <c:v>41677</c:v>
                </c:pt>
                <c:pt idx="895">
                  <c:v>41680</c:v>
                </c:pt>
                <c:pt idx="896">
                  <c:v>41681</c:v>
                </c:pt>
                <c:pt idx="897">
                  <c:v>41682</c:v>
                </c:pt>
                <c:pt idx="898">
                  <c:v>41683</c:v>
                </c:pt>
                <c:pt idx="899">
                  <c:v>41684</c:v>
                </c:pt>
                <c:pt idx="900">
                  <c:v>41687</c:v>
                </c:pt>
                <c:pt idx="901">
                  <c:v>41688</c:v>
                </c:pt>
                <c:pt idx="902">
                  <c:v>41689</c:v>
                </c:pt>
                <c:pt idx="903">
                  <c:v>41690</c:v>
                </c:pt>
                <c:pt idx="904">
                  <c:v>41691</c:v>
                </c:pt>
                <c:pt idx="905">
                  <c:v>41694</c:v>
                </c:pt>
                <c:pt idx="906">
                  <c:v>41695</c:v>
                </c:pt>
                <c:pt idx="907">
                  <c:v>41696</c:v>
                </c:pt>
                <c:pt idx="908">
                  <c:v>41697</c:v>
                </c:pt>
                <c:pt idx="909">
                  <c:v>41698</c:v>
                </c:pt>
                <c:pt idx="910">
                  <c:v>41701</c:v>
                </c:pt>
                <c:pt idx="911">
                  <c:v>41702</c:v>
                </c:pt>
                <c:pt idx="912">
                  <c:v>41703</c:v>
                </c:pt>
                <c:pt idx="913">
                  <c:v>41704</c:v>
                </c:pt>
                <c:pt idx="914">
                  <c:v>41705</c:v>
                </c:pt>
                <c:pt idx="915">
                  <c:v>41708</c:v>
                </c:pt>
                <c:pt idx="916">
                  <c:v>41709</c:v>
                </c:pt>
                <c:pt idx="917">
                  <c:v>41710</c:v>
                </c:pt>
                <c:pt idx="918">
                  <c:v>41711</c:v>
                </c:pt>
                <c:pt idx="919">
                  <c:v>41712</c:v>
                </c:pt>
                <c:pt idx="920">
                  <c:v>41715</c:v>
                </c:pt>
                <c:pt idx="921">
                  <c:v>41716</c:v>
                </c:pt>
                <c:pt idx="922">
                  <c:v>41717</c:v>
                </c:pt>
                <c:pt idx="923">
                  <c:v>41718</c:v>
                </c:pt>
                <c:pt idx="924">
                  <c:v>41719</c:v>
                </c:pt>
                <c:pt idx="925">
                  <c:v>41722</c:v>
                </c:pt>
                <c:pt idx="926">
                  <c:v>41723</c:v>
                </c:pt>
                <c:pt idx="927">
                  <c:v>41724</c:v>
                </c:pt>
                <c:pt idx="928">
                  <c:v>41725</c:v>
                </c:pt>
                <c:pt idx="929">
                  <c:v>41726</c:v>
                </c:pt>
                <c:pt idx="930">
                  <c:v>41729</c:v>
                </c:pt>
                <c:pt idx="931">
                  <c:v>41730</c:v>
                </c:pt>
                <c:pt idx="932">
                  <c:v>41731</c:v>
                </c:pt>
                <c:pt idx="933">
                  <c:v>41732</c:v>
                </c:pt>
                <c:pt idx="934">
                  <c:v>41733</c:v>
                </c:pt>
                <c:pt idx="935">
                  <c:v>41736</c:v>
                </c:pt>
                <c:pt idx="936">
                  <c:v>41737</c:v>
                </c:pt>
                <c:pt idx="937">
                  <c:v>41738</c:v>
                </c:pt>
                <c:pt idx="938">
                  <c:v>41739</c:v>
                </c:pt>
                <c:pt idx="939">
                  <c:v>41740</c:v>
                </c:pt>
                <c:pt idx="940">
                  <c:v>41743</c:v>
                </c:pt>
                <c:pt idx="941">
                  <c:v>41744</c:v>
                </c:pt>
                <c:pt idx="942">
                  <c:v>41745</c:v>
                </c:pt>
                <c:pt idx="943">
                  <c:v>41746</c:v>
                </c:pt>
                <c:pt idx="944">
                  <c:v>41751</c:v>
                </c:pt>
                <c:pt idx="945">
                  <c:v>41752</c:v>
                </c:pt>
                <c:pt idx="946">
                  <c:v>41753</c:v>
                </c:pt>
                <c:pt idx="947">
                  <c:v>41754</c:v>
                </c:pt>
                <c:pt idx="948">
                  <c:v>41757</c:v>
                </c:pt>
                <c:pt idx="949">
                  <c:v>41758</c:v>
                </c:pt>
                <c:pt idx="950">
                  <c:v>41759</c:v>
                </c:pt>
                <c:pt idx="951">
                  <c:v>41760</c:v>
                </c:pt>
                <c:pt idx="952">
                  <c:v>41761</c:v>
                </c:pt>
                <c:pt idx="953">
                  <c:v>41765</c:v>
                </c:pt>
                <c:pt idx="954">
                  <c:v>41766</c:v>
                </c:pt>
                <c:pt idx="955">
                  <c:v>41767</c:v>
                </c:pt>
                <c:pt idx="956">
                  <c:v>41768</c:v>
                </c:pt>
                <c:pt idx="957">
                  <c:v>41771</c:v>
                </c:pt>
                <c:pt idx="958">
                  <c:v>41772</c:v>
                </c:pt>
                <c:pt idx="959">
                  <c:v>41773</c:v>
                </c:pt>
                <c:pt idx="960">
                  <c:v>41774</c:v>
                </c:pt>
                <c:pt idx="961">
                  <c:v>41775</c:v>
                </c:pt>
                <c:pt idx="962">
                  <c:v>41778</c:v>
                </c:pt>
                <c:pt idx="963">
                  <c:v>41779</c:v>
                </c:pt>
                <c:pt idx="964">
                  <c:v>41780</c:v>
                </c:pt>
                <c:pt idx="965">
                  <c:v>41781</c:v>
                </c:pt>
                <c:pt idx="966">
                  <c:v>41782</c:v>
                </c:pt>
                <c:pt idx="967">
                  <c:v>41786</c:v>
                </c:pt>
                <c:pt idx="968">
                  <c:v>41787</c:v>
                </c:pt>
                <c:pt idx="969">
                  <c:v>41788</c:v>
                </c:pt>
                <c:pt idx="970">
                  <c:v>41789</c:v>
                </c:pt>
                <c:pt idx="971">
                  <c:v>41792</c:v>
                </c:pt>
                <c:pt idx="972">
                  <c:v>41793</c:v>
                </c:pt>
                <c:pt idx="973">
                  <c:v>41794</c:v>
                </c:pt>
                <c:pt idx="974">
                  <c:v>41795</c:v>
                </c:pt>
                <c:pt idx="975">
                  <c:v>41796</c:v>
                </c:pt>
                <c:pt idx="976">
                  <c:v>41799</c:v>
                </c:pt>
                <c:pt idx="977">
                  <c:v>41800</c:v>
                </c:pt>
                <c:pt idx="978">
                  <c:v>41801</c:v>
                </c:pt>
                <c:pt idx="979">
                  <c:v>41802</c:v>
                </c:pt>
                <c:pt idx="980">
                  <c:v>41803</c:v>
                </c:pt>
                <c:pt idx="981">
                  <c:v>41806</c:v>
                </c:pt>
                <c:pt idx="982">
                  <c:v>41807</c:v>
                </c:pt>
                <c:pt idx="983">
                  <c:v>41808</c:v>
                </c:pt>
                <c:pt idx="984">
                  <c:v>41809</c:v>
                </c:pt>
                <c:pt idx="985">
                  <c:v>41810</c:v>
                </c:pt>
                <c:pt idx="986">
                  <c:v>41813</c:v>
                </c:pt>
                <c:pt idx="987">
                  <c:v>41814</c:v>
                </c:pt>
                <c:pt idx="988">
                  <c:v>41815</c:v>
                </c:pt>
                <c:pt idx="989">
                  <c:v>41816</c:v>
                </c:pt>
                <c:pt idx="990">
                  <c:v>41817</c:v>
                </c:pt>
                <c:pt idx="991">
                  <c:v>41820</c:v>
                </c:pt>
                <c:pt idx="992">
                  <c:v>41821</c:v>
                </c:pt>
                <c:pt idx="993">
                  <c:v>41822</c:v>
                </c:pt>
                <c:pt idx="994">
                  <c:v>41823</c:v>
                </c:pt>
                <c:pt idx="995">
                  <c:v>41824</c:v>
                </c:pt>
                <c:pt idx="996">
                  <c:v>41827</c:v>
                </c:pt>
                <c:pt idx="997">
                  <c:v>41828</c:v>
                </c:pt>
                <c:pt idx="998">
                  <c:v>41829</c:v>
                </c:pt>
                <c:pt idx="999">
                  <c:v>41830</c:v>
                </c:pt>
                <c:pt idx="1000">
                  <c:v>41831</c:v>
                </c:pt>
                <c:pt idx="1001">
                  <c:v>41834</c:v>
                </c:pt>
                <c:pt idx="1002">
                  <c:v>41835</c:v>
                </c:pt>
                <c:pt idx="1003">
                  <c:v>41836</c:v>
                </c:pt>
                <c:pt idx="1004">
                  <c:v>41837</c:v>
                </c:pt>
                <c:pt idx="1005">
                  <c:v>41838</c:v>
                </c:pt>
                <c:pt idx="1006">
                  <c:v>41841</c:v>
                </c:pt>
                <c:pt idx="1007">
                  <c:v>41842</c:v>
                </c:pt>
                <c:pt idx="1008">
                  <c:v>41843</c:v>
                </c:pt>
                <c:pt idx="1009">
                  <c:v>41844</c:v>
                </c:pt>
                <c:pt idx="1010">
                  <c:v>41845</c:v>
                </c:pt>
                <c:pt idx="1011">
                  <c:v>41848</c:v>
                </c:pt>
                <c:pt idx="1012">
                  <c:v>41849</c:v>
                </c:pt>
                <c:pt idx="1013">
                  <c:v>41850</c:v>
                </c:pt>
                <c:pt idx="1014">
                  <c:v>41851</c:v>
                </c:pt>
                <c:pt idx="1015">
                  <c:v>41852</c:v>
                </c:pt>
                <c:pt idx="1016">
                  <c:v>41855</c:v>
                </c:pt>
                <c:pt idx="1017">
                  <c:v>41856</c:v>
                </c:pt>
                <c:pt idx="1018">
                  <c:v>41857</c:v>
                </c:pt>
                <c:pt idx="1019">
                  <c:v>41858</c:v>
                </c:pt>
                <c:pt idx="1020">
                  <c:v>41859</c:v>
                </c:pt>
                <c:pt idx="1021">
                  <c:v>41862</c:v>
                </c:pt>
                <c:pt idx="1022">
                  <c:v>41863</c:v>
                </c:pt>
                <c:pt idx="1023">
                  <c:v>41864</c:v>
                </c:pt>
                <c:pt idx="1024">
                  <c:v>41865</c:v>
                </c:pt>
                <c:pt idx="1025">
                  <c:v>41866</c:v>
                </c:pt>
                <c:pt idx="1026">
                  <c:v>41869</c:v>
                </c:pt>
                <c:pt idx="1027">
                  <c:v>41870</c:v>
                </c:pt>
                <c:pt idx="1028">
                  <c:v>41871</c:v>
                </c:pt>
                <c:pt idx="1029">
                  <c:v>41872</c:v>
                </c:pt>
                <c:pt idx="1030">
                  <c:v>41873</c:v>
                </c:pt>
                <c:pt idx="1031">
                  <c:v>41877</c:v>
                </c:pt>
                <c:pt idx="1032">
                  <c:v>41878</c:v>
                </c:pt>
                <c:pt idx="1033">
                  <c:v>41879</c:v>
                </c:pt>
                <c:pt idx="1034">
                  <c:v>41880</c:v>
                </c:pt>
                <c:pt idx="1035">
                  <c:v>41883</c:v>
                </c:pt>
                <c:pt idx="1036">
                  <c:v>41884</c:v>
                </c:pt>
                <c:pt idx="1037">
                  <c:v>41885</c:v>
                </c:pt>
                <c:pt idx="1038">
                  <c:v>41886</c:v>
                </c:pt>
                <c:pt idx="1039">
                  <c:v>41887</c:v>
                </c:pt>
                <c:pt idx="1040">
                  <c:v>41890</c:v>
                </c:pt>
                <c:pt idx="1041">
                  <c:v>41891</c:v>
                </c:pt>
                <c:pt idx="1042">
                  <c:v>41892</c:v>
                </c:pt>
                <c:pt idx="1043">
                  <c:v>41893</c:v>
                </c:pt>
                <c:pt idx="1044">
                  <c:v>41894</c:v>
                </c:pt>
                <c:pt idx="1045">
                  <c:v>41897</c:v>
                </c:pt>
                <c:pt idx="1046">
                  <c:v>41898</c:v>
                </c:pt>
                <c:pt idx="1047">
                  <c:v>41899</c:v>
                </c:pt>
                <c:pt idx="1048">
                  <c:v>41900</c:v>
                </c:pt>
                <c:pt idx="1049">
                  <c:v>41901</c:v>
                </c:pt>
                <c:pt idx="1050">
                  <c:v>41904</c:v>
                </c:pt>
                <c:pt idx="1051">
                  <c:v>41905</c:v>
                </c:pt>
                <c:pt idx="1052">
                  <c:v>41906</c:v>
                </c:pt>
                <c:pt idx="1053">
                  <c:v>41907</c:v>
                </c:pt>
                <c:pt idx="1054">
                  <c:v>41908</c:v>
                </c:pt>
                <c:pt idx="1055">
                  <c:v>41911</c:v>
                </c:pt>
                <c:pt idx="1056">
                  <c:v>41912</c:v>
                </c:pt>
                <c:pt idx="1057">
                  <c:v>41913</c:v>
                </c:pt>
                <c:pt idx="1058">
                  <c:v>41914</c:v>
                </c:pt>
                <c:pt idx="1059">
                  <c:v>41915</c:v>
                </c:pt>
                <c:pt idx="1060">
                  <c:v>41918</c:v>
                </c:pt>
                <c:pt idx="1061">
                  <c:v>41919</c:v>
                </c:pt>
                <c:pt idx="1062">
                  <c:v>41920</c:v>
                </c:pt>
                <c:pt idx="1063">
                  <c:v>41921</c:v>
                </c:pt>
                <c:pt idx="1064">
                  <c:v>41922</c:v>
                </c:pt>
                <c:pt idx="1065">
                  <c:v>41925</c:v>
                </c:pt>
                <c:pt idx="1066">
                  <c:v>41926</c:v>
                </c:pt>
                <c:pt idx="1067">
                  <c:v>41927</c:v>
                </c:pt>
                <c:pt idx="1068">
                  <c:v>41928</c:v>
                </c:pt>
                <c:pt idx="1069">
                  <c:v>41929</c:v>
                </c:pt>
                <c:pt idx="1070">
                  <c:v>41932</c:v>
                </c:pt>
                <c:pt idx="1071">
                  <c:v>41933</c:v>
                </c:pt>
                <c:pt idx="1072">
                  <c:v>41934</c:v>
                </c:pt>
                <c:pt idx="1073">
                  <c:v>41935</c:v>
                </c:pt>
                <c:pt idx="1074">
                  <c:v>41936</c:v>
                </c:pt>
                <c:pt idx="1075">
                  <c:v>41939</c:v>
                </c:pt>
                <c:pt idx="1076">
                  <c:v>41940</c:v>
                </c:pt>
                <c:pt idx="1077">
                  <c:v>41941</c:v>
                </c:pt>
                <c:pt idx="1078">
                  <c:v>41942</c:v>
                </c:pt>
                <c:pt idx="1079">
                  <c:v>41943</c:v>
                </c:pt>
                <c:pt idx="1080">
                  <c:v>41946</c:v>
                </c:pt>
                <c:pt idx="1081">
                  <c:v>41947</c:v>
                </c:pt>
                <c:pt idx="1082">
                  <c:v>41948</c:v>
                </c:pt>
                <c:pt idx="1083">
                  <c:v>41949</c:v>
                </c:pt>
                <c:pt idx="1084">
                  <c:v>41950</c:v>
                </c:pt>
                <c:pt idx="1085">
                  <c:v>41953</c:v>
                </c:pt>
                <c:pt idx="1086">
                  <c:v>41954</c:v>
                </c:pt>
                <c:pt idx="1087">
                  <c:v>41955</c:v>
                </c:pt>
                <c:pt idx="1088">
                  <c:v>41956</c:v>
                </c:pt>
                <c:pt idx="1089">
                  <c:v>41957</c:v>
                </c:pt>
                <c:pt idx="1090">
                  <c:v>41960</c:v>
                </c:pt>
                <c:pt idx="1091">
                  <c:v>41961</c:v>
                </c:pt>
                <c:pt idx="1092">
                  <c:v>41962</c:v>
                </c:pt>
                <c:pt idx="1093">
                  <c:v>41963</c:v>
                </c:pt>
                <c:pt idx="1094">
                  <c:v>41964</c:v>
                </c:pt>
                <c:pt idx="1095">
                  <c:v>41967</c:v>
                </c:pt>
                <c:pt idx="1096">
                  <c:v>41968</c:v>
                </c:pt>
                <c:pt idx="1097">
                  <c:v>41969</c:v>
                </c:pt>
                <c:pt idx="1098">
                  <c:v>41970</c:v>
                </c:pt>
                <c:pt idx="1099">
                  <c:v>41971</c:v>
                </c:pt>
                <c:pt idx="1100">
                  <c:v>41974</c:v>
                </c:pt>
                <c:pt idx="1101">
                  <c:v>41975</c:v>
                </c:pt>
                <c:pt idx="1102">
                  <c:v>41976</c:v>
                </c:pt>
                <c:pt idx="1103">
                  <c:v>41977</c:v>
                </c:pt>
                <c:pt idx="1104">
                  <c:v>41978</c:v>
                </c:pt>
                <c:pt idx="1105">
                  <c:v>41981</c:v>
                </c:pt>
                <c:pt idx="1106">
                  <c:v>41982</c:v>
                </c:pt>
                <c:pt idx="1107">
                  <c:v>41983</c:v>
                </c:pt>
                <c:pt idx="1108">
                  <c:v>41984</c:v>
                </c:pt>
                <c:pt idx="1109">
                  <c:v>41985</c:v>
                </c:pt>
                <c:pt idx="1110">
                  <c:v>41988</c:v>
                </c:pt>
                <c:pt idx="1111">
                  <c:v>41989</c:v>
                </c:pt>
                <c:pt idx="1112">
                  <c:v>41990</c:v>
                </c:pt>
                <c:pt idx="1113">
                  <c:v>41991</c:v>
                </c:pt>
                <c:pt idx="1114">
                  <c:v>41992</c:v>
                </c:pt>
                <c:pt idx="1115">
                  <c:v>41995</c:v>
                </c:pt>
                <c:pt idx="1116">
                  <c:v>41996</c:v>
                </c:pt>
                <c:pt idx="1117">
                  <c:v>41997</c:v>
                </c:pt>
                <c:pt idx="1118">
                  <c:v>42002</c:v>
                </c:pt>
                <c:pt idx="1119">
                  <c:v>42003</c:v>
                </c:pt>
                <c:pt idx="1120">
                  <c:v>42004</c:v>
                </c:pt>
                <c:pt idx="1121">
                  <c:v>42006</c:v>
                </c:pt>
                <c:pt idx="1122">
                  <c:v>42009</c:v>
                </c:pt>
                <c:pt idx="1123">
                  <c:v>42010</c:v>
                </c:pt>
                <c:pt idx="1124">
                  <c:v>42011</c:v>
                </c:pt>
                <c:pt idx="1125">
                  <c:v>42012</c:v>
                </c:pt>
                <c:pt idx="1126">
                  <c:v>42013</c:v>
                </c:pt>
                <c:pt idx="1127">
                  <c:v>42016</c:v>
                </c:pt>
                <c:pt idx="1128">
                  <c:v>42017</c:v>
                </c:pt>
                <c:pt idx="1129">
                  <c:v>42018</c:v>
                </c:pt>
                <c:pt idx="1130">
                  <c:v>42019</c:v>
                </c:pt>
                <c:pt idx="1131">
                  <c:v>42020</c:v>
                </c:pt>
                <c:pt idx="1132">
                  <c:v>42023</c:v>
                </c:pt>
                <c:pt idx="1133">
                  <c:v>42024</c:v>
                </c:pt>
                <c:pt idx="1134">
                  <c:v>42025</c:v>
                </c:pt>
                <c:pt idx="1135">
                  <c:v>42026</c:v>
                </c:pt>
                <c:pt idx="1136">
                  <c:v>42027</c:v>
                </c:pt>
                <c:pt idx="1137">
                  <c:v>42030</c:v>
                </c:pt>
                <c:pt idx="1138">
                  <c:v>42031</c:v>
                </c:pt>
                <c:pt idx="1139">
                  <c:v>42032</c:v>
                </c:pt>
                <c:pt idx="1140">
                  <c:v>42033</c:v>
                </c:pt>
                <c:pt idx="1141">
                  <c:v>42034</c:v>
                </c:pt>
                <c:pt idx="1142">
                  <c:v>42037</c:v>
                </c:pt>
                <c:pt idx="1143">
                  <c:v>42038</c:v>
                </c:pt>
                <c:pt idx="1144">
                  <c:v>42039</c:v>
                </c:pt>
                <c:pt idx="1145">
                  <c:v>42040</c:v>
                </c:pt>
                <c:pt idx="1146">
                  <c:v>42041</c:v>
                </c:pt>
                <c:pt idx="1147">
                  <c:v>42044</c:v>
                </c:pt>
                <c:pt idx="1148">
                  <c:v>42045</c:v>
                </c:pt>
                <c:pt idx="1149">
                  <c:v>42046</c:v>
                </c:pt>
                <c:pt idx="1150">
                  <c:v>42047</c:v>
                </c:pt>
                <c:pt idx="1151">
                  <c:v>42048</c:v>
                </c:pt>
                <c:pt idx="1152">
                  <c:v>42051</c:v>
                </c:pt>
                <c:pt idx="1153">
                  <c:v>42052</c:v>
                </c:pt>
                <c:pt idx="1154">
                  <c:v>42053</c:v>
                </c:pt>
                <c:pt idx="1155">
                  <c:v>42054</c:v>
                </c:pt>
                <c:pt idx="1156">
                  <c:v>42055</c:v>
                </c:pt>
                <c:pt idx="1157">
                  <c:v>42058</c:v>
                </c:pt>
                <c:pt idx="1158">
                  <c:v>42059</c:v>
                </c:pt>
                <c:pt idx="1159">
                  <c:v>42060</c:v>
                </c:pt>
                <c:pt idx="1160">
                  <c:v>42061</c:v>
                </c:pt>
                <c:pt idx="1161">
                  <c:v>42062</c:v>
                </c:pt>
                <c:pt idx="1162">
                  <c:v>42065</c:v>
                </c:pt>
                <c:pt idx="1163">
                  <c:v>42066</c:v>
                </c:pt>
                <c:pt idx="1164">
                  <c:v>42067</c:v>
                </c:pt>
                <c:pt idx="1165">
                  <c:v>42068</c:v>
                </c:pt>
                <c:pt idx="1166">
                  <c:v>42069</c:v>
                </c:pt>
                <c:pt idx="1167">
                  <c:v>42072</c:v>
                </c:pt>
                <c:pt idx="1168">
                  <c:v>42073</c:v>
                </c:pt>
                <c:pt idx="1169">
                  <c:v>42074</c:v>
                </c:pt>
                <c:pt idx="1170">
                  <c:v>42075</c:v>
                </c:pt>
                <c:pt idx="1171">
                  <c:v>42076</c:v>
                </c:pt>
                <c:pt idx="1172">
                  <c:v>42079</c:v>
                </c:pt>
                <c:pt idx="1173">
                  <c:v>42080</c:v>
                </c:pt>
                <c:pt idx="1174">
                  <c:v>42081</c:v>
                </c:pt>
                <c:pt idx="1175">
                  <c:v>42082</c:v>
                </c:pt>
                <c:pt idx="1176">
                  <c:v>42083</c:v>
                </c:pt>
                <c:pt idx="1177">
                  <c:v>42086</c:v>
                </c:pt>
                <c:pt idx="1178">
                  <c:v>42087</c:v>
                </c:pt>
                <c:pt idx="1179">
                  <c:v>42088</c:v>
                </c:pt>
                <c:pt idx="1180">
                  <c:v>42089</c:v>
                </c:pt>
                <c:pt idx="1181">
                  <c:v>42090</c:v>
                </c:pt>
                <c:pt idx="1182">
                  <c:v>42093</c:v>
                </c:pt>
                <c:pt idx="1183">
                  <c:v>42094</c:v>
                </c:pt>
                <c:pt idx="1184">
                  <c:v>42095</c:v>
                </c:pt>
                <c:pt idx="1185">
                  <c:v>42096</c:v>
                </c:pt>
                <c:pt idx="1186">
                  <c:v>42101</c:v>
                </c:pt>
                <c:pt idx="1187">
                  <c:v>42102</c:v>
                </c:pt>
                <c:pt idx="1188">
                  <c:v>42103</c:v>
                </c:pt>
                <c:pt idx="1189">
                  <c:v>42104</c:v>
                </c:pt>
                <c:pt idx="1190">
                  <c:v>42107</c:v>
                </c:pt>
                <c:pt idx="1191">
                  <c:v>42108</c:v>
                </c:pt>
                <c:pt idx="1192">
                  <c:v>42109</c:v>
                </c:pt>
                <c:pt idx="1193">
                  <c:v>42110</c:v>
                </c:pt>
                <c:pt idx="1194">
                  <c:v>42111</c:v>
                </c:pt>
                <c:pt idx="1195">
                  <c:v>42114</c:v>
                </c:pt>
                <c:pt idx="1196">
                  <c:v>42115</c:v>
                </c:pt>
                <c:pt idx="1197">
                  <c:v>42116</c:v>
                </c:pt>
                <c:pt idx="1198">
                  <c:v>42117</c:v>
                </c:pt>
                <c:pt idx="1199">
                  <c:v>42118</c:v>
                </c:pt>
                <c:pt idx="1200">
                  <c:v>42121</c:v>
                </c:pt>
                <c:pt idx="1201">
                  <c:v>42122</c:v>
                </c:pt>
                <c:pt idx="1202">
                  <c:v>42123</c:v>
                </c:pt>
                <c:pt idx="1203">
                  <c:v>42124</c:v>
                </c:pt>
                <c:pt idx="1204">
                  <c:v>42125</c:v>
                </c:pt>
                <c:pt idx="1205">
                  <c:v>42129</c:v>
                </c:pt>
                <c:pt idx="1206">
                  <c:v>42130</c:v>
                </c:pt>
                <c:pt idx="1207">
                  <c:v>42131</c:v>
                </c:pt>
                <c:pt idx="1208">
                  <c:v>42132</c:v>
                </c:pt>
                <c:pt idx="1209">
                  <c:v>42135</c:v>
                </c:pt>
                <c:pt idx="1210">
                  <c:v>42136</c:v>
                </c:pt>
                <c:pt idx="1211">
                  <c:v>42137</c:v>
                </c:pt>
                <c:pt idx="1212">
                  <c:v>42138</c:v>
                </c:pt>
                <c:pt idx="1213">
                  <c:v>42139</c:v>
                </c:pt>
                <c:pt idx="1214">
                  <c:v>42142</c:v>
                </c:pt>
                <c:pt idx="1215">
                  <c:v>42143</c:v>
                </c:pt>
                <c:pt idx="1216">
                  <c:v>42144</c:v>
                </c:pt>
                <c:pt idx="1217">
                  <c:v>42145</c:v>
                </c:pt>
                <c:pt idx="1218">
                  <c:v>42146</c:v>
                </c:pt>
                <c:pt idx="1219">
                  <c:v>42150</c:v>
                </c:pt>
                <c:pt idx="1220">
                  <c:v>42151</c:v>
                </c:pt>
                <c:pt idx="1221">
                  <c:v>42152</c:v>
                </c:pt>
                <c:pt idx="1222">
                  <c:v>42153</c:v>
                </c:pt>
                <c:pt idx="1223">
                  <c:v>42156</c:v>
                </c:pt>
                <c:pt idx="1224">
                  <c:v>42157</c:v>
                </c:pt>
                <c:pt idx="1225">
                  <c:v>42158</c:v>
                </c:pt>
                <c:pt idx="1226">
                  <c:v>42159</c:v>
                </c:pt>
                <c:pt idx="1227">
                  <c:v>42160</c:v>
                </c:pt>
              </c:numCache>
            </c:numRef>
          </c:cat>
          <c:val>
            <c:numRef>
              <c:f>Sheet1!$D$2:$D$1229</c:f>
              <c:numCache>
                <c:formatCode>General</c:formatCode>
                <c:ptCount val="1228"/>
                <c:pt idx="505">
                  <c:v>81.650000000000006</c:v>
                </c:pt>
                <c:pt idx="506">
                  <c:v>80.95</c:v>
                </c:pt>
                <c:pt idx="507">
                  <c:v>81.25</c:v>
                </c:pt>
                <c:pt idx="508">
                  <c:v>83.95</c:v>
                </c:pt>
                <c:pt idx="509">
                  <c:v>85.5</c:v>
                </c:pt>
                <c:pt idx="510">
                  <c:v>85.4</c:v>
                </c:pt>
                <c:pt idx="511">
                  <c:v>85.9</c:v>
                </c:pt>
                <c:pt idx="512">
                  <c:v>85.8</c:v>
                </c:pt>
                <c:pt idx="513">
                  <c:v>83.4</c:v>
                </c:pt>
                <c:pt idx="514">
                  <c:v>82.2</c:v>
                </c:pt>
                <c:pt idx="515">
                  <c:v>82.35</c:v>
                </c:pt>
                <c:pt idx="516">
                  <c:v>83.25</c:v>
                </c:pt>
                <c:pt idx="517">
                  <c:v>82.75</c:v>
                </c:pt>
                <c:pt idx="518">
                  <c:v>83.45</c:v>
                </c:pt>
                <c:pt idx="519">
                  <c:v>84.95</c:v>
                </c:pt>
                <c:pt idx="520">
                  <c:v>86.9</c:v>
                </c:pt>
                <c:pt idx="521">
                  <c:v>86.6</c:v>
                </c:pt>
                <c:pt idx="522">
                  <c:v>86.4</c:v>
                </c:pt>
                <c:pt idx="523">
                  <c:v>85.9</c:v>
                </c:pt>
                <c:pt idx="524">
                  <c:v>85.4</c:v>
                </c:pt>
                <c:pt idx="525">
                  <c:v>86.3</c:v>
                </c:pt>
                <c:pt idx="526">
                  <c:v>86.5</c:v>
                </c:pt>
                <c:pt idx="527">
                  <c:v>86.75</c:v>
                </c:pt>
                <c:pt idx="528">
                  <c:v>86.75</c:v>
                </c:pt>
                <c:pt idx="529">
                  <c:v>85.4</c:v>
                </c:pt>
                <c:pt idx="530">
                  <c:v>85.1</c:v>
                </c:pt>
                <c:pt idx="531">
                  <c:v>85.6</c:v>
                </c:pt>
                <c:pt idx="532">
                  <c:v>85.85</c:v>
                </c:pt>
                <c:pt idx="533">
                  <c:v>85.05</c:v>
                </c:pt>
                <c:pt idx="534">
                  <c:v>84.4</c:v>
                </c:pt>
                <c:pt idx="535">
                  <c:v>83</c:v>
                </c:pt>
                <c:pt idx="536">
                  <c:v>83.05</c:v>
                </c:pt>
                <c:pt idx="537">
                  <c:v>84.9</c:v>
                </c:pt>
                <c:pt idx="538">
                  <c:v>84.45</c:v>
                </c:pt>
                <c:pt idx="539">
                  <c:v>85.15</c:v>
                </c:pt>
                <c:pt idx="540">
                  <c:v>85.25</c:v>
                </c:pt>
                <c:pt idx="541">
                  <c:v>84.1</c:v>
                </c:pt>
                <c:pt idx="542">
                  <c:v>82.3</c:v>
                </c:pt>
                <c:pt idx="543">
                  <c:v>81.900000000000006</c:v>
                </c:pt>
                <c:pt idx="544">
                  <c:v>81.900000000000006</c:v>
                </c:pt>
                <c:pt idx="545">
                  <c:v>80.8</c:v>
                </c:pt>
                <c:pt idx="546">
                  <c:v>81.3</c:v>
                </c:pt>
                <c:pt idx="547">
                  <c:v>80.45</c:v>
                </c:pt>
                <c:pt idx="548">
                  <c:v>80.849999999999994</c:v>
                </c:pt>
                <c:pt idx="549">
                  <c:v>81.150000000000006</c:v>
                </c:pt>
                <c:pt idx="550">
                  <c:v>81.349999999999994</c:v>
                </c:pt>
                <c:pt idx="551">
                  <c:v>81.3</c:v>
                </c:pt>
                <c:pt idx="552">
                  <c:v>80.8</c:v>
                </c:pt>
                <c:pt idx="553">
                  <c:v>80.95</c:v>
                </c:pt>
                <c:pt idx="554">
                  <c:v>81.150000000000006</c:v>
                </c:pt>
                <c:pt idx="555">
                  <c:v>81.3</c:v>
                </c:pt>
                <c:pt idx="556">
                  <c:v>79.849999999999994</c:v>
                </c:pt>
                <c:pt idx="557">
                  <c:v>80.25</c:v>
                </c:pt>
                <c:pt idx="558">
                  <c:v>81.25</c:v>
                </c:pt>
                <c:pt idx="559">
                  <c:v>82.8</c:v>
                </c:pt>
                <c:pt idx="560">
                  <c:v>85.3</c:v>
                </c:pt>
                <c:pt idx="561">
                  <c:v>85.3</c:v>
                </c:pt>
                <c:pt idx="562">
                  <c:v>84.75</c:v>
                </c:pt>
                <c:pt idx="563">
                  <c:v>84.65</c:v>
                </c:pt>
                <c:pt idx="564">
                  <c:v>83.1</c:v>
                </c:pt>
                <c:pt idx="565">
                  <c:v>81.75</c:v>
                </c:pt>
                <c:pt idx="566">
                  <c:v>81.95</c:v>
                </c:pt>
                <c:pt idx="567">
                  <c:v>81.8</c:v>
                </c:pt>
                <c:pt idx="568">
                  <c:v>81.95</c:v>
                </c:pt>
                <c:pt idx="569">
                  <c:v>80.900000000000006</c:v>
                </c:pt>
                <c:pt idx="570">
                  <c:v>80.3</c:v>
                </c:pt>
                <c:pt idx="571">
                  <c:v>80.3</c:v>
                </c:pt>
                <c:pt idx="572">
                  <c:v>80.3</c:v>
                </c:pt>
                <c:pt idx="573">
                  <c:v>80.45</c:v>
                </c:pt>
                <c:pt idx="574">
                  <c:v>80.05</c:v>
                </c:pt>
                <c:pt idx="575">
                  <c:v>80.05</c:v>
                </c:pt>
                <c:pt idx="576">
                  <c:v>79.400000000000006</c:v>
                </c:pt>
                <c:pt idx="577">
                  <c:v>79.5</c:v>
                </c:pt>
                <c:pt idx="578">
                  <c:v>80.45</c:v>
                </c:pt>
                <c:pt idx="579">
                  <c:v>80.05</c:v>
                </c:pt>
                <c:pt idx="580">
                  <c:v>80.45</c:v>
                </c:pt>
                <c:pt idx="581">
                  <c:v>81.45</c:v>
                </c:pt>
                <c:pt idx="582">
                  <c:v>81.7</c:v>
                </c:pt>
                <c:pt idx="583">
                  <c:v>81.349999999999994</c:v>
                </c:pt>
                <c:pt idx="584">
                  <c:v>81.75</c:v>
                </c:pt>
                <c:pt idx="585">
                  <c:v>81.900000000000006</c:v>
                </c:pt>
                <c:pt idx="586">
                  <c:v>81.900000000000006</c:v>
                </c:pt>
                <c:pt idx="587">
                  <c:v>80.7</c:v>
                </c:pt>
                <c:pt idx="588">
                  <c:v>81.650000000000006</c:v>
                </c:pt>
                <c:pt idx="589">
                  <c:v>81.650000000000006</c:v>
                </c:pt>
                <c:pt idx="590">
                  <c:v>81.650000000000006</c:v>
                </c:pt>
                <c:pt idx="591">
                  <c:v>82.2</c:v>
                </c:pt>
                <c:pt idx="592">
                  <c:v>82.75</c:v>
                </c:pt>
                <c:pt idx="593">
                  <c:v>82.85</c:v>
                </c:pt>
                <c:pt idx="594">
                  <c:v>81.849999999999994</c:v>
                </c:pt>
                <c:pt idx="595">
                  <c:v>81.849999999999994</c:v>
                </c:pt>
                <c:pt idx="596">
                  <c:v>82.35</c:v>
                </c:pt>
                <c:pt idx="597">
                  <c:v>82.55</c:v>
                </c:pt>
                <c:pt idx="598">
                  <c:v>82.4</c:v>
                </c:pt>
                <c:pt idx="599">
                  <c:v>83.75</c:v>
                </c:pt>
                <c:pt idx="600">
                  <c:v>83.9</c:v>
                </c:pt>
                <c:pt idx="601">
                  <c:v>83.5</c:v>
                </c:pt>
                <c:pt idx="602">
                  <c:v>83.7</c:v>
                </c:pt>
                <c:pt idx="603">
                  <c:v>84.15</c:v>
                </c:pt>
                <c:pt idx="604">
                  <c:v>84.15</c:v>
                </c:pt>
                <c:pt idx="605">
                  <c:v>84.15</c:v>
                </c:pt>
                <c:pt idx="606">
                  <c:v>84.1</c:v>
                </c:pt>
                <c:pt idx="607">
                  <c:v>84.35</c:v>
                </c:pt>
                <c:pt idx="608">
                  <c:v>84.8</c:v>
                </c:pt>
                <c:pt idx="609">
                  <c:v>84</c:v>
                </c:pt>
                <c:pt idx="610">
                  <c:v>82.95</c:v>
                </c:pt>
                <c:pt idx="611">
                  <c:v>83.35</c:v>
                </c:pt>
                <c:pt idx="612">
                  <c:v>83.45</c:v>
                </c:pt>
                <c:pt idx="613">
                  <c:v>83.45</c:v>
                </c:pt>
                <c:pt idx="614">
                  <c:v>83.15</c:v>
                </c:pt>
                <c:pt idx="615">
                  <c:v>83.65</c:v>
                </c:pt>
                <c:pt idx="616">
                  <c:v>83.35</c:v>
                </c:pt>
                <c:pt idx="617">
                  <c:v>83.1</c:v>
                </c:pt>
                <c:pt idx="618">
                  <c:v>83.35</c:v>
                </c:pt>
                <c:pt idx="619">
                  <c:v>83.55</c:v>
                </c:pt>
                <c:pt idx="620">
                  <c:v>83.55</c:v>
                </c:pt>
                <c:pt idx="621">
                  <c:v>84.1</c:v>
                </c:pt>
                <c:pt idx="622">
                  <c:v>85</c:v>
                </c:pt>
                <c:pt idx="623">
                  <c:v>85.5</c:v>
                </c:pt>
                <c:pt idx="624">
                  <c:v>86.15</c:v>
                </c:pt>
                <c:pt idx="625">
                  <c:v>86.15</c:v>
                </c:pt>
                <c:pt idx="626">
                  <c:v>87.5</c:v>
                </c:pt>
                <c:pt idx="627">
                  <c:v>87.95</c:v>
                </c:pt>
                <c:pt idx="628">
                  <c:v>89.5</c:v>
                </c:pt>
                <c:pt idx="629">
                  <c:v>87.65</c:v>
                </c:pt>
                <c:pt idx="630">
                  <c:v>88.05</c:v>
                </c:pt>
                <c:pt idx="631">
                  <c:v>89.3</c:v>
                </c:pt>
                <c:pt idx="632">
                  <c:v>90.35</c:v>
                </c:pt>
                <c:pt idx="633">
                  <c:v>90.35</c:v>
                </c:pt>
                <c:pt idx="634">
                  <c:v>90.35</c:v>
                </c:pt>
                <c:pt idx="635">
                  <c:v>89.2</c:v>
                </c:pt>
                <c:pt idx="636">
                  <c:v>88.9</c:v>
                </c:pt>
                <c:pt idx="637">
                  <c:v>89.15</c:v>
                </c:pt>
                <c:pt idx="638">
                  <c:v>89.05</c:v>
                </c:pt>
                <c:pt idx="639">
                  <c:v>90.15</c:v>
                </c:pt>
                <c:pt idx="640">
                  <c:v>90.3</c:v>
                </c:pt>
                <c:pt idx="641">
                  <c:v>89.4</c:v>
                </c:pt>
                <c:pt idx="642">
                  <c:v>88.9</c:v>
                </c:pt>
                <c:pt idx="643">
                  <c:v>89.3</c:v>
                </c:pt>
                <c:pt idx="644">
                  <c:v>89.8</c:v>
                </c:pt>
                <c:pt idx="645">
                  <c:v>89.8</c:v>
                </c:pt>
                <c:pt idx="646">
                  <c:v>90.7</c:v>
                </c:pt>
                <c:pt idx="647">
                  <c:v>90.9</c:v>
                </c:pt>
                <c:pt idx="648">
                  <c:v>89.9</c:v>
                </c:pt>
                <c:pt idx="649">
                  <c:v>89.95</c:v>
                </c:pt>
                <c:pt idx="650">
                  <c:v>88.8</c:v>
                </c:pt>
                <c:pt idx="651">
                  <c:v>88.8</c:v>
                </c:pt>
                <c:pt idx="652">
                  <c:v>90.5</c:v>
                </c:pt>
                <c:pt idx="653">
                  <c:v>91.4</c:v>
                </c:pt>
                <c:pt idx="654">
                  <c:v>91.65</c:v>
                </c:pt>
                <c:pt idx="655">
                  <c:v>92.55</c:v>
                </c:pt>
                <c:pt idx="656">
                  <c:v>93.3</c:v>
                </c:pt>
                <c:pt idx="657">
                  <c:v>93.6</c:v>
                </c:pt>
                <c:pt idx="658">
                  <c:v>93</c:v>
                </c:pt>
                <c:pt idx="659">
                  <c:v>93.5</c:v>
                </c:pt>
                <c:pt idx="660">
                  <c:v>93.45</c:v>
                </c:pt>
                <c:pt idx="661">
                  <c:v>93.8</c:v>
                </c:pt>
                <c:pt idx="662">
                  <c:v>95</c:v>
                </c:pt>
                <c:pt idx="663">
                  <c:v>97.1</c:v>
                </c:pt>
                <c:pt idx="664">
                  <c:v>98.85</c:v>
                </c:pt>
                <c:pt idx="665">
                  <c:v>97.45</c:v>
                </c:pt>
                <c:pt idx="666">
                  <c:v>97.55</c:v>
                </c:pt>
                <c:pt idx="667">
                  <c:v>95.55</c:v>
                </c:pt>
                <c:pt idx="668">
                  <c:v>94.75</c:v>
                </c:pt>
                <c:pt idx="669">
                  <c:v>93.9</c:v>
                </c:pt>
                <c:pt idx="670">
                  <c:v>93.15</c:v>
                </c:pt>
                <c:pt idx="671">
                  <c:v>94.6</c:v>
                </c:pt>
                <c:pt idx="672">
                  <c:v>94.8</c:v>
                </c:pt>
                <c:pt idx="673">
                  <c:v>94.8</c:v>
                </c:pt>
                <c:pt idx="674">
                  <c:v>94.8</c:v>
                </c:pt>
                <c:pt idx="675">
                  <c:v>94</c:v>
                </c:pt>
                <c:pt idx="676">
                  <c:v>95.5</c:v>
                </c:pt>
                <c:pt idx="677">
                  <c:v>95.7</c:v>
                </c:pt>
                <c:pt idx="678">
                  <c:v>94.85</c:v>
                </c:pt>
                <c:pt idx="679">
                  <c:v>93.5</c:v>
                </c:pt>
                <c:pt idx="680">
                  <c:v>92.15</c:v>
                </c:pt>
                <c:pt idx="681">
                  <c:v>91.75</c:v>
                </c:pt>
                <c:pt idx="682">
                  <c:v>92.6</c:v>
                </c:pt>
                <c:pt idx="683">
                  <c:v>92.2</c:v>
                </c:pt>
                <c:pt idx="684">
                  <c:v>93.1</c:v>
                </c:pt>
                <c:pt idx="685">
                  <c:v>92.2</c:v>
                </c:pt>
                <c:pt idx="686">
                  <c:v>91.65</c:v>
                </c:pt>
                <c:pt idx="687">
                  <c:v>92.7</c:v>
                </c:pt>
                <c:pt idx="688">
                  <c:v>91.75</c:v>
                </c:pt>
                <c:pt idx="689">
                  <c:v>91.75</c:v>
                </c:pt>
                <c:pt idx="690">
                  <c:v>92.5</c:v>
                </c:pt>
                <c:pt idx="691">
                  <c:v>91.9</c:v>
                </c:pt>
                <c:pt idx="692">
                  <c:v>90.6</c:v>
                </c:pt>
                <c:pt idx="693">
                  <c:v>90.8</c:v>
                </c:pt>
                <c:pt idx="694">
                  <c:v>91.8</c:v>
                </c:pt>
                <c:pt idx="695">
                  <c:v>93.2</c:v>
                </c:pt>
                <c:pt idx="696">
                  <c:v>94.9</c:v>
                </c:pt>
                <c:pt idx="697">
                  <c:v>91.9</c:v>
                </c:pt>
                <c:pt idx="698">
                  <c:v>93.5</c:v>
                </c:pt>
                <c:pt idx="699">
                  <c:v>93.5</c:v>
                </c:pt>
                <c:pt idx="700">
                  <c:v>94.8</c:v>
                </c:pt>
                <c:pt idx="701">
                  <c:v>94.6</c:v>
                </c:pt>
                <c:pt idx="702">
                  <c:v>95</c:v>
                </c:pt>
                <c:pt idx="703">
                  <c:v>95.1</c:v>
                </c:pt>
                <c:pt idx="704">
                  <c:v>93.65</c:v>
                </c:pt>
                <c:pt idx="705">
                  <c:v>93.25</c:v>
                </c:pt>
                <c:pt idx="706">
                  <c:v>94</c:v>
                </c:pt>
                <c:pt idx="707">
                  <c:v>93.5</c:v>
                </c:pt>
                <c:pt idx="708">
                  <c:v>93.4</c:v>
                </c:pt>
                <c:pt idx="709">
                  <c:v>93.9</c:v>
                </c:pt>
                <c:pt idx="710">
                  <c:v>93.4</c:v>
                </c:pt>
                <c:pt idx="711">
                  <c:v>91.9</c:v>
                </c:pt>
                <c:pt idx="712">
                  <c:v>91.5</c:v>
                </c:pt>
                <c:pt idx="713">
                  <c:v>90.1</c:v>
                </c:pt>
                <c:pt idx="714">
                  <c:v>90.1</c:v>
                </c:pt>
                <c:pt idx="715">
                  <c:v>90.1</c:v>
                </c:pt>
                <c:pt idx="716">
                  <c:v>90.1</c:v>
                </c:pt>
                <c:pt idx="717">
                  <c:v>89.6</c:v>
                </c:pt>
                <c:pt idx="718">
                  <c:v>89.4</c:v>
                </c:pt>
                <c:pt idx="719">
                  <c:v>88.8</c:v>
                </c:pt>
                <c:pt idx="720">
                  <c:v>91.5</c:v>
                </c:pt>
                <c:pt idx="721">
                  <c:v>93.1</c:v>
                </c:pt>
                <c:pt idx="722">
                  <c:v>92.7</c:v>
                </c:pt>
                <c:pt idx="723">
                  <c:v>92.7</c:v>
                </c:pt>
                <c:pt idx="724">
                  <c:v>93.2</c:v>
                </c:pt>
                <c:pt idx="725">
                  <c:v>93.9</c:v>
                </c:pt>
                <c:pt idx="726">
                  <c:v>93.1</c:v>
                </c:pt>
                <c:pt idx="727">
                  <c:v>96</c:v>
                </c:pt>
                <c:pt idx="728">
                  <c:v>96.4</c:v>
                </c:pt>
                <c:pt idx="729">
                  <c:v>96.65</c:v>
                </c:pt>
                <c:pt idx="730">
                  <c:v>96.05</c:v>
                </c:pt>
                <c:pt idx="731">
                  <c:v>94.4</c:v>
                </c:pt>
                <c:pt idx="732">
                  <c:v>93.6</c:v>
                </c:pt>
                <c:pt idx="733">
                  <c:v>92.35</c:v>
                </c:pt>
                <c:pt idx="734">
                  <c:v>91.85</c:v>
                </c:pt>
                <c:pt idx="735">
                  <c:v>90.65</c:v>
                </c:pt>
                <c:pt idx="736">
                  <c:v>92.25</c:v>
                </c:pt>
                <c:pt idx="737">
                  <c:v>91.1</c:v>
                </c:pt>
                <c:pt idx="738">
                  <c:v>91.3</c:v>
                </c:pt>
                <c:pt idx="739">
                  <c:v>91.3</c:v>
                </c:pt>
                <c:pt idx="740">
                  <c:v>92.7</c:v>
                </c:pt>
                <c:pt idx="741">
                  <c:v>92</c:v>
                </c:pt>
                <c:pt idx="742">
                  <c:v>93</c:v>
                </c:pt>
                <c:pt idx="743">
                  <c:v>93</c:v>
                </c:pt>
                <c:pt idx="744">
                  <c:v>92.25</c:v>
                </c:pt>
                <c:pt idx="745">
                  <c:v>92.55</c:v>
                </c:pt>
                <c:pt idx="746">
                  <c:v>93.3</c:v>
                </c:pt>
                <c:pt idx="747">
                  <c:v>93.95</c:v>
                </c:pt>
                <c:pt idx="748">
                  <c:v>92.15</c:v>
                </c:pt>
                <c:pt idx="749">
                  <c:v>92.45</c:v>
                </c:pt>
                <c:pt idx="750">
                  <c:v>92.45</c:v>
                </c:pt>
                <c:pt idx="751">
                  <c:v>91.8</c:v>
                </c:pt>
                <c:pt idx="752">
                  <c:v>91.15</c:v>
                </c:pt>
                <c:pt idx="753">
                  <c:v>92.15</c:v>
                </c:pt>
                <c:pt idx="754">
                  <c:v>93.5</c:v>
                </c:pt>
                <c:pt idx="755">
                  <c:v>93.5</c:v>
                </c:pt>
                <c:pt idx="756">
                  <c:v>93.2</c:v>
                </c:pt>
                <c:pt idx="757">
                  <c:v>93.2</c:v>
                </c:pt>
                <c:pt idx="758">
                  <c:v>93.45</c:v>
                </c:pt>
                <c:pt idx="759">
                  <c:v>92.55</c:v>
                </c:pt>
                <c:pt idx="760">
                  <c:v>92.05</c:v>
                </c:pt>
                <c:pt idx="761">
                  <c:v>92.5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2013/14</c:v>
                </c:pt>
              </c:strCache>
            </c:strRef>
          </c:tx>
          <c:spPr>
            <a:ln w="38100" cap="rnd">
              <a:solidFill>
                <a:schemeClr val="tx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Sheet1!$A$2:$A$1229</c:f>
              <c:numCache>
                <c:formatCode>m/d/yyyy</c:formatCode>
                <c:ptCount val="1228"/>
                <c:pt idx="0">
                  <c:v>40392</c:v>
                </c:pt>
                <c:pt idx="1">
                  <c:v>40393</c:v>
                </c:pt>
                <c:pt idx="2">
                  <c:v>40394</c:v>
                </c:pt>
                <c:pt idx="3">
                  <c:v>40395</c:v>
                </c:pt>
                <c:pt idx="4">
                  <c:v>40396</c:v>
                </c:pt>
                <c:pt idx="5">
                  <c:v>40399</c:v>
                </c:pt>
                <c:pt idx="6">
                  <c:v>40400</c:v>
                </c:pt>
                <c:pt idx="7">
                  <c:v>40401</c:v>
                </c:pt>
                <c:pt idx="8">
                  <c:v>40402</c:v>
                </c:pt>
                <c:pt idx="9">
                  <c:v>40403</c:v>
                </c:pt>
                <c:pt idx="10">
                  <c:v>40406</c:v>
                </c:pt>
                <c:pt idx="11">
                  <c:v>40407</c:v>
                </c:pt>
                <c:pt idx="12">
                  <c:v>40408</c:v>
                </c:pt>
                <c:pt idx="13">
                  <c:v>40409</c:v>
                </c:pt>
                <c:pt idx="14">
                  <c:v>40410</c:v>
                </c:pt>
                <c:pt idx="15">
                  <c:v>40413</c:v>
                </c:pt>
                <c:pt idx="16">
                  <c:v>40414</c:v>
                </c:pt>
                <c:pt idx="17">
                  <c:v>40415</c:v>
                </c:pt>
                <c:pt idx="18">
                  <c:v>40416</c:v>
                </c:pt>
                <c:pt idx="19">
                  <c:v>40417</c:v>
                </c:pt>
                <c:pt idx="20">
                  <c:v>40421</c:v>
                </c:pt>
                <c:pt idx="21">
                  <c:v>40422</c:v>
                </c:pt>
                <c:pt idx="22">
                  <c:v>40423</c:v>
                </c:pt>
                <c:pt idx="23">
                  <c:v>40424</c:v>
                </c:pt>
                <c:pt idx="24">
                  <c:v>40427</c:v>
                </c:pt>
                <c:pt idx="25">
                  <c:v>40428</c:v>
                </c:pt>
                <c:pt idx="26">
                  <c:v>40429</c:v>
                </c:pt>
                <c:pt idx="27">
                  <c:v>40430</c:v>
                </c:pt>
                <c:pt idx="28">
                  <c:v>40431</c:v>
                </c:pt>
                <c:pt idx="29">
                  <c:v>40434</c:v>
                </c:pt>
                <c:pt idx="30">
                  <c:v>40435</c:v>
                </c:pt>
                <c:pt idx="31">
                  <c:v>40436</c:v>
                </c:pt>
                <c:pt idx="32">
                  <c:v>40437</c:v>
                </c:pt>
                <c:pt idx="33">
                  <c:v>40438</c:v>
                </c:pt>
                <c:pt idx="34">
                  <c:v>40441</c:v>
                </c:pt>
                <c:pt idx="35">
                  <c:v>40442</c:v>
                </c:pt>
                <c:pt idx="36">
                  <c:v>40443</c:v>
                </c:pt>
                <c:pt idx="37">
                  <c:v>40444</c:v>
                </c:pt>
                <c:pt idx="38">
                  <c:v>40445</c:v>
                </c:pt>
                <c:pt idx="39">
                  <c:v>40448</c:v>
                </c:pt>
                <c:pt idx="40">
                  <c:v>40449</c:v>
                </c:pt>
                <c:pt idx="41">
                  <c:v>40450</c:v>
                </c:pt>
                <c:pt idx="42">
                  <c:v>40451</c:v>
                </c:pt>
                <c:pt idx="43">
                  <c:v>40452</c:v>
                </c:pt>
                <c:pt idx="44">
                  <c:v>40455</c:v>
                </c:pt>
                <c:pt idx="45">
                  <c:v>40456</c:v>
                </c:pt>
                <c:pt idx="46">
                  <c:v>40457</c:v>
                </c:pt>
                <c:pt idx="47">
                  <c:v>40458</c:v>
                </c:pt>
                <c:pt idx="48">
                  <c:v>40459</c:v>
                </c:pt>
                <c:pt idx="49">
                  <c:v>40462</c:v>
                </c:pt>
                <c:pt idx="50">
                  <c:v>40463</c:v>
                </c:pt>
                <c:pt idx="51">
                  <c:v>40464</c:v>
                </c:pt>
                <c:pt idx="52">
                  <c:v>40465</c:v>
                </c:pt>
                <c:pt idx="53">
                  <c:v>40466</c:v>
                </c:pt>
                <c:pt idx="54">
                  <c:v>40469</c:v>
                </c:pt>
                <c:pt idx="55">
                  <c:v>40470</c:v>
                </c:pt>
                <c:pt idx="56">
                  <c:v>40471</c:v>
                </c:pt>
                <c:pt idx="57">
                  <c:v>40472</c:v>
                </c:pt>
                <c:pt idx="58">
                  <c:v>40473</c:v>
                </c:pt>
                <c:pt idx="59">
                  <c:v>40476</c:v>
                </c:pt>
                <c:pt idx="60">
                  <c:v>40477</c:v>
                </c:pt>
                <c:pt idx="61">
                  <c:v>40478</c:v>
                </c:pt>
                <c:pt idx="62">
                  <c:v>40479</c:v>
                </c:pt>
                <c:pt idx="63">
                  <c:v>40480</c:v>
                </c:pt>
                <c:pt idx="64">
                  <c:v>40483</c:v>
                </c:pt>
                <c:pt idx="65">
                  <c:v>40484</c:v>
                </c:pt>
                <c:pt idx="66">
                  <c:v>40485</c:v>
                </c:pt>
                <c:pt idx="67">
                  <c:v>40486</c:v>
                </c:pt>
                <c:pt idx="68">
                  <c:v>40487</c:v>
                </c:pt>
                <c:pt idx="69">
                  <c:v>40490</c:v>
                </c:pt>
                <c:pt idx="70">
                  <c:v>40491</c:v>
                </c:pt>
                <c:pt idx="71">
                  <c:v>40492</c:v>
                </c:pt>
                <c:pt idx="72">
                  <c:v>40493</c:v>
                </c:pt>
                <c:pt idx="73">
                  <c:v>40494</c:v>
                </c:pt>
                <c:pt idx="74">
                  <c:v>40497</c:v>
                </c:pt>
                <c:pt idx="75">
                  <c:v>40498</c:v>
                </c:pt>
                <c:pt idx="76">
                  <c:v>40499</c:v>
                </c:pt>
                <c:pt idx="77">
                  <c:v>40500</c:v>
                </c:pt>
                <c:pt idx="78">
                  <c:v>40501</c:v>
                </c:pt>
                <c:pt idx="79">
                  <c:v>40504</c:v>
                </c:pt>
                <c:pt idx="80">
                  <c:v>40505</c:v>
                </c:pt>
                <c:pt idx="81">
                  <c:v>40506</c:v>
                </c:pt>
                <c:pt idx="82">
                  <c:v>40507</c:v>
                </c:pt>
                <c:pt idx="83">
                  <c:v>40508</c:v>
                </c:pt>
                <c:pt idx="84">
                  <c:v>40511</c:v>
                </c:pt>
                <c:pt idx="85">
                  <c:v>40512</c:v>
                </c:pt>
                <c:pt idx="86">
                  <c:v>40513</c:v>
                </c:pt>
                <c:pt idx="87">
                  <c:v>40514</c:v>
                </c:pt>
                <c:pt idx="88">
                  <c:v>40515</c:v>
                </c:pt>
                <c:pt idx="89">
                  <c:v>40518</c:v>
                </c:pt>
                <c:pt idx="90">
                  <c:v>40519</c:v>
                </c:pt>
                <c:pt idx="91">
                  <c:v>40520</c:v>
                </c:pt>
                <c:pt idx="92">
                  <c:v>40521</c:v>
                </c:pt>
                <c:pt idx="93">
                  <c:v>40522</c:v>
                </c:pt>
                <c:pt idx="94">
                  <c:v>40525</c:v>
                </c:pt>
                <c:pt idx="95">
                  <c:v>40526</c:v>
                </c:pt>
                <c:pt idx="96">
                  <c:v>40527</c:v>
                </c:pt>
                <c:pt idx="97">
                  <c:v>40528</c:v>
                </c:pt>
                <c:pt idx="98">
                  <c:v>40529</c:v>
                </c:pt>
                <c:pt idx="99">
                  <c:v>40532</c:v>
                </c:pt>
                <c:pt idx="100">
                  <c:v>40533</c:v>
                </c:pt>
                <c:pt idx="101">
                  <c:v>40534</c:v>
                </c:pt>
                <c:pt idx="102">
                  <c:v>40535</c:v>
                </c:pt>
                <c:pt idx="103">
                  <c:v>40536</c:v>
                </c:pt>
                <c:pt idx="104">
                  <c:v>40541</c:v>
                </c:pt>
                <c:pt idx="105">
                  <c:v>40542</c:v>
                </c:pt>
                <c:pt idx="106">
                  <c:v>40543</c:v>
                </c:pt>
                <c:pt idx="107">
                  <c:v>40546</c:v>
                </c:pt>
                <c:pt idx="108">
                  <c:v>40547</c:v>
                </c:pt>
                <c:pt idx="109">
                  <c:v>40548</c:v>
                </c:pt>
                <c:pt idx="110">
                  <c:v>40549</c:v>
                </c:pt>
                <c:pt idx="111">
                  <c:v>40550</c:v>
                </c:pt>
                <c:pt idx="112">
                  <c:v>40553</c:v>
                </c:pt>
                <c:pt idx="113">
                  <c:v>40554</c:v>
                </c:pt>
                <c:pt idx="114">
                  <c:v>40555</c:v>
                </c:pt>
                <c:pt idx="115">
                  <c:v>40556</c:v>
                </c:pt>
                <c:pt idx="116">
                  <c:v>40557</c:v>
                </c:pt>
                <c:pt idx="117">
                  <c:v>40560</c:v>
                </c:pt>
                <c:pt idx="118">
                  <c:v>40561</c:v>
                </c:pt>
                <c:pt idx="119">
                  <c:v>40562</c:v>
                </c:pt>
                <c:pt idx="120">
                  <c:v>40563</c:v>
                </c:pt>
                <c:pt idx="121">
                  <c:v>40564</c:v>
                </c:pt>
                <c:pt idx="122">
                  <c:v>40567</c:v>
                </c:pt>
                <c:pt idx="123">
                  <c:v>40568</c:v>
                </c:pt>
                <c:pt idx="124">
                  <c:v>40569</c:v>
                </c:pt>
                <c:pt idx="125">
                  <c:v>40570</c:v>
                </c:pt>
                <c:pt idx="126">
                  <c:v>40571</c:v>
                </c:pt>
                <c:pt idx="127">
                  <c:v>40574</c:v>
                </c:pt>
                <c:pt idx="128">
                  <c:v>40575</c:v>
                </c:pt>
                <c:pt idx="129">
                  <c:v>40576</c:v>
                </c:pt>
                <c:pt idx="130">
                  <c:v>40577</c:v>
                </c:pt>
                <c:pt idx="131">
                  <c:v>40578</c:v>
                </c:pt>
                <c:pt idx="132">
                  <c:v>40581</c:v>
                </c:pt>
                <c:pt idx="133">
                  <c:v>40582</c:v>
                </c:pt>
                <c:pt idx="134">
                  <c:v>40583</c:v>
                </c:pt>
                <c:pt idx="135">
                  <c:v>40584</c:v>
                </c:pt>
                <c:pt idx="136">
                  <c:v>40585</c:v>
                </c:pt>
                <c:pt idx="137">
                  <c:v>40588</c:v>
                </c:pt>
                <c:pt idx="138">
                  <c:v>40589</c:v>
                </c:pt>
                <c:pt idx="139">
                  <c:v>40590</c:v>
                </c:pt>
                <c:pt idx="140">
                  <c:v>40591</c:v>
                </c:pt>
                <c:pt idx="141">
                  <c:v>40592</c:v>
                </c:pt>
                <c:pt idx="142">
                  <c:v>40595</c:v>
                </c:pt>
                <c:pt idx="143">
                  <c:v>40596</c:v>
                </c:pt>
                <c:pt idx="144">
                  <c:v>40597</c:v>
                </c:pt>
                <c:pt idx="145">
                  <c:v>40598</c:v>
                </c:pt>
                <c:pt idx="146">
                  <c:v>40599</c:v>
                </c:pt>
                <c:pt idx="147">
                  <c:v>40602</c:v>
                </c:pt>
                <c:pt idx="148">
                  <c:v>40603</c:v>
                </c:pt>
                <c:pt idx="149">
                  <c:v>40604</c:v>
                </c:pt>
                <c:pt idx="150">
                  <c:v>40605</c:v>
                </c:pt>
                <c:pt idx="151">
                  <c:v>40606</c:v>
                </c:pt>
                <c:pt idx="152">
                  <c:v>40609</c:v>
                </c:pt>
                <c:pt idx="153">
                  <c:v>40610</c:v>
                </c:pt>
                <c:pt idx="154">
                  <c:v>40611</c:v>
                </c:pt>
                <c:pt idx="155">
                  <c:v>40612</c:v>
                </c:pt>
                <c:pt idx="156">
                  <c:v>40613</c:v>
                </c:pt>
                <c:pt idx="157">
                  <c:v>40616</c:v>
                </c:pt>
                <c:pt idx="158">
                  <c:v>40617</c:v>
                </c:pt>
                <c:pt idx="159">
                  <c:v>40618</c:v>
                </c:pt>
                <c:pt idx="160">
                  <c:v>40619</c:v>
                </c:pt>
                <c:pt idx="161">
                  <c:v>40620</c:v>
                </c:pt>
                <c:pt idx="162">
                  <c:v>40623</c:v>
                </c:pt>
                <c:pt idx="163">
                  <c:v>40624</c:v>
                </c:pt>
                <c:pt idx="164">
                  <c:v>40625</c:v>
                </c:pt>
                <c:pt idx="165">
                  <c:v>40626</c:v>
                </c:pt>
                <c:pt idx="166">
                  <c:v>40627</c:v>
                </c:pt>
                <c:pt idx="167">
                  <c:v>40630</c:v>
                </c:pt>
                <c:pt idx="168">
                  <c:v>40631</c:v>
                </c:pt>
                <c:pt idx="169">
                  <c:v>40632</c:v>
                </c:pt>
                <c:pt idx="170">
                  <c:v>40633</c:v>
                </c:pt>
                <c:pt idx="171">
                  <c:v>40634</c:v>
                </c:pt>
                <c:pt idx="172">
                  <c:v>40637</c:v>
                </c:pt>
                <c:pt idx="173">
                  <c:v>40638</c:v>
                </c:pt>
                <c:pt idx="174">
                  <c:v>40639</c:v>
                </c:pt>
                <c:pt idx="175">
                  <c:v>40640</c:v>
                </c:pt>
                <c:pt idx="176">
                  <c:v>40641</c:v>
                </c:pt>
                <c:pt idx="177">
                  <c:v>40644</c:v>
                </c:pt>
                <c:pt idx="178">
                  <c:v>40645</c:v>
                </c:pt>
                <c:pt idx="179">
                  <c:v>40646</c:v>
                </c:pt>
                <c:pt idx="180">
                  <c:v>40647</c:v>
                </c:pt>
                <c:pt idx="181">
                  <c:v>40648</c:v>
                </c:pt>
                <c:pt idx="182">
                  <c:v>40651</c:v>
                </c:pt>
                <c:pt idx="183">
                  <c:v>40652</c:v>
                </c:pt>
                <c:pt idx="184">
                  <c:v>40653</c:v>
                </c:pt>
                <c:pt idx="185">
                  <c:v>40654</c:v>
                </c:pt>
                <c:pt idx="186">
                  <c:v>40659</c:v>
                </c:pt>
                <c:pt idx="187">
                  <c:v>40660</c:v>
                </c:pt>
                <c:pt idx="188">
                  <c:v>40661</c:v>
                </c:pt>
                <c:pt idx="189">
                  <c:v>40666</c:v>
                </c:pt>
                <c:pt idx="190">
                  <c:v>40667</c:v>
                </c:pt>
                <c:pt idx="191">
                  <c:v>40668</c:v>
                </c:pt>
                <c:pt idx="192">
                  <c:v>40669</c:v>
                </c:pt>
                <c:pt idx="193">
                  <c:v>40672</c:v>
                </c:pt>
                <c:pt idx="194">
                  <c:v>40673</c:v>
                </c:pt>
                <c:pt idx="195">
                  <c:v>40674</c:v>
                </c:pt>
                <c:pt idx="196">
                  <c:v>40675</c:v>
                </c:pt>
                <c:pt idx="197">
                  <c:v>40676</c:v>
                </c:pt>
                <c:pt idx="198">
                  <c:v>40679</c:v>
                </c:pt>
                <c:pt idx="199">
                  <c:v>40680</c:v>
                </c:pt>
                <c:pt idx="200">
                  <c:v>40681</c:v>
                </c:pt>
                <c:pt idx="201">
                  <c:v>40682</c:v>
                </c:pt>
                <c:pt idx="202">
                  <c:v>40683</c:v>
                </c:pt>
                <c:pt idx="203">
                  <c:v>40686</c:v>
                </c:pt>
                <c:pt idx="204">
                  <c:v>40687</c:v>
                </c:pt>
                <c:pt idx="205">
                  <c:v>40688</c:v>
                </c:pt>
                <c:pt idx="206">
                  <c:v>40689</c:v>
                </c:pt>
                <c:pt idx="207">
                  <c:v>40690</c:v>
                </c:pt>
                <c:pt idx="208">
                  <c:v>40694</c:v>
                </c:pt>
                <c:pt idx="209">
                  <c:v>40695</c:v>
                </c:pt>
                <c:pt idx="210">
                  <c:v>40696</c:v>
                </c:pt>
                <c:pt idx="211">
                  <c:v>40697</c:v>
                </c:pt>
                <c:pt idx="212">
                  <c:v>40700</c:v>
                </c:pt>
                <c:pt idx="213">
                  <c:v>40701</c:v>
                </c:pt>
                <c:pt idx="214">
                  <c:v>40702</c:v>
                </c:pt>
                <c:pt idx="215">
                  <c:v>40703</c:v>
                </c:pt>
                <c:pt idx="216">
                  <c:v>40704</c:v>
                </c:pt>
                <c:pt idx="217">
                  <c:v>40707</c:v>
                </c:pt>
                <c:pt idx="218">
                  <c:v>40708</c:v>
                </c:pt>
                <c:pt idx="219">
                  <c:v>40709</c:v>
                </c:pt>
                <c:pt idx="220">
                  <c:v>40710</c:v>
                </c:pt>
                <c:pt idx="221">
                  <c:v>40711</c:v>
                </c:pt>
                <c:pt idx="222">
                  <c:v>40714</c:v>
                </c:pt>
                <c:pt idx="223">
                  <c:v>40715</c:v>
                </c:pt>
                <c:pt idx="224">
                  <c:v>40716</c:v>
                </c:pt>
                <c:pt idx="225">
                  <c:v>40717</c:v>
                </c:pt>
                <c:pt idx="226">
                  <c:v>40718</c:v>
                </c:pt>
                <c:pt idx="227">
                  <c:v>40721</c:v>
                </c:pt>
                <c:pt idx="228">
                  <c:v>40722</c:v>
                </c:pt>
                <c:pt idx="229">
                  <c:v>40723</c:v>
                </c:pt>
                <c:pt idx="230">
                  <c:v>40724</c:v>
                </c:pt>
                <c:pt idx="231">
                  <c:v>40725</c:v>
                </c:pt>
                <c:pt idx="232">
                  <c:v>40728</c:v>
                </c:pt>
                <c:pt idx="233">
                  <c:v>40729</c:v>
                </c:pt>
                <c:pt idx="234">
                  <c:v>40730</c:v>
                </c:pt>
                <c:pt idx="235">
                  <c:v>40731</c:v>
                </c:pt>
                <c:pt idx="236">
                  <c:v>40732</c:v>
                </c:pt>
                <c:pt idx="237">
                  <c:v>40735</c:v>
                </c:pt>
                <c:pt idx="238">
                  <c:v>40736</c:v>
                </c:pt>
                <c:pt idx="239">
                  <c:v>40737</c:v>
                </c:pt>
                <c:pt idx="240">
                  <c:v>40738</c:v>
                </c:pt>
                <c:pt idx="241">
                  <c:v>40739</c:v>
                </c:pt>
                <c:pt idx="242">
                  <c:v>40742</c:v>
                </c:pt>
                <c:pt idx="243">
                  <c:v>40743</c:v>
                </c:pt>
                <c:pt idx="244">
                  <c:v>40744</c:v>
                </c:pt>
                <c:pt idx="245">
                  <c:v>40745</c:v>
                </c:pt>
                <c:pt idx="246">
                  <c:v>40746</c:v>
                </c:pt>
                <c:pt idx="247">
                  <c:v>40749</c:v>
                </c:pt>
                <c:pt idx="248">
                  <c:v>40750</c:v>
                </c:pt>
                <c:pt idx="249">
                  <c:v>40751</c:v>
                </c:pt>
                <c:pt idx="250">
                  <c:v>40752</c:v>
                </c:pt>
                <c:pt idx="251">
                  <c:v>40753</c:v>
                </c:pt>
                <c:pt idx="252">
                  <c:v>40756</c:v>
                </c:pt>
                <c:pt idx="253">
                  <c:v>40757</c:v>
                </c:pt>
                <c:pt idx="254">
                  <c:v>40758</c:v>
                </c:pt>
                <c:pt idx="255">
                  <c:v>40759</c:v>
                </c:pt>
                <c:pt idx="256">
                  <c:v>40760</c:v>
                </c:pt>
                <c:pt idx="257">
                  <c:v>40763</c:v>
                </c:pt>
                <c:pt idx="258">
                  <c:v>40764</c:v>
                </c:pt>
                <c:pt idx="259">
                  <c:v>40765</c:v>
                </c:pt>
                <c:pt idx="260">
                  <c:v>40766</c:v>
                </c:pt>
                <c:pt idx="261">
                  <c:v>40767</c:v>
                </c:pt>
                <c:pt idx="262">
                  <c:v>40770</c:v>
                </c:pt>
                <c:pt idx="263">
                  <c:v>40771</c:v>
                </c:pt>
                <c:pt idx="264">
                  <c:v>40772</c:v>
                </c:pt>
                <c:pt idx="265">
                  <c:v>40773</c:v>
                </c:pt>
                <c:pt idx="266">
                  <c:v>40774</c:v>
                </c:pt>
                <c:pt idx="267">
                  <c:v>40777</c:v>
                </c:pt>
                <c:pt idx="268">
                  <c:v>40778</c:v>
                </c:pt>
                <c:pt idx="269">
                  <c:v>40779</c:v>
                </c:pt>
                <c:pt idx="270">
                  <c:v>40780</c:v>
                </c:pt>
                <c:pt idx="271">
                  <c:v>40781</c:v>
                </c:pt>
                <c:pt idx="272">
                  <c:v>40785</c:v>
                </c:pt>
                <c:pt idx="273">
                  <c:v>40786</c:v>
                </c:pt>
                <c:pt idx="274">
                  <c:v>40787</c:v>
                </c:pt>
                <c:pt idx="275">
                  <c:v>40788</c:v>
                </c:pt>
                <c:pt idx="276">
                  <c:v>40791</c:v>
                </c:pt>
                <c:pt idx="277">
                  <c:v>40792</c:v>
                </c:pt>
                <c:pt idx="278">
                  <c:v>40793</c:v>
                </c:pt>
                <c:pt idx="279">
                  <c:v>40794</c:v>
                </c:pt>
                <c:pt idx="280">
                  <c:v>40795</c:v>
                </c:pt>
                <c:pt idx="281">
                  <c:v>40798</c:v>
                </c:pt>
                <c:pt idx="282">
                  <c:v>40799</c:v>
                </c:pt>
                <c:pt idx="283">
                  <c:v>40800</c:v>
                </c:pt>
                <c:pt idx="284">
                  <c:v>40801</c:v>
                </c:pt>
                <c:pt idx="285">
                  <c:v>40802</c:v>
                </c:pt>
                <c:pt idx="286">
                  <c:v>40805</c:v>
                </c:pt>
                <c:pt idx="287">
                  <c:v>40806</c:v>
                </c:pt>
                <c:pt idx="288">
                  <c:v>40807</c:v>
                </c:pt>
                <c:pt idx="289">
                  <c:v>40808</c:v>
                </c:pt>
                <c:pt idx="290">
                  <c:v>40809</c:v>
                </c:pt>
                <c:pt idx="291">
                  <c:v>40812</c:v>
                </c:pt>
                <c:pt idx="292">
                  <c:v>40813</c:v>
                </c:pt>
                <c:pt idx="293">
                  <c:v>40814</c:v>
                </c:pt>
                <c:pt idx="294">
                  <c:v>40815</c:v>
                </c:pt>
                <c:pt idx="295">
                  <c:v>40816</c:v>
                </c:pt>
                <c:pt idx="296">
                  <c:v>40819</c:v>
                </c:pt>
                <c:pt idx="297">
                  <c:v>40820</c:v>
                </c:pt>
                <c:pt idx="298">
                  <c:v>40821</c:v>
                </c:pt>
                <c:pt idx="299">
                  <c:v>40822</c:v>
                </c:pt>
                <c:pt idx="300">
                  <c:v>40823</c:v>
                </c:pt>
                <c:pt idx="301">
                  <c:v>40826</c:v>
                </c:pt>
                <c:pt idx="302">
                  <c:v>40827</c:v>
                </c:pt>
                <c:pt idx="303">
                  <c:v>40828</c:v>
                </c:pt>
                <c:pt idx="304">
                  <c:v>40829</c:v>
                </c:pt>
                <c:pt idx="305">
                  <c:v>40830</c:v>
                </c:pt>
                <c:pt idx="306">
                  <c:v>40833</c:v>
                </c:pt>
                <c:pt idx="307">
                  <c:v>40834</c:v>
                </c:pt>
                <c:pt idx="308">
                  <c:v>40835</c:v>
                </c:pt>
                <c:pt idx="309">
                  <c:v>40836</c:v>
                </c:pt>
                <c:pt idx="310">
                  <c:v>40837</c:v>
                </c:pt>
                <c:pt idx="311">
                  <c:v>40840</c:v>
                </c:pt>
                <c:pt idx="312">
                  <c:v>40841</c:v>
                </c:pt>
                <c:pt idx="313">
                  <c:v>40842</c:v>
                </c:pt>
                <c:pt idx="314">
                  <c:v>40843</c:v>
                </c:pt>
                <c:pt idx="315">
                  <c:v>40844</c:v>
                </c:pt>
                <c:pt idx="316">
                  <c:v>40847</c:v>
                </c:pt>
                <c:pt idx="317">
                  <c:v>40848</c:v>
                </c:pt>
                <c:pt idx="318">
                  <c:v>40849</c:v>
                </c:pt>
                <c:pt idx="319">
                  <c:v>40850</c:v>
                </c:pt>
                <c:pt idx="320">
                  <c:v>40851</c:v>
                </c:pt>
                <c:pt idx="321">
                  <c:v>40854</c:v>
                </c:pt>
                <c:pt idx="322">
                  <c:v>40855</c:v>
                </c:pt>
                <c:pt idx="323">
                  <c:v>40856</c:v>
                </c:pt>
                <c:pt idx="324">
                  <c:v>40857</c:v>
                </c:pt>
                <c:pt idx="325">
                  <c:v>40858</c:v>
                </c:pt>
                <c:pt idx="326">
                  <c:v>40861</c:v>
                </c:pt>
                <c:pt idx="327">
                  <c:v>40862</c:v>
                </c:pt>
                <c:pt idx="328">
                  <c:v>40863</c:v>
                </c:pt>
                <c:pt idx="329">
                  <c:v>40864</c:v>
                </c:pt>
                <c:pt idx="330">
                  <c:v>40865</c:v>
                </c:pt>
                <c:pt idx="331">
                  <c:v>40868</c:v>
                </c:pt>
                <c:pt idx="332">
                  <c:v>40869</c:v>
                </c:pt>
                <c:pt idx="333">
                  <c:v>40870</c:v>
                </c:pt>
                <c:pt idx="334">
                  <c:v>40871</c:v>
                </c:pt>
                <c:pt idx="335">
                  <c:v>40872</c:v>
                </c:pt>
                <c:pt idx="336">
                  <c:v>40875</c:v>
                </c:pt>
                <c:pt idx="337">
                  <c:v>40876</c:v>
                </c:pt>
                <c:pt idx="338">
                  <c:v>40877</c:v>
                </c:pt>
                <c:pt idx="339">
                  <c:v>40878</c:v>
                </c:pt>
                <c:pt idx="340">
                  <c:v>40879</c:v>
                </c:pt>
                <c:pt idx="341">
                  <c:v>40882</c:v>
                </c:pt>
                <c:pt idx="342">
                  <c:v>40883</c:v>
                </c:pt>
                <c:pt idx="343">
                  <c:v>40884</c:v>
                </c:pt>
                <c:pt idx="344">
                  <c:v>40885</c:v>
                </c:pt>
                <c:pt idx="345">
                  <c:v>40886</c:v>
                </c:pt>
                <c:pt idx="346">
                  <c:v>40889</c:v>
                </c:pt>
                <c:pt idx="347">
                  <c:v>40890</c:v>
                </c:pt>
                <c:pt idx="348">
                  <c:v>40891</c:v>
                </c:pt>
                <c:pt idx="349">
                  <c:v>40892</c:v>
                </c:pt>
                <c:pt idx="350">
                  <c:v>40893</c:v>
                </c:pt>
                <c:pt idx="351">
                  <c:v>40896</c:v>
                </c:pt>
                <c:pt idx="352">
                  <c:v>40897</c:v>
                </c:pt>
                <c:pt idx="353">
                  <c:v>40898</c:v>
                </c:pt>
                <c:pt idx="354">
                  <c:v>40899</c:v>
                </c:pt>
                <c:pt idx="355">
                  <c:v>40900</c:v>
                </c:pt>
                <c:pt idx="356">
                  <c:v>40905</c:v>
                </c:pt>
                <c:pt idx="357">
                  <c:v>40906</c:v>
                </c:pt>
                <c:pt idx="358">
                  <c:v>40907</c:v>
                </c:pt>
                <c:pt idx="359">
                  <c:v>40911</c:v>
                </c:pt>
                <c:pt idx="360">
                  <c:v>40912</c:v>
                </c:pt>
                <c:pt idx="361">
                  <c:v>40913</c:v>
                </c:pt>
                <c:pt idx="362">
                  <c:v>40914</c:v>
                </c:pt>
                <c:pt idx="363">
                  <c:v>40917</c:v>
                </c:pt>
                <c:pt idx="364">
                  <c:v>40918</c:v>
                </c:pt>
                <c:pt idx="365">
                  <c:v>40919</c:v>
                </c:pt>
                <c:pt idx="366">
                  <c:v>40920</c:v>
                </c:pt>
                <c:pt idx="367">
                  <c:v>40921</c:v>
                </c:pt>
                <c:pt idx="368">
                  <c:v>40924</c:v>
                </c:pt>
                <c:pt idx="369">
                  <c:v>40925</c:v>
                </c:pt>
                <c:pt idx="370">
                  <c:v>40926</c:v>
                </c:pt>
                <c:pt idx="371">
                  <c:v>40927</c:v>
                </c:pt>
                <c:pt idx="372">
                  <c:v>40928</c:v>
                </c:pt>
                <c:pt idx="373">
                  <c:v>40931</c:v>
                </c:pt>
                <c:pt idx="374">
                  <c:v>40932</c:v>
                </c:pt>
                <c:pt idx="375">
                  <c:v>40933</c:v>
                </c:pt>
                <c:pt idx="376">
                  <c:v>40934</c:v>
                </c:pt>
                <c:pt idx="377">
                  <c:v>40935</c:v>
                </c:pt>
                <c:pt idx="378">
                  <c:v>40938</c:v>
                </c:pt>
                <c:pt idx="379">
                  <c:v>40939</c:v>
                </c:pt>
                <c:pt idx="380">
                  <c:v>40940</c:v>
                </c:pt>
                <c:pt idx="381">
                  <c:v>40941</c:v>
                </c:pt>
                <c:pt idx="382">
                  <c:v>40942</c:v>
                </c:pt>
                <c:pt idx="383">
                  <c:v>40945</c:v>
                </c:pt>
                <c:pt idx="384">
                  <c:v>40946</c:v>
                </c:pt>
                <c:pt idx="385">
                  <c:v>40947</c:v>
                </c:pt>
                <c:pt idx="386">
                  <c:v>40948</c:v>
                </c:pt>
                <c:pt idx="387">
                  <c:v>40949</c:v>
                </c:pt>
                <c:pt idx="388">
                  <c:v>40952</c:v>
                </c:pt>
                <c:pt idx="389">
                  <c:v>40953</c:v>
                </c:pt>
                <c:pt idx="390">
                  <c:v>40954</c:v>
                </c:pt>
                <c:pt idx="391">
                  <c:v>40955</c:v>
                </c:pt>
                <c:pt idx="392">
                  <c:v>40956</c:v>
                </c:pt>
                <c:pt idx="393">
                  <c:v>40959</c:v>
                </c:pt>
                <c:pt idx="394">
                  <c:v>40960</c:v>
                </c:pt>
                <c:pt idx="395">
                  <c:v>40961</c:v>
                </c:pt>
                <c:pt idx="396">
                  <c:v>40962</c:v>
                </c:pt>
                <c:pt idx="397">
                  <c:v>40963</c:v>
                </c:pt>
                <c:pt idx="398">
                  <c:v>40966</c:v>
                </c:pt>
                <c:pt idx="399">
                  <c:v>40967</c:v>
                </c:pt>
                <c:pt idx="400">
                  <c:v>40968</c:v>
                </c:pt>
                <c:pt idx="401">
                  <c:v>40969</c:v>
                </c:pt>
                <c:pt idx="402">
                  <c:v>40970</c:v>
                </c:pt>
                <c:pt idx="403">
                  <c:v>40973</c:v>
                </c:pt>
                <c:pt idx="404">
                  <c:v>40974</c:v>
                </c:pt>
                <c:pt idx="405">
                  <c:v>40975</c:v>
                </c:pt>
                <c:pt idx="406">
                  <c:v>40976</c:v>
                </c:pt>
                <c:pt idx="407">
                  <c:v>40977</c:v>
                </c:pt>
                <c:pt idx="408">
                  <c:v>40980</c:v>
                </c:pt>
                <c:pt idx="409">
                  <c:v>40981</c:v>
                </c:pt>
                <c:pt idx="410">
                  <c:v>40982</c:v>
                </c:pt>
                <c:pt idx="411">
                  <c:v>40983</c:v>
                </c:pt>
                <c:pt idx="412">
                  <c:v>40984</c:v>
                </c:pt>
                <c:pt idx="413">
                  <c:v>40987</c:v>
                </c:pt>
                <c:pt idx="414">
                  <c:v>40988</c:v>
                </c:pt>
                <c:pt idx="415">
                  <c:v>40989</c:v>
                </c:pt>
                <c:pt idx="416">
                  <c:v>40990</c:v>
                </c:pt>
                <c:pt idx="417">
                  <c:v>40991</c:v>
                </c:pt>
                <c:pt idx="418">
                  <c:v>40994</c:v>
                </c:pt>
                <c:pt idx="419">
                  <c:v>40995</c:v>
                </c:pt>
                <c:pt idx="420">
                  <c:v>40996</c:v>
                </c:pt>
                <c:pt idx="421">
                  <c:v>40997</c:v>
                </c:pt>
                <c:pt idx="422">
                  <c:v>40998</c:v>
                </c:pt>
                <c:pt idx="423">
                  <c:v>41001</c:v>
                </c:pt>
                <c:pt idx="424">
                  <c:v>41002</c:v>
                </c:pt>
                <c:pt idx="425">
                  <c:v>41003</c:v>
                </c:pt>
                <c:pt idx="426">
                  <c:v>41004</c:v>
                </c:pt>
                <c:pt idx="427">
                  <c:v>41009</c:v>
                </c:pt>
                <c:pt idx="428">
                  <c:v>41010</c:v>
                </c:pt>
                <c:pt idx="429">
                  <c:v>41011</c:v>
                </c:pt>
                <c:pt idx="430">
                  <c:v>41012</c:v>
                </c:pt>
                <c:pt idx="431">
                  <c:v>41015</c:v>
                </c:pt>
                <c:pt idx="432">
                  <c:v>41016</c:v>
                </c:pt>
                <c:pt idx="433">
                  <c:v>41017</c:v>
                </c:pt>
                <c:pt idx="434">
                  <c:v>41018</c:v>
                </c:pt>
                <c:pt idx="435">
                  <c:v>41019</c:v>
                </c:pt>
                <c:pt idx="436">
                  <c:v>41022</c:v>
                </c:pt>
                <c:pt idx="437">
                  <c:v>41023</c:v>
                </c:pt>
                <c:pt idx="438">
                  <c:v>41024</c:v>
                </c:pt>
                <c:pt idx="439">
                  <c:v>41025</c:v>
                </c:pt>
                <c:pt idx="440">
                  <c:v>41026</c:v>
                </c:pt>
                <c:pt idx="441">
                  <c:v>41029</c:v>
                </c:pt>
                <c:pt idx="442">
                  <c:v>41030</c:v>
                </c:pt>
                <c:pt idx="443">
                  <c:v>41031</c:v>
                </c:pt>
                <c:pt idx="444">
                  <c:v>41032</c:v>
                </c:pt>
                <c:pt idx="445">
                  <c:v>41033</c:v>
                </c:pt>
                <c:pt idx="446">
                  <c:v>41037</c:v>
                </c:pt>
                <c:pt idx="447">
                  <c:v>41038</c:v>
                </c:pt>
                <c:pt idx="448">
                  <c:v>41039</c:v>
                </c:pt>
                <c:pt idx="449">
                  <c:v>41040</c:v>
                </c:pt>
                <c:pt idx="450">
                  <c:v>41043</c:v>
                </c:pt>
                <c:pt idx="451">
                  <c:v>41044</c:v>
                </c:pt>
                <c:pt idx="452">
                  <c:v>41045</c:v>
                </c:pt>
                <c:pt idx="453">
                  <c:v>41046</c:v>
                </c:pt>
                <c:pt idx="454">
                  <c:v>41047</c:v>
                </c:pt>
                <c:pt idx="455">
                  <c:v>41050</c:v>
                </c:pt>
                <c:pt idx="456">
                  <c:v>41051</c:v>
                </c:pt>
                <c:pt idx="457">
                  <c:v>41052</c:v>
                </c:pt>
                <c:pt idx="458">
                  <c:v>41053</c:v>
                </c:pt>
                <c:pt idx="459">
                  <c:v>41054</c:v>
                </c:pt>
                <c:pt idx="460">
                  <c:v>41057</c:v>
                </c:pt>
                <c:pt idx="461">
                  <c:v>41058</c:v>
                </c:pt>
                <c:pt idx="462">
                  <c:v>41059</c:v>
                </c:pt>
                <c:pt idx="463">
                  <c:v>41060</c:v>
                </c:pt>
                <c:pt idx="464">
                  <c:v>41061</c:v>
                </c:pt>
                <c:pt idx="465">
                  <c:v>41066</c:v>
                </c:pt>
                <c:pt idx="466">
                  <c:v>41067</c:v>
                </c:pt>
                <c:pt idx="467">
                  <c:v>41068</c:v>
                </c:pt>
                <c:pt idx="468">
                  <c:v>41071</c:v>
                </c:pt>
                <c:pt idx="469">
                  <c:v>41072</c:v>
                </c:pt>
                <c:pt idx="470">
                  <c:v>41073</c:v>
                </c:pt>
                <c:pt idx="471">
                  <c:v>41074</c:v>
                </c:pt>
                <c:pt idx="472">
                  <c:v>41075</c:v>
                </c:pt>
                <c:pt idx="473">
                  <c:v>41078</c:v>
                </c:pt>
                <c:pt idx="474">
                  <c:v>41079</c:v>
                </c:pt>
                <c:pt idx="475">
                  <c:v>41080</c:v>
                </c:pt>
                <c:pt idx="476">
                  <c:v>41081</c:v>
                </c:pt>
                <c:pt idx="477">
                  <c:v>41082</c:v>
                </c:pt>
                <c:pt idx="478">
                  <c:v>41085</c:v>
                </c:pt>
                <c:pt idx="479">
                  <c:v>41086</c:v>
                </c:pt>
                <c:pt idx="480">
                  <c:v>41087</c:v>
                </c:pt>
                <c:pt idx="481">
                  <c:v>41088</c:v>
                </c:pt>
                <c:pt idx="482">
                  <c:v>41089</c:v>
                </c:pt>
                <c:pt idx="483">
                  <c:v>41092</c:v>
                </c:pt>
                <c:pt idx="484">
                  <c:v>41093</c:v>
                </c:pt>
                <c:pt idx="485">
                  <c:v>41094</c:v>
                </c:pt>
                <c:pt idx="486">
                  <c:v>41095</c:v>
                </c:pt>
                <c:pt idx="487">
                  <c:v>41096</c:v>
                </c:pt>
                <c:pt idx="488">
                  <c:v>41099</c:v>
                </c:pt>
                <c:pt idx="489">
                  <c:v>41100</c:v>
                </c:pt>
                <c:pt idx="490">
                  <c:v>41101</c:v>
                </c:pt>
                <c:pt idx="491">
                  <c:v>41102</c:v>
                </c:pt>
                <c:pt idx="492">
                  <c:v>41103</c:v>
                </c:pt>
                <c:pt idx="493">
                  <c:v>41106</c:v>
                </c:pt>
                <c:pt idx="494">
                  <c:v>41107</c:v>
                </c:pt>
                <c:pt idx="495">
                  <c:v>41108</c:v>
                </c:pt>
                <c:pt idx="496">
                  <c:v>41109</c:v>
                </c:pt>
                <c:pt idx="497">
                  <c:v>41110</c:v>
                </c:pt>
                <c:pt idx="498">
                  <c:v>41113</c:v>
                </c:pt>
                <c:pt idx="499">
                  <c:v>41114</c:v>
                </c:pt>
                <c:pt idx="500">
                  <c:v>41115</c:v>
                </c:pt>
                <c:pt idx="501">
                  <c:v>41116</c:v>
                </c:pt>
                <c:pt idx="502">
                  <c:v>41117</c:v>
                </c:pt>
                <c:pt idx="503">
                  <c:v>41120</c:v>
                </c:pt>
                <c:pt idx="504">
                  <c:v>41121</c:v>
                </c:pt>
                <c:pt idx="505">
                  <c:v>41122</c:v>
                </c:pt>
                <c:pt idx="506">
                  <c:v>41123</c:v>
                </c:pt>
                <c:pt idx="507">
                  <c:v>41124</c:v>
                </c:pt>
                <c:pt idx="508">
                  <c:v>41127</c:v>
                </c:pt>
                <c:pt idx="509">
                  <c:v>41128</c:v>
                </c:pt>
                <c:pt idx="510">
                  <c:v>41129</c:v>
                </c:pt>
                <c:pt idx="511">
                  <c:v>41130</c:v>
                </c:pt>
                <c:pt idx="512">
                  <c:v>41131</c:v>
                </c:pt>
                <c:pt idx="513">
                  <c:v>41134</c:v>
                </c:pt>
                <c:pt idx="514">
                  <c:v>41135</c:v>
                </c:pt>
                <c:pt idx="515">
                  <c:v>41136</c:v>
                </c:pt>
                <c:pt idx="516">
                  <c:v>41137</c:v>
                </c:pt>
                <c:pt idx="517">
                  <c:v>41138</c:v>
                </c:pt>
                <c:pt idx="518">
                  <c:v>41141</c:v>
                </c:pt>
                <c:pt idx="519">
                  <c:v>41142</c:v>
                </c:pt>
                <c:pt idx="520">
                  <c:v>41143</c:v>
                </c:pt>
                <c:pt idx="521">
                  <c:v>41144</c:v>
                </c:pt>
                <c:pt idx="522">
                  <c:v>41145</c:v>
                </c:pt>
                <c:pt idx="523">
                  <c:v>41149</c:v>
                </c:pt>
                <c:pt idx="524">
                  <c:v>41150</c:v>
                </c:pt>
                <c:pt idx="525">
                  <c:v>41151</c:v>
                </c:pt>
                <c:pt idx="526">
                  <c:v>41152</c:v>
                </c:pt>
                <c:pt idx="527">
                  <c:v>41155</c:v>
                </c:pt>
                <c:pt idx="528">
                  <c:v>41156</c:v>
                </c:pt>
                <c:pt idx="529">
                  <c:v>41157</c:v>
                </c:pt>
                <c:pt idx="530">
                  <c:v>41158</c:v>
                </c:pt>
                <c:pt idx="531">
                  <c:v>41159</c:v>
                </c:pt>
                <c:pt idx="532">
                  <c:v>41162</c:v>
                </c:pt>
                <c:pt idx="533">
                  <c:v>41163</c:v>
                </c:pt>
                <c:pt idx="534">
                  <c:v>41164</c:v>
                </c:pt>
                <c:pt idx="535">
                  <c:v>41165</c:v>
                </c:pt>
                <c:pt idx="536">
                  <c:v>41166</c:v>
                </c:pt>
                <c:pt idx="537">
                  <c:v>41169</c:v>
                </c:pt>
                <c:pt idx="538">
                  <c:v>41170</c:v>
                </c:pt>
                <c:pt idx="539">
                  <c:v>41171</c:v>
                </c:pt>
                <c:pt idx="540">
                  <c:v>41172</c:v>
                </c:pt>
                <c:pt idx="541">
                  <c:v>41173</c:v>
                </c:pt>
                <c:pt idx="542">
                  <c:v>41176</c:v>
                </c:pt>
                <c:pt idx="543">
                  <c:v>41177</c:v>
                </c:pt>
                <c:pt idx="544">
                  <c:v>41178</c:v>
                </c:pt>
                <c:pt idx="545">
                  <c:v>41179</c:v>
                </c:pt>
                <c:pt idx="546">
                  <c:v>41180</c:v>
                </c:pt>
                <c:pt idx="547">
                  <c:v>41183</c:v>
                </c:pt>
                <c:pt idx="548">
                  <c:v>41184</c:v>
                </c:pt>
                <c:pt idx="549">
                  <c:v>41185</c:v>
                </c:pt>
                <c:pt idx="550">
                  <c:v>41186</c:v>
                </c:pt>
                <c:pt idx="551">
                  <c:v>41187</c:v>
                </c:pt>
                <c:pt idx="552">
                  <c:v>41190</c:v>
                </c:pt>
                <c:pt idx="553">
                  <c:v>41191</c:v>
                </c:pt>
                <c:pt idx="554">
                  <c:v>41192</c:v>
                </c:pt>
                <c:pt idx="555">
                  <c:v>41193</c:v>
                </c:pt>
                <c:pt idx="556">
                  <c:v>41194</c:v>
                </c:pt>
                <c:pt idx="557">
                  <c:v>41197</c:v>
                </c:pt>
                <c:pt idx="558">
                  <c:v>41198</c:v>
                </c:pt>
                <c:pt idx="559">
                  <c:v>41199</c:v>
                </c:pt>
                <c:pt idx="560">
                  <c:v>41200</c:v>
                </c:pt>
                <c:pt idx="561">
                  <c:v>41201</c:v>
                </c:pt>
                <c:pt idx="562">
                  <c:v>41204</c:v>
                </c:pt>
                <c:pt idx="563">
                  <c:v>41205</c:v>
                </c:pt>
                <c:pt idx="564">
                  <c:v>41206</c:v>
                </c:pt>
                <c:pt idx="565">
                  <c:v>41207</c:v>
                </c:pt>
                <c:pt idx="566">
                  <c:v>41208</c:v>
                </c:pt>
                <c:pt idx="567">
                  <c:v>41211</c:v>
                </c:pt>
                <c:pt idx="568">
                  <c:v>41212</c:v>
                </c:pt>
                <c:pt idx="569">
                  <c:v>41213</c:v>
                </c:pt>
                <c:pt idx="570">
                  <c:v>41214</c:v>
                </c:pt>
                <c:pt idx="571">
                  <c:v>41215</c:v>
                </c:pt>
                <c:pt idx="572">
                  <c:v>41218</c:v>
                </c:pt>
                <c:pt idx="573">
                  <c:v>41219</c:v>
                </c:pt>
                <c:pt idx="574">
                  <c:v>41220</c:v>
                </c:pt>
                <c:pt idx="575">
                  <c:v>41221</c:v>
                </c:pt>
                <c:pt idx="576">
                  <c:v>41222</c:v>
                </c:pt>
                <c:pt idx="577">
                  <c:v>41225</c:v>
                </c:pt>
                <c:pt idx="578">
                  <c:v>41226</c:v>
                </c:pt>
                <c:pt idx="579">
                  <c:v>41227</c:v>
                </c:pt>
                <c:pt idx="580">
                  <c:v>41228</c:v>
                </c:pt>
                <c:pt idx="581">
                  <c:v>41229</c:v>
                </c:pt>
                <c:pt idx="582">
                  <c:v>41232</c:v>
                </c:pt>
                <c:pt idx="583">
                  <c:v>41233</c:v>
                </c:pt>
                <c:pt idx="584">
                  <c:v>41234</c:v>
                </c:pt>
                <c:pt idx="585">
                  <c:v>41235</c:v>
                </c:pt>
                <c:pt idx="586">
                  <c:v>41236</c:v>
                </c:pt>
                <c:pt idx="587">
                  <c:v>41239</c:v>
                </c:pt>
                <c:pt idx="588">
                  <c:v>41240</c:v>
                </c:pt>
                <c:pt idx="589">
                  <c:v>41241</c:v>
                </c:pt>
                <c:pt idx="590">
                  <c:v>41242</c:v>
                </c:pt>
                <c:pt idx="591">
                  <c:v>41243</c:v>
                </c:pt>
                <c:pt idx="592">
                  <c:v>41246</c:v>
                </c:pt>
                <c:pt idx="593">
                  <c:v>41247</c:v>
                </c:pt>
                <c:pt idx="594">
                  <c:v>41248</c:v>
                </c:pt>
                <c:pt idx="595">
                  <c:v>41249</c:v>
                </c:pt>
                <c:pt idx="596">
                  <c:v>41250</c:v>
                </c:pt>
                <c:pt idx="597">
                  <c:v>41253</c:v>
                </c:pt>
                <c:pt idx="598">
                  <c:v>41254</c:v>
                </c:pt>
                <c:pt idx="599">
                  <c:v>41255</c:v>
                </c:pt>
                <c:pt idx="600">
                  <c:v>41256</c:v>
                </c:pt>
                <c:pt idx="601">
                  <c:v>41257</c:v>
                </c:pt>
                <c:pt idx="602">
                  <c:v>41260</c:v>
                </c:pt>
                <c:pt idx="603">
                  <c:v>41261</c:v>
                </c:pt>
                <c:pt idx="604">
                  <c:v>41262</c:v>
                </c:pt>
                <c:pt idx="605">
                  <c:v>41263</c:v>
                </c:pt>
                <c:pt idx="606">
                  <c:v>41264</c:v>
                </c:pt>
                <c:pt idx="607">
                  <c:v>41267</c:v>
                </c:pt>
                <c:pt idx="608">
                  <c:v>41270</c:v>
                </c:pt>
                <c:pt idx="609">
                  <c:v>41271</c:v>
                </c:pt>
                <c:pt idx="610">
                  <c:v>41274</c:v>
                </c:pt>
                <c:pt idx="611">
                  <c:v>41276</c:v>
                </c:pt>
                <c:pt idx="612">
                  <c:v>41277</c:v>
                </c:pt>
                <c:pt idx="613">
                  <c:v>41278</c:v>
                </c:pt>
                <c:pt idx="614">
                  <c:v>41281</c:v>
                </c:pt>
                <c:pt idx="615">
                  <c:v>41282</c:v>
                </c:pt>
                <c:pt idx="616">
                  <c:v>41283</c:v>
                </c:pt>
                <c:pt idx="617">
                  <c:v>41284</c:v>
                </c:pt>
                <c:pt idx="618">
                  <c:v>41285</c:v>
                </c:pt>
                <c:pt idx="619">
                  <c:v>41288</c:v>
                </c:pt>
                <c:pt idx="620">
                  <c:v>41289</c:v>
                </c:pt>
                <c:pt idx="621">
                  <c:v>41290</c:v>
                </c:pt>
                <c:pt idx="622">
                  <c:v>41291</c:v>
                </c:pt>
                <c:pt idx="623">
                  <c:v>41292</c:v>
                </c:pt>
                <c:pt idx="624">
                  <c:v>41295</c:v>
                </c:pt>
                <c:pt idx="625">
                  <c:v>41296</c:v>
                </c:pt>
                <c:pt idx="626">
                  <c:v>41297</c:v>
                </c:pt>
                <c:pt idx="627">
                  <c:v>41298</c:v>
                </c:pt>
                <c:pt idx="628">
                  <c:v>41299</c:v>
                </c:pt>
                <c:pt idx="629">
                  <c:v>41302</c:v>
                </c:pt>
                <c:pt idx="630">
                  <c:v>41303</c:v>
                </c:pt>
                <c:pt idx="631">
                  <c:v>41304</c:v>
                </c:pt>
                <c:pt idx="632">
                  <c:v>41305</c:v>
                </c:pt>
                <c:pt idx="633">
                  <c:v>41306</c:v>
                </c:pt>
                <c:pt idx="634">
                  <c:v>41309</c:v>
                </c:pt>
                <c:pt idx="635">
                  <c:v>41310</c:v>
                </c:pt>
                <c:pt idx="636">
                  <c:v>41311</c:v>
                </c:pt>
                <c:pt idx="637">
                  <c:v>41312</c:v>
                </c:pt>
                <c:pt idx="638">
                  <c:v>41313</c:v>
                </c:pt>
                <c:pt idx="639">
                  <c:v>41316</c:v>
                </c:pt>
                <c:pt idx="640">
                  <c:v>41317</c:v>
                </c:pt>
                <c:pt idx="641">
                  <c:v>41318</c:v>
                </c:pt>
                <c:pt idx="642">
                  <c:v>41319</c:v>
                </c:pt>
                <c:pt idx="643">
                  <c:v>41320</c:v>
                </c:pt>
                <c:pt idx="644">
                  <c:v>41323</c:v>
                </c:pt>
                <c:pt idx="645">
                  <c:v>41324</c:v>
                </c:pt>
                <c:pt idx="646">
                  <c:v>41325</c:v>
                </c:pt>
                <c:pt idx="647">
                  <c:v>41326</c:v>
                </c:pt>
                <c:pt idx="648">
                  <c:v>41327</c:v>
                </c:pt>
                <c:pt idx="649">
                  <c:v>41330</c:v>
                </c:pt>
                <c:pt idx="650">
                  <c:v>41331</c:v>
                </c:pt>
                <c:pt idx="651">
                  <c:v>41332</c:v>
                </c:pt>
                <c:pt idx="652">
                  <c:v>41333</c:v>
                </c:pt>
                <c:pt idx="653">
                  <c:v>41334</c:v>
                </c:pt>
                <c:pt idx="654">
                  <c:v>41337</c:v>
                </c:pt>
                <c:pt idx="655">
                  <c:v>41338</c:v>
                </c:pt>
                <c:pt idx="656">
                  <c:v>41339</c:v>
                </c:pt>
                <c:pt idx="657">
                  <c:v>41340</c:v>
                </c:pt>
                <c:pt idx="658">
                  <c:v>41341</c:v>
                </c:pt>
                <c:pt idx="659">
                  <c:v>41344</c:v>
                </c:pt>
                <c:pt idx="660">
                  <c:v>41345</c:v>
                </c:pt>
                <c:pt idx="661">
                  <c:v>41346</c:v>
                </c:pt>
                <c:pt idx="662">
                  <c:v>41347</c:v>
                </c:pt>
                <c:pt idx="663">
                  <c:v>41348</c:v>
                </c:pt>
                <c:pt idx="664">
                  <c:v>41351</c:v>
                </c:pt>
                <c:pt idx="665">
                  <c:v>41352</c:v>
                </c:pt>
                <c:pt idx="666">
                  <c:v>41353</c:v>
                </c:pt>
                <c:pt idx="667">
                  <c:v>41354</c:v>
                </c:pt>
                <c:pt idx="668">
                  <c:v>41355</c:v>
                </c:pt>
                <c:pt idx="669">
                  <c:v>41358</c:v>
                </c:pt>
                <c:pt idx="670">
                  <c:v>41359</c:v>
                </c:pt>
                <c:pt idx="671">
                  <c:v>41360</c:v>
                </c:pt>
                <c:pt idx="672">
                  <c:v>41361</c:v>
                </c:pt>
                <c:pt idx="673">
                  <c:v>41362</c:v>
                </c:pt>
                <c:pt idx="674">
                  <c:v>41365</c:v>
                </c:pt>
                <c:pt idx="675">
                  <c:v>41366</c:v>
                </c:pt>
                <c:pt idx="676">
                  <c:v>41367</c:v>
                </c:pt>
                <c:pt idx="677">
                  <c:v>41368</c:v>
                </c:pt>
                <c:pt idx="678">
                  <c:v>41369</c:v>
                </c:pt>
                <c:pt idx="679">
                  <c:v>41372</c:v>
                </c:pt>
                <c:pt idx="680">
                  <c:v>41373</c:v>
                </c:pt>
                <c:pt idx="681">
                  <c:v>41374</c:v>
                </c:pt>
                <c:pt idx="682">
                  <c:v>41375</c:v>
                </c:pt>
                <c:pt idx="683">
                  <c:v>41376</c:v>
                </c:pt>
                <c:pt idx="684">
                  <c:v>41379</c:v>
                </c:pt>
                <c:pt idx="685">
                  <c:v>41380</c:v>
                </c:pt>
                <c:pt idx="686">
                  <c:v>41381</c:v>
                </c:pt>
                <c:pt idx="687">
                  <c:v>41382</c:v>
                </c:pt>
                <c:pt idx="688">
                  <c:v>41383</c:v>
                </c:pt>
                <c:pt idx="689">
                  <c:v>41386</c:v>
                </c:pt>
                <c:pt idx="690">
                  <c:v>41387</c:v>
                </c:pt>
                <c:pt idx="691">
                  <c:v>41388</c:v>
                </c:pt>
                <c:pt idx="692">
                  <c:v>41389</c:v>
                </c:pt>
                <c:pt idx="693">
                  <c:v>41390</c:v>
                </c:pt>
                <c:pt idx="694">
                  <c:v>41393</c:v>
                </c:pt>
                <c:pt idx="695">
                  <c:v>41394</c:v>
                </c:pt>
                <c:pt idx="696">
                  <c:v>41395</c:v>
                </c:pt>
                <c:pt idx="697">
                  <c:v>41396</c:v>
                </c:pt>
                <c:pt idx="698">
                  <c:v>41397</c:v>
                </c:pt>
                <c:pt idx="699">
                  <c:v>41400</c:v>
                </c:pt>
                <c:pt idx="700">
                  <c:v>41401</c:v>
                </c:pt>
                <c:pt idx="701">
                  <c:v>41402</c:v>
                </c:pt>
                <c:pt idx="702">
                  <c:v>41403</c:v>
                </c:pt>
                <c:pt idx="703">
                  <c:v>41404</c:v>
                </c:pt>
                <c:pt idx="704">
                  <c:v>41407</c:v>
                </c:pt>
                <c:pt idx="705">
                  <c:v>41408</c:v>
                </c:pt>
                <c:pt idx="706">
                  <c:v>41409</c:v>
                </c:pt>
                <c:pt idx="707">
                  <c:v>41410</c:v>
                </c:pt>
                <c:pt idx="708">
                  <c:v>41411</c:v>
                </c:pt>
                <c:pt idx="709">
                  <c:v>41414</c:v>
                </c:pt>
                <c:pt idx="710">
                  <c:v>41415</c:v>
                </c:pt>
                <c:pt idx="711">
                  <c:v>41416</c:v>
                </c:pt>
                <c:pt idx="712">
                  <c:v>41417</c:v>
                </c:pt>
                <c:pt idx="713">
                  <c:v>41418</c:v>
                </c:pt>
                <c:pt idx="714">
                  <c:v>41421</c:v>
                </c:pt>
                <c:pt idx="715">
                  <c:v>41422</c:v>
                </c:pt>
                <c:pt idx="716">
                  <c:v>41423</c:v>
                </c:pt>
                <c:pt idx="717">
                  <c:v>41424</c:v>
                </c:pt>
                <c:pt idx="718">
                  <c:v>41425</c:v>
                </c:pt>
                <c:pt idx="719">
                  <c:v>41428</c:v>
                </c:pt>
                <c:pt idx="720">
                  <c:v>41429</c:v>
                </c:pt>
                <c:pt idx="721">
                  <c:v>41430</c:v>
                </c:pt>
                <c:pt idx="722">
                  <c:v>41431</c:v>
                </c:pt>
                <c:pt idx="723">
                  <c:v>41432</c:v>
                </c:pt>
                <c:pt idx="724">
                  <c:v>41435</c:v>
                </c:pt>
                <c:pt idx="725">
                  <c:v>41436</c:v>
                </c:pt>
                <c:pt idx="726">
                  <c:v>41437</c:v>
                </c:pt>
                <c:pt idx="727">
                  <c:v>41438</c:v>
                </c:pt>
                <c:pt idx="728">
                  <c:v>41439</c:v>
                </c:pt>
                <c:pt idx="729">
                  <c:v>41442</c:v>
                </c:pt>
                <c:pt idx="730">
                  <c:v>41443</c:v>
                </c:pt>
                <c:pt idx="731">
                  <c:v>41444</c:v>
                </c:pt>
                <c:pt idx="732">
                  <c:v>41445</c:v>
                </c:pt>
                <c:pt idx="733">
                  <c:v>41446</c:v>
                </c:pt>
                <c:pt idx="734">
                  <c:v>41449</c:v>
                </c:pt>
                <c:pt idx="735">
                  <c:v>41450</c:v>
                </c:pt>
                <c:pt idx="736">
                  <c:v>41451</c:v>
                </c:pt>
                <c:pt idx="737">
                  <c:v>41452</c:v>
                </c:pt>
                <c:pt idx="738">
                  <c:v>41453</c:v>
                </c:pt>
                <c:pt idx="739">
                  <c:v>41456</c:v>
                </c:pt>
                <c:pt idx="740">
                  <c:v>41457</c:v>
                </c:pt>
                <c:pt idx="741">
                  <c:v>41458</c:v>
                </c:pt>
                <c:pt idx="742">
                  <c:v>41459</c:v>
                </c:pt>
                <c:pt idx="743">
                  <c:v>41460</c:v>
                </c:pt>
                <c:pt idx="744">
                  <c:v>41463</c:v>
                </c:pt>
                <c:pt idx="745">
                  <c:v>41464</c:v>
                </c:pt>
                <c:pt idx="746">
                  <c:v>41465</c:v>
                </c:pt>
                <c:pt idx="747">
                  <c:v>41466</c:v>
                </c:pt>
                <c:pt idx="748">
                  <c:v>41467</c:v>
                </c:pt>
                <c:pt idx="749">
                  <c:v>41470</c:v>
                </c:pt>
                <c:pt idx="750">
                  <c:v>41471</c:v>
                </c:pt>
                <c:pt idx="751">
                  <c:v>41472</c:v>
                </c:pt>
                <c:pt idx="752">
                  <c:v>41473</c:v>
                </c:pt>
                <c:pt idx="753">
                  <c:v>41474</c:v>
                </c:pt>
                <c:pt idx="754">
                  <c:v>41477</c:v>
                </c:pt>
                <c:pt idx="755">
                  <c:v>41478</c:v>
                </c:pt>
                <c:pt idx="756">
                  <c:v>41479</c:v>
                </c:pt>
                <c:pt idx="757">
                  <c:v>41480</c:v>
                </c:pt>
                <c:pt idx="758">
                  <c:v>41481</c:v>
                </c:pt>
                <c:pt idx="759">
                  <c:v>41484</c:v>
                </c:pt>
                <c:pt idx="760">
                  <c:v>41485</c:v>
                </c:pt>
                <c:pt idx="761">
                  <c:v>41486</c:v>
                </c:pt>
                <c:pt idx="762">
                  <c:v>41487</c:v>
                </c:pt>
                <c:pt idx="763">
                  <c:v>41488</c:v>
                </c:pt>
                <c:pt idx="764">
                  <c:v>41491</c:v>
                </c:pt>
                <c:pt idx="765">
                  <c:v>41492</c:v>
                </c:pt>
                <c:pt idx="766">
                  <c:v>41493</c:v>
                </c:pt>
                <c:pt idx="767">
                  <c:v>41494</c:v>
                </c:pt>
                <c:pt idx="768">
                  <c:v>41495</c:v>
                </c:pt>
                <c:pt idx="769">
                  <c:v>41498</c:v>
                </c:pt>
                <c:pt idx="770">
                  <c:v>41499</c:v>
                </c:pt>
                <c:pt idx="771">
                  <c:v>41500</c:v>
                </c:pt>
                <c:pt idx="772">
                  <c:v>41501</c:v>
                </c:pt>
                <c:pt idx="773">
                  <c:v>41502</c:v>
                </c:pt>
                <c:pt idx="774">
                  <c:v>41505</c:v>
                </c:pt>
                <c:pt idx="775">
                  <c:v>41506</c:v>
                </c:pt>
                <c:pt idx="776">
                  <c:v>41507</c:v>
                </c:pt>
                <c:pt idx="777">
                  <c:v>41508</c:v>
                </c:pt>
                <c:pt idx="778">
                  <c:v>41509</c:v>
                </c:pt>
                <c:pt idx="779">
                  <c:v>41513</c:v>
                </c:pt>
                <c:pt idx="780">
                  <c:v>41514</c:v>
                </c:pt>
                <c:pt idx="781">
                  <c:v>41515</c:v>
                </c:pt>
                <c:pt idx="782">
                  <c:v>41516</c:v>
                </c:pt>
                <c:pt idx="783">
                  <c:v>41519</c:v>
                </c:pt>
                <c:pt idx="784">
                  <c:v>41520</c:v>
                </c:pt>
                <c:pt idx="785">
                  <c:v>41521</c:v>
                </c:pt>
                <c:pt idx="786">
                  <c:v>41522</c:v>
                </c:pt>
                <c:pt idx="787">
                  <c:v>41523</c:v>
                </c:pt>
                <c:pt idx="788">
                  <c:v>41526</c:v>
                </c:pt>
                <c:pt idx="789">
                  <c:v>41527</c:v>
                </c:pt>
                <c:pt idx="790">
                  <c:v>41528</c:v>
                </c:pt>
                <c:pt idx="791">
                  <c:v>41529</c:v>
                </c:pt>
                <c:pt idx="792">
                  <c:v>41530</c:v>
                </c:pt>
                <c:pt idx="793">
                  <c:v>41533</c:v>
                </c:pt>
                <c:pt idx="794">
                  <c:v>41534</c:v>
                </c:pt>
                <c:pt idx="795">
                  <c:v>41535</c:v>
                </c:pt>
                <c:pt idx="796">
                  <c:v>41536</c:v>
                </c:pt>
                <c:pt idx="797">
                  <c:v>41537</c:v>
                </c:pt>
                <c:pt idx="798">
                  <c:v>41540</c:v>
                </c:pt>
                <c:pt idx="799">
                  <c:v>41541</c:v>
                </c:pt>
                <c:pt idx="800">
                  <c:v>41542</c:v>
                </c:pt>
                <c:pt idx="801">
                  <c:v>41543</c:v>
                </c:pt>
                <c:pt idx="802">
                  <c:v>41544</c:v>
                </c:pt>
                <c:pt idx="803">
                  <c:v>41547</c:v>
                </c:pt>
                <c:pt idx="804">
                  <c:v>41548</c:v>
                </c:pt>
                <c:pt idx="805">
                  <c:v>41549</c:v>
                </c:pt>
                <c:pt idx="806">
                  <c:v>41550</c:v>
                </c:pt>
                <c:pt idx="807">
                  <c:v>41551</c:v>
                </c:pt>
                <c:pt idx="808">
                  <c:v>41554</c:v>
                </c:pt>
                <c:pt idx="809">
                  <c:v>41555</c:v>
                </c:pt>
                <c:pt idx="810">
                  <c:v>41556</c:v>
                </c:pt>
                <c:pt idx="811">
                  <c:v>41557</c:v>
                </c:pt>
                <c:pt idx="812">
                  <c:v>41558</c:v>
                </c:pt>
                <c:pt idx="813">
                  <c:v>41561</c:v>
                </c:pt>
                <c:pt idx="814">
                  <c:v>41562</c:v>
                </c:pt>
                <c:pt idx="815">
                  <c:v>41563</c:v>
                </c:pt>
                <c:pt idx="816">
                  <c:v>41564</c:v>
                </c:pt>
                <c:pt idx="817">
                  <c:v>41565</c:v>
                </c:pt>
                <c:pt idx="818">
                  <c:v>41568</c:v>
                </c:pt>
                <c:pt idx="819">
                  <c:v>41569</c:v>
                </c:pt>
                <c:pt idx="820">
                  <c:v>41570</c:v>
                </c:pt>
                <c:pt idx="821">
                  <c:v>41571</c:v>
                </c:pt>
                <c:pt idx="822">
                  <c:v>41572</c:v>
                </c:pt>
                <c:pt idx="823">
                  <c:v>41575</c:v>
                </c:pt>
                <c:pt idx="824">
                  <c:v>41576</c:v>
                </c:pt>
                <c:pt idx="825">
                  <c:v>41577</c:v>
                </c:pt>
                <c:pt idx="826">
                  <c:v>41578</c:v>
                </c:pt>
                <c:pt idx="827">
                  <c:v>41579</c:v>
                </c:pt>
                <c:pt idx="828">
                  <c:v>41582</c:v>
                </c:pt>
                <c:pt idx="829">
                  <c:v>41583</c:v>
                </c:pt>
                <c:pt idx="830">
                  <c:v>41584</c:v>
                </c:pt>
                <c:pt idx="831">
                  <c:v>41585</c:v>
                </c:pt>
                <c:pt idx="832">
                  <c:v>41586</c:v>
                </c:pt>
                <c:pt idx="833">
                  <c:v>41589</c:v>
                </c:pt>
                <c:pt idx="834">
                  <c:v>41590</c:v>
                </c:pt>
                <c:pt idx="835">
                  <c:v>41287</c:v>
                </c:pt>
                <c:pt idx="836">
                  <c:v>41592</c:v>
                </c:pt>
                <c:pt idx="837">
                  <c:v>41593</c:v>
                </c:pt>
                <c:pt idx="838">
                  <c:v>41596</c:v>
                </c:pt>
                <c:pt idx="839">
                  <c:v>41597</c:v>
                </c:pt>
                <c:pt idx="840">
                  <c:v>41598</c:v>
                </c:pt>
                <c:pt idx="841">
                  <c:v>41599</c:v>
                </c:pt>
                <c:pt idx="842">
                  <c:v>41600</c:v>
                </c:pt>
                <c:pt idx="843">
                  <c:v>41603</c:v>
                </c:pt>
                <c:pt idx="844">
                  <c:v>41604</c:v>
                </c:pt>
                <c:pt idx="845">
                  <c:v>41605</c:v>
                </c:pt>
                <c:pt idx="846">
                  <c:v>41606</c:v>
                </c:pt>
                <c:pt idx="847">
                  <c:v>41607</c:v>
                </c:pt>
                <c:pt idx="848">
                  <c:v>41610</c:v>
                </c:pt>
                <c:pt idx="849">
                  <c:v>41611</c:v>
                </c:pt>
                <c:pt idx="850">
                  <c:v>41612</c:v>
                </c:pt>
                <c:pt idx="851">
                  <c:v>41613</c:v>
                </c:pt>
                <c:pt idx="852">
                  <c:v>41614</c:v>
                </c:pt>
                <c:pt idx="853">
                  <c:v>41617</c:v>
                </c:pt>
                <c:pt idx="854">
                  <c:v>41618</c:v>
                </c:pt>
                <c:pt idx="855">
                  <c:v>41619</c:v>
                </c:pt>
                <c:pt idx="856">
                  <c:v>41620</c:v>
                </c:pt>
                <c:pt idx="857">
                  <c:v>41621</c:v>
                </c:pt>
                <c:pt idx="858">
                  <c:v>41624</c:v>
                </c:pt>
                <c:pt idx="859">
                  <c:v>41625</c:v>
                </c:pt>
                <c:pt idx="860">
                  <c:v>41626</c:v>
                </c:pt>
                <c:pt idx="861">
                  <c:v>41627</c:v>
                </c:pt>
                <c:pt idx="862">
                  <c:v>41628</c:v>
                </c:pt>
                <c:pt idx="863">
                  <c:v>41631</c:v>
                </c:pt>
                <c:pt idx="864">
                  <c:v>41632</c:v>
                </c:pt>
                <c:pt idx="865">
                  <c:v>41635</c:v>
                </c:pt>
                <c:pt idx="866">
                  <c:v>41638</c:v>
                </c:pt>
                <c:pt idx="867">
                  <c:v>41639</c:v>
                </c:pt>
                <c:pt idx="868">
                  <c:v>41641</c:v>
                </c:pt>
                <c:pt idx="869">
                  <c:v>41642</c:v>
                </c:pt>
                <c:pt idx="870">
                  <c:v>41645</c:v>
                </c:pt>
                <c:pt idx="871">
                  <c:v>41646</c:v>
                </c:pt>
                <c:pt idx="872">
                  <c:v>41647</c:v>
                </c:pt>
                <c:pt idx="873">
                  <c:v>41648</c:v>
                </c:pt>
                <c:pt idx="874">
                  <c:v>41649</c:v>
                </c:pt>
                <c:pt idx="875">
                  <c:v>41652</c:v>
                </c:pt>
                <c:pt idx="876">
                  <c:v>41653</c:v>
                </c:pt>
                <c:pt idx="877">
                  <c:v>41654</c:v>
                </c:pt>
                <c:pt idx="878">
                  <c:v>41655</c:v>
                </c:pt>
                <c:pt idx="879">
                  <c:v>41656</c:v>
                </c:pt>
                <c:pt idx="880">
                  <c:v>41659</c:v>
                </c:pt>
                <c:pt idx="881">
                  <c:v>41660</c:v>
                </c:pt>
                <c:pt idx="882">
                  <c:v>41661</c:v>
                </c:pt>
                <c:pt idx="883">
                  <c:v>41662</c:v>
                </c:pt>
                <c:pt idx="884">
                  <c:v>41663</c:v>
                </c:pt>
                <c:pt idx="885">
                  <c:v>41666</c:v>
                </c:pt>
                <c:pt idx="886">
                  <c:v>41667</c:v>
                </c:pt>
                <c:pt idx="887">
                  <c:v>41668</c:v>
                </c:pt>
                <c:pt idx="888">
                  <c:v>41669</c:v>
                </c:pt>
                <c:pt idx="889">
                  <c:v>41670</c:v>
                </c:pt>
                <c:pt idx="890">
                  <c:v>41673</c:v>
                </c:pt>
                <c:pt idx="891">
                  <c:v>41674</c:v>
                </c:pt>
                <c:pt idx="892">
                  <c:v>41675</c:v>
                </c:pt>
                <c:pt idx="893">
                  <c:v>41676</c:v>
                </c:pt>
                <c:pt idx="894">
                  <c:v>41677</c:v>
                </c:pt>
                <c:pt idx="895">
                  <c:v>41680</c:v>
                </c:pt>
                <c:pt idx="896">
                  <c:v>41681</c:v>
                </c:pt>
                <c:pt idx="897">
                  <c:v>41682</c:v>
                </c:pt>
                <c:pt idx="898">
                  <c:v>41683</c:v>
                </c:pt>
                <c:pt idx="899">
                  <c:v>41684</c:v>
                </c:pt>
                <c:pt idx="900">
                  <c:v>41687</c:v>
                </c:pt>
                <c:pt idx="901">
                  <c:v>41688</c:v>
                </c:pt>
                <c:pt idx="902">
                  <c:v>41689</c:v>
                </c:pt>
                <c:pt idx="903">
                  <c:v>41690</c:v>
                </c:pt>
                <c:pt idx="904">
                  <c:v>41691</c:v>
                </c:pt>
                <c:pt idx="905">
                  <c:v>41694</c:v>
                </c:pt>
                <c:pt idx="906">
                  <c:v>41695</c:v>
                </c:pt>
                <c:pt idx="907">
                  <c:v>41696</c:v>
                </c:pt>
                <c:pt idx="908">
                  <c:v>41697</c:v>
                </c:pt>
                <c:pt idx="909">
                  <c:v>41698</c:v>
                </c:pt>
                <c:pt idx="910">
                  <c:v>41701</c:v>
                </c:pt>
                <c:pt idx="911">
                  <c:v>41702</c:v>
                </c:pt>
                <c:pt idx="912">
                  <c:v>41703</c:v>
                </c:pt>
                <c:pt idx="913">
                  <c:v>41704</c:v>
                </c:pt>
                <c:pt idx="914">
                  <c:v>41705</c:v>
                </c:pt>
                <c:pt idx="915">
                  <c:v>41708</c:v>
                </c:pt>
                <c:pt idx="916">
                  <c:v>41709</c:v>
                </c:pt>
                <c:pt idx="917">
                  <c:v>41710</c:v>
                </c:pt>
                <c:pt idx="918">
                  <c:v>41711</c:v>
                </c:pt>
                <c:pt idx="919">
                  <c:v>41712</c:v>
                </c:pt>
                <c:pt idx="920">
                  <c:v>41715</c:v>
                </c:pt>
                <c:pt idx="921">
                  <c:v>41716</c:v>
                </c:pt>
                <c:pt idx="922">
                  <c:v>41717</c:v>
                </c:pt>
                <c:pt idx="923">
                  <c:v>41718</c:v>
                </c:pt>
                <c:pt idx="924">
                  <c:v>41719</c:v>
                </c:pt>
                <c:pt idx="925">
                  <c:v>41722</c:v>
                </c:pt>
                <c:pt idx="926">
                  <c:v>41723</c:v>
                </c:pt>
                <c:pt idx="927">
                  <c:v>41724</c:v>
                </c:pt>
                <c:pt idx="928">
                  <c:v>41725</c:v>
                </c:pt>
                <c:pt idx="929">
                  <c:v>41726</c:v>
                </c:pt>
                <c:pt idx="930">
                  <c:v>41729</c:v>
                </c:pt>
                <c:pt idx="931">
                  <c:v>41730</c:v>
                </c:pt>
                <c:pt idx="932">
                  <c:v>41731</c:v>
                </c:pt>
                <c:pt idx="933">
                  <c:v>41732</c:v>
                </c:pt>
                <c:pt idx="934">
                  <c:v>41733</c:v>
                </c:pt>
                <c:pt idx="935">
                  <c:v>41736</c:v>
                </c:pt>
                <c:pt idx="936">
                  <c:v>41737</c:v>
                </c:pt>
                <c:pt idx="937">
                  <c:v>41738</c:v>
                </c:pt>
                <c:pt idx="938">
                  <c:v>41739</c:v>
                </c:pt>
                <c:pt idx="939">
                  <c:v>41740</c:v>
                </c:pt>
                <c:pt idx="940">
                  <c:v>41743</c:v>
                </c:pt>
                <c:pt idx="941">
                  <c:v>41744</c:v>
                </c:pt>
                <c:pt idx="942">
                  <c:v>41745</c:v>
                </c:pt>
                <c:pt idx="943">
                  <c:v>41746</c:v>
                </c:pt>
                <c:pt idx="944">
                  <c:v>41751</c:v>
                </c:pt>
                <c:pt idx="945">
                  <c:v>41752</c:v>
                </c:pt>
                <c:pt idx="946">
                  <c:v>41753</c:v>
                </c:pt>
                <c:pt idx="947">
                  <c:v>41754</c:v>
                </c:pt>
                <c:pt idx="948">
                  <c:v>41757</c:v>
                </c:pt>
                <c:pt idx="949">
                  <c:v>41758</c:v>
                </c:pt>
                <c:pt idx="950">
                  <c:v>41759</c:v>
                </c:pt>
                <c:pt idx="951">
                  <c:v>41760</c:v>
                </c:pt>
                <c:pt idx="952">
                  <c:v>41761</c:v>
                </c:pt>
                <c:pt idx="953">
                  <c:v>41765</c:v>
                </c:pt>
                <c:pt idx="954">
                  <c:v>41766</c:v>
                </c:pt>
                <c:pt idx="955">
                  <c:v>41767</c:v>
                </c:pt>
                <c:pt idx="956">
                  <c:v>41768</c:v>
                </c:pt>
                <c:pt idx="957">
                  <c:v>41771</c:v>
                </c:pt>
                <c:pt idx="958">
                  <c:v>41772</c:v>
                </c:pt>
                <c:pt idx="959">
                  <c:v>41773</c:v>
                </c:pt>
                <c:pt idx="960">
                  <c:v>41774</c:v>
                </c:pt>
                <c:pt idx="961">
                  <c:v>41775</c:v>
                </c:pt>
                <c:pt idx="962">
                  <c:v>41778</c:v>
                </c:pt>
                <c:pt idx="963">
                  <c:v>41779</c:v>
                </c:pt>
                <c:pt idx="964">
                  <c:v>41780</c:v>
                </c:pt>
                <c:pt idx="965">
                  <c:v>41781</c:v>
                </c:pt>
                <c:pt idx="966">
                  <c:v>41782</c:v>
                </c:pt>
                <c:pt idx="967">
                  <c:v>41786</c:v>
                </c:pt>
                <c:pt idx="968">
                  <c:v>41787</c:v>
                </c:pt>
                <c:pt idx="969">
                  <c:v>41788</c:v>
                </c:pt>
                <c:pt idx="970">
                  <c:v>41789</c:v>
                </c:pt>
                <c:pt idx="971">
                  <c:v>41792</c:v>
                </c:pt>
                <c:pt idx="972">
                  <c:v>41793</c:v>
                </c:pt>
                <c:pt idx="973">
                  <c:v>41794</c:v>
                </c:pt>
                <c:pt idx="974">
                  <c:v>41795</c:v>
                </c:pt>
                <c:pt idx="975">
                  <c:v>41796</c:v>
                </c:pt>
                <c:pt idx="976">
                  <c:v>41799</c:v>
                </c:pt>
                <c:pt idx="977">
                  <c:v>41800</c:v>
                </c:pt>
                <c:pt idx="978">
                  <c:v>41801</c:v>
                </c:pt>
                <c:pt idx="979">
                  <c:v>41802</c:v>
                </c:pt>
                <c:pt idx="980">
                  <c:v>41803</c:v>
                </c:pt>
                <c:pt idx="981">
                  <c:v>41806</c:v>
                </c:pt>
                <c:pt idx="982">
                  <c:v>41807</c:v>
                </c:pt>
                <c:pt idx="983">
                  <c:v>41808</c:v>
                </c:pt>
                <c:pt idx="984">
                  <c:v>41809</c:v>
                </c:pt>
                <c:pt idx="985">
                  <c:v>41810</c:v>
                </c:pt>
                <c:pt idx="986">
                  <c:v>41813</c:v>
                </c:pt>
                <c:pt idx="987">
                  <c:v>41814</c:v>
                </c:pt>
                <c:pt idx="988">
                  <c:v>41815</c:v>
                </c:pt>
                <c:pt idx="989">
                  <c:v>41816</c:v>
                </c:pt>
                <c:pt idx="990">
                  <c:v>41817</c:v>
                </c:pt>
                <c:pt idx="991">
                  <c:v>41820</c:v>
                </c:pt>
                <c:pt idx="992">
                  <c:v>41821</c:v>
                </c:pt>
                <c:pt idx="993">
                  <c:v>41822</c:v>
                </c:pt>
                <c:pt idx="994">
                  <c:v>41823</c:v>
                </c:pt>
                <c:pt idx="995">
                  <c:v>41824</c:v>
                </c:pt>
                <c:pt idx="996">
                  <c:v>41827</c:v>
                </c:pt>
                <c:pt idx="997">
                  <c:v>41828</c:v>
                </c:pt>
                <c:pt idx="998">
                  <c:v>41829</c:v>
                </c:pt>
                <c:pt idx="999">
                  <c:v>41830</c:v>
                </c:pt>
                <c:pt idx="1000">
                  <c:v>41831</c:v>
                </c:pt>
                <c:pt idx="1001">
                  <c:v>41834</c:v>
                </c:pt>
                <c:pt idx="1002">
                  <c:v>41835</c:v>
                </c:pt>
                <c:pt idx="1003">
                  <c:v>41836</c:v>
                </c:pt>
                <c:pt idx="1004">
                  <c:v>41837</c:v>
                </c:pt>
                <c:pt idx="1005">
                  <c:v>41838</c:v>
                </c:pt>
                <c:pt idx="1006">
                  <c:v>41841</c:v>
                </c:pt>
                <c:pt idx="1007">
                  <c:v>41842</c:v>
                </c:pt>
                <c:pt idx="1008">
                  <c:v>41843</c:v>
                </c:pt>
                <c:pt idx="1009">
                  <c:v>41844</c:v>
                </c:pt>
                <c:pt idx="1010">
                  <c:v>41845</c:v>
                </c:pt>
                <c:pt idx="1011">
                  <c:v>41848</c:v>
                </c:pt>
                <c:pt idx="1012">
                  <c:v>41849</c:v>
                </c:pt>
                <c:pt idx="1013">
                  <c:v>41850</c:v>
                </c:pt>
                <c:pt idx="1014">
                  <c:v>41851</c:v>
                </c:pt>
                <c:pt idx="1015">
                  <c:v>41852</c:v>
                </c:pt>
                <c:pt idx="1016">
                  <c:v>41855</c:v>
                </c:pt>
                <c:pt idx="1017">
                  <c:v>41856</c:v>
                </c:pt>
                <c:pt idx="1018">
                  <c:v>41857</c:v>
                </c:pt>
                <c:pt idx="1019">
                  <c:v>41858</c:v>
                </c:pt>
                <c:pt idx="1020">
                  <c:v>41859</c:v>
                </c:pt>
                <c:pt idx="1021">
                  <c:v>41862</c:v>
                </c:pt>
                <c:pt idx="1022">
                  <c:v>41863</c:v>
                </c:pt>
                <c:pt idx="1023">
                  <c:v>41864</c:v>
                </c:pt>
                <c:pt idx="1024">
                  <c:v>41865</c:v>
                </c:pt>
                <c:pt idx="1025">
                  <c:v>41866</c:v>
                </c:pt>
                <c:pt idx="1026">
                  <c:v>41869</c:v>
                </c:pt>
                <c:pt idx="1027">
                  <c:v>41870</c:v>
                </c:pt>
                <c:pt idx="1028">
                  <c:v>41871</c:v>
                </c:pt>
                <c:pt idx="1029">
                  <c:v>41872</c:v>
                </c:pt>
                <c:pt idx="1030">
                  <c:v>41873</c:v>
                </c:pt>
                <c:pt idx="1031">
                  <c:v>41877</c:v>
                </c:pt>
                <c:pt idx="1032">
                  <c:v>41878</c:v>
                </c:pt>
                <c:pt idx="1033">
                  <c:v>41879</c:v>
                </c:pt>
                <c:pt idx="1034">
                  <c:v>41880</c:v>
                </c:pt>
                <c:pt idx="1035">
                  <c:v>41883</c:v>
                </c:pt>
                <c:pt idx="1036">
                  <c:v>41884</c:v>
                </c:pt>
                <c:pt idx="1037">
                  <c:v>41885</c:v>
                </c:pt>
                <c:pt idx="1038">
                  <c:v>41886</c:v>
                </c:pt>
                <c:pt idx="1039">
                  <c:v>41887</c:v>
                </c:pt>
                <c:pt idx="1040">
                  <c:v>41890</c:v>
                </c:pt>
                <c:pt idx="1041">
                  <c:v>41891</c:v>
                </c:pt>
                <c:pt idx="1042">
                  <c:v>41892</c:v>
                </c:pt>
                <c:pt idx="1043">
                  <c:v>41893</c:v>
                </c:pt>
                <c:pt idx="1044">
                  <c:v>41894</c:v>
                </c:pt>
                <c:pt idx="1045">
                  <c:v>41897</c:v>
                </c:pt>
                <c:pt idx="1046">
                  <c:v>41898</c:v>
                </c:pt>
                <c:pt idx="1047">
                  <c:v>41899</c:v>
                </c:pt>
                <c:pt idx="1048">
                  <c:v>41900</c:v>
                </c:pt>
                <c:pt idx="1049">
                  <c:v>41901</c:v>
                </c:pt>
                <c:pt idx="1050">
                  <c:v>41904</c:v>
                </c:pt>
                <c:pt idx="1051">
                  <c:v>41905</c:v>
                </c:pt>
                <c:pt idx="1052">
                  <c:v>41906</c:v>
                </c:pt>
                <c:pt idx="1053">
                  <c:v>41907</c:v>
                </c:pt>
                <c:pt idx="1054">
                  <c:v>41908</c:v>
                </c:pt>
                <c:pt idx="1055">
                  <c:v>41911</c:v>
                </c:pt>
                <c:pt idx="1056">
                  <c:v>41912</c:v>
                </c:pt>
                <c:pt idx="1057">
                  <c:v>41913</c:v>
                </c:pt>
                <c:pt idx="1058">
                  <c:v>41914</c:v>
                </c:pt>
                <c:pt idx="1059">
                  <c:v>41915</c:v>
                </c:pt>
                <c:pt idx="1060">
                  <c:v>41918</c:v>
                </c:pt>
                <c:pt idx="1061">
                  <c:v>41919</c:v>
                </c:pt>
                <c:pt idx="1062">
                  <c:v>41920</c:v>
                </c:pt>
                <c:pt idx="1063">
                  <c:v>41921</c:v>
                </c:pt>
                <c:pt idx="1064">
                  <c:v>41922</c:v>
                </c:pt>
                <c:pt idx="1065">
                  <c:v>41925</c:v>
                </c:pt>
                <c:pt idx="1066">
                  <c:v>41926</c:v>
                </c:pt>
                <c:pt idx="1067">
                  <c:v>41927</c:v>
                </c:pt>
                <c:pt idx="1068">
                  <c:v>41928</c:v>
                </c:pt>
                <c:pt idx="1069">
                  <c:v>41929</c:v>
                </c:pt>
                <c:pt idx="1070">
                  <c:v>41932</c:v>
                </c:pt>
                <c:pt idx="1071">
                  <c:v>41933</c:v>
                </c:pt>
                <c:pt idx="1072">
                  <c:v>41934</c:v>
                </c:pt>
                <c:pt idx="1073">
                  <c:v>41935</c:v>
                </c:pt>
                <c:pt idx="1074">
                  <c:v>41936</c:v>
                </c:pt>
                <c:pt idx="1075">
                  <c:v>41939</c:v>
                </c:pt>
                <c:pt idx="1076">
                  <c:v>41940</c:v>
                </c:pt>
                <c:pt idx="1077">
                  <c:v>41941</c:v>
                </c:pt>
                <c:pt idx="1078">
                  <c:v>41942</c:v>
                </c:pt>
                <c:pt idx="1079">
                  <c:v>41943</c:v>
                </c:pt>
                <c:pt idx="1080">
                  <c:v>41946</c:v>
                </c:pt>
                <c:pt idx="1081">
                  <c:v>41947</c:v>
                </c:pt>
                <c:pt idx="1082">
                  <c:v>41948</c:v>
                </c:pt>
                <c:pt idx="1083">
                  <c:v>41949</c:v>
                </c:pt>
                <c:pt idx="1084">
                  <c:v>41950</c:v>
                </c:pt>
                <c:pt idx="1085">
                  <c:v>41953</c:v>
                </c:pt>
                <c:pt idx="1086">
                  <c:v>41954</c:v>
                </c:pt>
                <c:pt idx="1087">
                  <c:v>41955</c:v>
                </c:pt>
                <c:pt idx="1088">
                  <c:v>41956</c:v>
                </c:pt>
                <c:pt idx="1089">
                  <c:v>41957</c:v>
                </c:pt>
                <c:pt idx="1090">
                  <c:v>41960</c:v>
                </c:pt>
                <c:pt idx="1091">
                  <c:v>41961</c:v>
                </c:pt>
                <c:pt idx="1092">
                  <c:v>41962</c:v>
                </c:pt>
                <c:pt idx="1093">
                  <c:v>41963</c:v>
                </c:pt>
                <c:pt idx="1094">
                  <c:v>41964</c:v>
                </c:pt>
                <c:pt idx="1095">
                  <c:v>41967</c:v>
                </c:pt>
                <c:pt idx="1096">
                  <c:v>41968</c:v>
                </c:pt>
                <c:pt idx="1097">
                  <c:v>41969</c:v>
                </c:pt>
                <c:pt idx="1098">
                  <c:v>41970</c:v>
                </c:pt>
                <c:pt idx="1099">
                  <c:v>41971</c:v>
                </c:pt>
                <c:pt idx="1100">
                  <c:v>41974</c:v>
                </c:pt>
                <c:pt idx="1101">
                  <c:v>41975</c:v>
                </c:pt>
                <c:pt idx="1102">
                  <c:v>41976</c:v>
                </c:pt>
                <c:pt idx="1103">
                  <c:v>41977</c:v>
                </c:pt>
                <c:pt idx="1104">
                  <c:v>41978</c:v>
                </c:pt>
                <c:pt idx="1105">
                  <c:v>41981</c:v>
                </c:pt>
                <c:pt idx="1106">
                  <c:v>41982</c:v>
                </c:pt>
                <c:pt idx="1107">
                  <c:v>41983</c:v>
                </c:pt>
                <c:pt idx="1108">
                  <c:v>41984</c:v>
                </c:pt>
                <c:pt idx="1109">
                  <c:v>41985</c:v>
                </c:pt>
                <c:pt idx="1110">
                  <c:v>41988</c:v>
                </c:pt>
                <c:pt idx="1111">
                  <c:v>41989</c:v>
                </c:pt>
                <c:pt idx="1112">
                  <c:v>41990</c:v>
                </c:pt>
                <c:pt idx="1113">
                  <c:v>41991</c:v>
                </c:pt>
                <c:pt idx="1114">
                  <c:v>41992</c:v>
                </c:pt>
                <c:pt idx="1115">
                  <c:v>41995</c:v>
                </c:pt>
                <c:pt idx="1116">
                  <c:v>41996</c:v>
                </c:pt>
                <c:pt idx="1117">
                  <c:v>41997</c:v>
                </c:pt>
                <c:pt idx="1118">
                  <c:v>42002</c:v>
                </c:pt>
                <c:pt idx="1119">
                  <c:v>42003</c:v>
                </c:pt>
                <c:pt idx="1120">
                  <c:v>42004</c:v>
                </c:pt>
                <c:pt idx="1121">
                  <c:v>42006</c:v>
                </c:pt>
                <c:pt idx="1122">
                  <c:v>42009</c:v>
                </c:pt>
                <c:pt idx="1123">
                  <c:v>42010</c:v>
                </c:pt>
                <c:pt idx="1124">
                  <c:v>42011</c:v>
                </c:pt>
                <c:pt idx="1125">
                  <c:v>42012</c:v>
                </c:pt>
                <c:pt idx="1126">
                  <c:v>42013</c:v>
                </c:pt>
                <c:pt idx="1127">
                  <c:v>42016</c:v>
                </c:pt>
                <c:pt idx="1128">
                  <c:v>42017</c:v>
                </c:pt>
                <c:pt idx="1129">
                  <c:v>42018</c:v>
                </c:pt>
                <c:pt idx="1130">
                  <c:v>42019</c:v>
                </c:pt>
                <c:pt idx="1131">
                  <c:v>42020</c:v>
                </c:pt>
                <c:pt idx="1132">
                  <c:v>42023</c:v>
                </c:pt>
                <c:pt idx="1133">
                  <c:v>42024</c:v>
                </c:pt>
                <c:pt idx="1134">
                  <c:v>42025</c:v>
                </c:pt>
                <c:pt idx="1135">
                  <c:v>42026</c:v>
                </c:pt>
                <c:pt idx="1136">
                  <c:v>42027</c:v>
                </c:pt>
                <c:pt idx="1137">
                  <c:v>42030</c:v>
                </c:pt>
                <c:pt idx="1138">
                  <c:v>42031</c:v>
                </c:pt>
                <c:pt idx="1139">
                  <c:v>42032</c:v>
                </c:pt>
                <c:pt idx="1140">
                  <c:v>42033</c:v>
                </c:pt>
                <c:pt idx="1141">
                  <c:v>42034</c:v>
                </c:pt>
                <c:pt idx="1142">
                  <c:v>42037</c:v>
                </c:pt>
                <c:pt idx="1143">
                  <c:v>42038</c:v>
                </c:pt>
                <c:pt idx="1144">
                  <c:v>42039</c:v>
                </c:pt>
                <c:pt idx="1145">
                  <c:v>42040</c:v>
                </c:pt>
                <c:pt idx="1146">
                  <c:v>42041</c:v>
                </c:pt>
                <c:pt idx="1147">
                  <c:v>42044</c:v>
                </c:pt>
                <c:pt idx="1148">
                  <c:v>42045</c:v>
                </c:pt>
                <c:pt idx="1149">
                  <c:v>42046</c:v>
                </c:pt>
                <c:pt idx="1150">
                  <c:v>42047</c:v>
                </c:pt>
                <c:pt idx="1151">
                  <c:v>42048</c:v>
                </c:pt>
                <c:pt idx="1152">
                  <c:v>42051</c:v>
                </c:pt>
                <c:pt idx="1153">
                  <c:v>42052</c:v>
                </c:pt>
                <c:pt idx="1154">
                  <c:v>42053</c:v>
                </c:pt>
                <c:pt idx="1155">
                  <c:v>42054</c:v>
                </c:pt>
                <c:pt idx="1156">
                  <c:v>42055</c:v>
                </c:pt>
                <c:pt idx="1157">
                  <c:v>42058</c:v>
                </c:pt>
                <c:pt idx="1158">
                  <c:v>42059</c:v>
                </c:pt>
                <c:pt idx="1159">
                  <c:v>42060</c:v>
                </c:pt>
                <c:pt idx="1160">
                  <c:v>42061</c:v>
                </c:pt>
                <c:pt idx="1161">
                  <c:v>42062</c:v>
                </c:pt>
                <c:pt idx="1162">
                  <c:v>42065</c:v>
                </c:pt>
                <c:pt idx="1163">
                  <c:v>42066</c:v>
                </c:pt>
                <c:pt idx="1164">
                  <c:v>42067</c:v>
                </c:pt>
                <c:pt idx="1165">
                  <c:v>42068</c:v>
                </c:pt>
                <c:pt idx="1166">
                  <c:v>42069</c:v>
                </c:pt>
                <c:pt idx="1167">
                  <c:v>42072</c:v>
                </c:pt>
                <c:pt idx="1168">
                  <c:v>42073</c:v>
                </c:pt>
                <c:pt idx="1169">
                  <c:v>42074</c:v>
                </c:pt>
                <c:pt idx="1170">
                  <c:v>42075</c:v>
                </c:pt>
                <c:pt idx="1171">
                  <c:v>42076</c:v>
                </c:pt>
                <c:pt idx="1172">
                  <c:v>42079</c:v>
                </c:pt>
                <c:pt idx="1173">
                  <c:v>42080</c:v>
                </c:pt>
                <c:pt idx="1174">
                  <c:v>42081</c:v>
                </c:pt>
                <c:pt idx="1175">
                  <c:v>42082</c:v>
                </c:pt>
                <c:pt idx="1176">
                  <c:v>42083</c:v>
                </c:pt>
                <c:pt idx="1177">
                  <c:v>42086</c:v>
                </c:pt>
                <c:pt idx="1178">
                  <c:v>42087</c:v>
                </c:pt>
                <c:pt idx="1179">
                  <c:v>42088</c:v>
                </c:pt>
                <c:pt idx="1180">
                  <c:v>42089</c:v>
                </c:pt>
                <c:pt idx="1181">
                  <c:v>42090</c:v>
                </c:pt>
                <c:pt idx="1182">
                  <c:v>42093</c:v>
                </c:pt>
                <c:pt idx="1183">
                  <c:v>42094</c:v>
                </c:pt>
                <c:pt idx="1184">
                  <c:v>42095</c:v>
                </c:pt>
                <c:pt idx="1185">
                  <c:v>42096</c:v>
                </c:pt>
                <c:pt idx="1186">
                  <c:v>42101</c:v>
                </c:pt>
                <c:pt idx="1187">
                  <c:v>42102</c:v>
                </c:pt>
                <c:pt idx="1188">
                  <c:v>42103</c:v>
                </c:pt>
                <c:pt idx="1189">
                  <c:v>42104</c:v>
                </c:pt>
                <c:pt idx="1190">
                  <c:v>42107</c:v>
                </c:pt>
                <c:pt idx="1191">
                  <c:v>42108</c:v>
                </c:pt>
                <c:pt idx="1192">
                  <c:v>42109</c:v>
                </c:pt>
                <c:pt idx="1193">
                  <c:v>42110</c:v>
                </c:pt>
                <c:pt idx="1194">
                  <c:v>42111</c:v>
                </c:pt>
                <c:pt idx="1195">
                  <c:v>42114</c:v>
                </c:pt>
                <c:pt idx="1196">
                  <c:v>42115</c:v>
                </c:pt>
                <c:pt idx="1197">
                  <c:v>42116</c:v>
                </c:pt>
                <c:pt idx="1198">
                  <c:v>42117</c:v>
                </c:pt>
                <c:pt idx="1199">
                  <c:v>42118</c:v>
                </c:pt>
                <c:pt idx="1200">
                  <c:v>42121</c:v>
                </c:pt>
                <c:pt idx="1201">
                  <c:v>42122</c:v>
                </c:pt>
                <c:pt idx="1202">
                  <c:v>42123</c:v>
                </c:pt>
                <c:pt idx="1203">
                  <c:v>42124</c:v>
                </c:pt>
                <c:pt idx="1204">
                  <c:v>42125</c:v>
                </c:pt>
                <c:pt idx="1205">
                  <c:v>42129</c:v>
                </c:pt>
                <c:pt idx="1206">
                  <c:v>42130</c:v>
                </c:pt>
                <c:pt idx="1207">
                  <c:v>42131</c:v>
                </c:pt>
                <c:pt idx="1208">
                  <c:v>42132</c:v>
                </c:pt>
                <c:pt idx="1209">
                  <c:v>42135</c:v>
                </c:pt>
                <c:pt idx="1210">
                  <c:v>42136</c:v>
                </c:pt>
                <c:pt idx="1211">
                  <c:v>42137</c:v>
                </c:pt>
                <c:pt idx="1212">
                  <c:v>42138</c:v>
                </c:pt>
                <c:pt idx="1213">
                  <c:v>42139</c:v>
                </c:pt>
                <c:pt idx="1214">
                  <c:v>42142</c:v>
                </c:pt>
                <c:pt idx="1215">
                  <c:v>42143</c:v>
                </c:pt>
                <c:pt idx="1216">
                  <c:v>42144</c:v>
                </c:pt>
                <c:pt idx="1217">
                  <c:v>42145</c:v>
                </c:pt>
                <c:pt idx="1218">
                  <c:v>42146</c:v>
                </c:pt>
                <c:pt idx="1219">
                  <c:v>42150</c:v>
                </c:pt>
                <c:pt idx="1220">
                  <c:v>42151</c:v>
                </c:pt>
                <c:pt idx="1221">
                  <c:v>42152</c:v>
                </c:pt>
                <c:pt idx="1222">
                  <c:v>42153</c:v>
                </c:pt>
                <c:pt idx="1223">
                  <c:v>42156</c:v>
                </c:pt>
                <c:pt idx="1224">
                  <c:v>42157</c:v>
                </c:pt>
                <c:pt idx="1225">
                  <c:v>42158</c:v>
                </c:pt>
                <c:pt idx="1226">
                  <c:v>42159</c:v>
                </c:pt>
                <c:pt idx="1227">
                  <c:v>42160</c:v>
                </c:pt>
              </c:numCache>
            </c:numRef>
          </c:cat>
          <c:val>
            <c:numRef>
              <c:f>Sheet1!$E$2:$E$1229</c:f>
              <c:numCache>
                <c:formatCode>General</c:formatCode>
                <c:ptCount val="1228"/>
                <c:pt idx="762">
                  <c:v>91.1</c:v>
                </c:pt>
                <c:pt idx="763">
                  <c:v>91.15</c:v>
                </c:pt>
                <c:pt idx="764">
                  <c:v>90.6</c:v>
                </c:pt>
                <c:pt idx="765">
                  <c:v>90.8</c:v>
                </c:pt>
                <c:pt idx="766">
                  <c:v>91.15</c:v>
                </c:pt>
                <c:pt idx="767">
                  <c:v>93.45</c:v>
                </c:pt>
                <c:pt idx="768">
                  <c:v>94.45</c:v>
                </c:pt>
                <c:pt idx="769">
                  <c:v>94.05</c:v>
                </c:pt>
                <c:pt idx="770">
                  <c:v>94.9</c:v>
                </c:pt>
                <c:pt idx="771">
                  <c:v>96.4</c:v>
                </c:pt>
                <c:pt idx="772">
                  <c:v>95.95</c:v>
                </c:pt>
                <c:pt idx="773">
                  <c:v>96.1</c:v>
                </c:pt>
                <c:pt idx="774">
                  <c:v>97.35</c:v>
                </c:pt>
                <c:pt idx="775">
                  <c:v>97.15</c:v>
                </c:pt>
                <c:pt idx="776">
                  <c:v>93.55</c:v>
                </c:pt>
                <c:pt idx="777">
                  <c:v>89.85</c:v>
                </c:pt>
                <c:pt idx="778">
                  <c:v>89.85</c:v>
                </c:pt>
                <c:pt idx="779">
                  <c:v>90.5</c:v>
                </c:pt>
                <c:pt idx="780">
                  <c:v>89.95</c:v>
                </c:pt>
                <c:pt idx="781">
                  <c:v>89.55</c:v>
                </c:pt>
                <c:pt idx="782">
                  <c:v>89.15</c:v>
                </c:pt>
                <c:pt idx="783">
                  <c:v>89.4</c:v>
                </c:pt>
                <c:pt idx="784">
                  <c:v>89.4</c:v>
                </c:pt>
                <c:pt idx="785">
                  <c:v>88.75</c:v>
                </c:pt>
                <c:pt idx="786">
                  <c:v>88.75</c:v>
                </c:pt>
                <c:pt idx="787">
                  <c:v>88.35</c:v>
                </c:pt>
                <c:pt idx="788">
                  <c:v>89.15</c:v>
                </c:pt>
                <c:pt idx="789">
                  <c:v>89.4</c:v>
                </c:pt>
                <c:pt idx="790">
                  <c:v>90</c:v>
                </c:pt>
                <c:pt idx="791">
                  <c:v>89.85</c:v>
                </c:pt>
                <c:pt idx="792">
                  <c:v>90.35</c:v>
                </c:pt>
                <c:pt idx="793">
                  <c:v>90.3</c:v>
                </c:pt>
                <c:pt idx="794">
                  <c:v>89.95</c:v>
                </c:pt>
                <c:pt idx="795">
                  <c:v>90.3</c:v>
                </c:pt>
                <c:pt idx="796">
                  <c:v>91.45</c:v>
                </c:pt>
                <c:pt idx="797">
                  <c:v>90.75</c:v>
                </c:pt>
                <c:pt idx="798">
                  <c:v>90.55</c:v>
                </c:pt>
                <c:pt idx="799">
                  <c:v>90.3</c:v>
                </c:pt>
                <c:pt idx="800">
                  <c:v>90.3</c:v>
                </c:pt>
                <c:pt idx="801">
                  <c:v>90.55</c:v>
                </c:pt>
                <c:pt idx="802">
                  <c:v>91.45</c:v>
                </c:pt>
                <c:pt idx="803">
                  <c:v>92.65</c:v>
                </c:pt>
                <c:pt idx="804">
                  <c:v>93.05</c:v>
                </c:pt>
                <c:pt idx="805">
                  <c:v>92.4</c:v>
                </c:pt>
                <c:pt idx="806">
                  <c:v>92.65</c:v>
                </c:pt>
                <c:pt idx="807">
                  <c:v>93.15</c:v>
                </c:pt>
                <c:pt idx="808">
                  <c:v>92.95</c:v>
                </c:pt>
                <c:pt idx="809">
                  <c:v>89.95</c:v>
                </c:pt>
                <c:pt idx="810">
                  <c:v>89.7</c:v>
                </c:pt>
                <c:pt idx="811">
                  <c:v>89.4</c:v>
                </c:pt>
                <c:pt idx="812">
                  <c:v>89.4</c:v>
                </c:pt>
                <c:pt idx="813">
                  <c:v>89.45</c:v>
                </c:pt>
                <c:pt idx="814">
                  <c:v>89.7</c:v>
                </c:pt>
                <c:pt idx="815">
                  <c:v>89.75</c:v>
                </c:pt>
                <c:pt idx="816">
                  <c:v>89.45</c:v>
                </c:pt>
                <c:pt idx="817">
                  <c:v>89.95</c:v>
                </c:pt>
                <c:pt idx="818">
                  <c:v>89.4</c:v>
                </c:pt>
                <c:pt idx="819">
                  <c:v>89.4</c:v>
                </c:pt>
                <c:pt idx="820">
                  <c:v>88.9</c:v>
                </c:pt>
                <c:pt idx="821">
                  <c:v>87.45</c:v>
                </c:pt>
                <c:pt idx="822">
                  <c:v>85.95</c:v>
                </c:pt>
                <c:pt idx="823">
                  <c:v>85.95</c:v>
                </c:pt>
                <c:pt idx="824">
                  <c:v>85.9</c:v>
                </c:pt>
                <c:pt idx="825">
                  <c:v>85.7</c:v>
                </c:pt>
                <c:pt idx="826">
                  <c:v>85.4</c:v>
                </c:pt>
                <c:pt idx="827">
                  <c:v>84.9</c:v>
                </c:pt>
                <c:pt idx="828">
                  <c:v>84.6</c:v>
                </c:pt>
                <c:pt idx="829">
                  <c:v>84.25</c:v>
                </c:pt>
                <c:pt idx="830">
                  <c:v>84.25</c:v>
                </c:pt>
                <c:pt idx="831">
                  <c:v>85.3</c:v>
                </c:pt>
                <c:pt idx="832">
                  <c:v>85.05</c:v>
                </c:pt>
                <c:pt idx="833">
                  <c:v>84.95</c:v>
                </c:pt>
                <c:pt idx="834">
                  <c:v>84.75</c:v>
                </c:pt>
                <c:pt idx="835">
                  <c:v>84.55</c:v>
                </c:pt>
                <c:pt idx="836">
                  <c:v>84.9</c:v>
                </c:pt>
                <c:pt idx="837">
                  <c:v>83.9</c:v>
                </c:pt>
                <c:pt idx="838">
                  <c:v>84.7</c:v>
                </c:pt>
                <c:pt idx="839">
                  <c:v>84.1</c:v>
                </c:pt>
                <c:pt idx="840">
                  <c:v>84.1</c:v>
                </c:pt>
                <c:pt idx="841">
                  <c:v>84.5</c:v>
                </c:pt>
                <c:pt idx="842">
                  <c:v>84.75</c:v>
                </c:pt>
                <c:pt idx="843">
                  <c:v>83.75</c:v>
                </c:pt>
                <c:pt idx="844">
                  <c:v>84.9</c:v>
                </c:pt>
                <c:pt idx="845">
                  <c:v>85.6</c:v>
                </c:pt>
                <c:pt idx="846">
                  <c:v>84.9</c:v>
                </c:pt>
                <c:pt idx="847">
                  <c:v>84.9</c:v>
                </c:pt>
                <c:pt idx="848">
                  <c:v>85.9</c:v>
                </c:pt>
                <c:pt idx="849">
                  <c:v>85.15</c:v>
                </c:pt>
                <c:pt idx="850">
                  <c:v>85.15</c:v>
                </c:pt>
                <c:pt idx="851">
                  <c:v>85.55</c:v>
                </c:pt>
                <c:pt idx="852">
                  <c:v>85.3</c:v>
                </c:pt>
                <c:pt idx="853">
                  <c:v>86.8</c:v>
                </c:pt>
                <c:pt idx="854">
                  <c:v>86.65</c:v>
                </c:pt>
                <c:pt idx="855">
                  <c:v>86.8</c:v>
                </c:pt>
                <c:pt idx="856">
                  <c:v>88.4</c:v>
                </c:pt>
                <c:pt idx="857">
                  <c:v>88.8</c:v>
                </c:pt>
                <c:pt idx="858">
                  <c:v>88.8</c:v>
                </c:pt>
                <c:pt idx="859">
                  <c:v>88.85</c:v>
                </c:pt>
                <c:pt idx="860">
                  <c:v>88.15</c:v>
                </c:pt>
                <c:pt idx="861">
                  <c:v>88.15</c:v>
                </c:pt>
                <c:pt idx="862">
                  <c:v>88.35</c:v>
                </c:pt>
                <c:pt idx="863">
                  <c:v>88.25</c:v>
                </c:pt>
                <c:pt idx="864">
                  <c:v>87.5</c:v>
                </c:pt>
                <c:pt idx="865">
                  <c:v>88.25</c:v>
                </c:pt>
                <c:pt idx="866">
                  <c:v>89.25</c:v>
                </c:pt>
                <c:pt idx="867">
                  <c:v>89.7</c:v>
                </c:pt>
                <c:pt idx="868">
                  <c:v>89.7</c:v>
                </c:pt>
                <c:pt idx="869">
                  <c:v>89.1</c:v>
                </c:pt>
                <c:pt idx="870">
                  <c:v>88.1</c:v>
                </c:pt>
                <c:pt idx="871">
                  <c:v>88.8</c:v>
                </c:pt>
                <c:pt idx="872">
                  <c:v>89.8</c:v>
                </c:pt>
                <c:pt idx="873">
                  <c:v>88.4</c:v>
                </c:pt>
                <c:pt idx="874">
                  <c:v>88.1</c:v>
                </c:pt>
                <c:pt idx="875">
                  <c:v>88.05</c:v>
                </c:pt>
                <c:pt idx="876">
                  <c:v>89.25</c:v>
                </c:pt>
                <c:pt idx="877">
                  <c:v>89.45</c:v>
                </c:pt>
                <c:pt idx="878">
                  <c:v>90.45</c:v>
                </c:pt>
                <c:pt idx="879">
                  <c:v>92.6</c:v>
                </c:pt>
                <c:pt idx="880">
                  <c:v>93.05</c:v>
                </c:pt>
                <c:pt idx="881">
                  <c:v>93.05</c:v>
                </c:pt>
                <c:pt idx="882">
                  <c:v>94.45</c:v>
                </c:pt>
                <c:pt idx="883">
                  <c:v>94.25</c:v>
                </c:pt>
                <c:pt idx="884">
                  <c:v>93.75</c:v>
                </c:pt>
                <c:pt idx="885">
                  <c:v>93.75</c:v>
                </c:pt>
                <c:pt idx="886">
                  <c:v>91.05</c:v>
                </c:pt>
                <c:pt idx="887">
                  <c:v>91.05</c:v>
                </c:pt>
                <c:pt idx="888">
                  <c:v>92.25</c:v>
                </c:pt>
                <c:pt idx="889">
                  <c:v>92.75</c:v>
                </c:pt>
                <c:pt idx="890">
                  <c:v>92.65</c:v>
                </c:pt>
                <c:pt idx="891">
                  <c:v>91.95</c:v>
                </c:pt>
                <c:pt idx="892">
                  <c:v>92.3</c:v>
                </c:pt>
                <c:pt idx="893">
                  <c:v>92.3</c:v>
                </c:pt>
                <c:pt idx="894">
                  <c:v>93.05</c:v>
                </c:pt>
                <c:pt idx="895">
                  <c:v>94.15</c:v>
                </c:pt>
                <c:pt idx="896">
                  <c:v>94.15</c:v>
                </c:pt>
                <c:pt idx="897">
                  <c:v>93.35</c:v>
                </c:pt>
                <c:pt idx="898">
                  <c:v>95.1</c:v>
                </c:pt>
                <c:pt idx="899">
                  <c:v>94.85</c:v>
                </c:pt>
                <c:pt idx="900">
                  <c:v>93.35</c:v>
                </c:pt>
                <c:pt idx="901">
                  <c:v>93.35</c:v>
                </c:pt>
                <c:pt idx="902">
                  <c:v>95.75</c:v>
                </c:pt>
                <c:pt idx="903">
                  <c:v>94.15</c:v>
                </c:pt>
                <c:pt idx="904">
                  <c:v>93.9</c:v>
                </c:pt>
                <c:pt idx="905">
                  <c:v>94.65</c:v>
                </c:pt>
                <c:pt idx="906">
                  <c:v>95.65</c:v>
                </c:pt>
                <c:pt idx="907">
                  <c:v>93.65</c:v>
                </c:pt>
                <c:pt idx="908">
                  <c:v>92.65</c:v>
                </c:pt>
                <c:pt idx="909">
                  <c:v>94.05</c:v>
                </c:pt>
                <c:pt idx="910">
                  <c:v>93.3</c:v>
                </c:pt>
                <c:pt idx="911">
                  <c:v>94.3</c:v>
                </c:pt>
                <c:pt idx="912">
                  <c:v>95.15</c:v>
                </c:pt>
                <c:pt idx="913">
                  <c:v>94.55</c:v>
                </c:pt>
                <c:pt idx="914">
                  <c:v>97.55</c:v>
                </c:pt>
                <c:pt idx="915">
                  <c:v>97.3</c:v>
                </c:pt>
                <c:pt idx="916">
                  <c:v>97.35</c:v>
                </c:pt>
                <c:pt idx="917">
                  <c:v>97.3</c:v>
                </c:pt>
                <c:pt idx="918">
                  <c:v>97.8</c:v>
                </c:pt>
                <c:pt idx="919">
                  <c:v>97.4</c:v>
                </c:pt>
                <c:pt idx="920">
                  <c:v>97.9</c:v>
                </c:pt>
                <c:pt idx="921">
                  <c:v>97.5</c:v>
                </c:pt>
                <c:pt idx="922">
                  <c:v>98.25</c:v>
                </c:pt>
                <c:pt idx="923">
                  <c:v>97.8</c:v>
                </c:pt>
                <c:pt idx="924">
                  <c:v>97.35</c:v>
                </c:pt>
                <c:pt idx="925">
                  <c:v>98.6</c:v>
                </c:pt>
                <c:pt idx="926">
                  <c:v>95.8</c:v>
                </c:pt>
                <c:pt idx="927">
                  <c:v>98.9</c:v>
                </c:pt>
                <c:pt idx="928">
                  <c:v>96.4</c:v>
                </c:pt>
                <c:pt idx="929">
                  <c:v>97.3</c:v>
                </c:pt>
                <c:pt idx="930">
                  <c:v>98.1</c:v>
                </c:pt>
                <c:pt idx="931">
                  <c:v>97.75</c:v>
                </c:pt>
                <c:pt idx="932">
                  <c:v>96.05</c:v>
                </c:pt>
                <c:pt idx="933">
                  <c:v>95.3</c:v>
                </c:pt>
                <c:pt idx="934">
                  <c:v>94.7</c:v>
                </c:pt>
                <c:pt idx="935">
                  <c:v>95.6</c:v>
                </c:pt>
                <c:pt idx="936">
                  <c:v>93.85</c:v>
                </c:pt>
                <c:pt idx="937">
                  <c:v>94.85</c:v>
                </c:pt>
                <c:pt idx="938">
                  <c:v>93.5</c:v>
                </c:pt>
                <c:pt idx="939">
                  <c:v>92.2</c:v>
                </c:pt>
                <c:pt idx="940">
                  <c:v>92.2</c:v>
                </c:pt>
                <c:pt idx="941">
                  <c:v>93.85</c:v>
                </c:pt>
                <c:pt idx="942">
                  <c:v>92.85</c:v>
                </c:pt>
                <c:pt idx="943">
                  <c:v>93.85</c:v>
                </c:pt>
                <c:pt idx="944">
                  <c:v>93</c:v>
                </c:pt>
                <c:pt idx="945">
                  <c:v>94</c:v>
                </c:pt>
                <c:pt idx="946">
                  <c:v>93.7</c:v>
                </c:pt>
                <c:pt idx="947">
                  <c:v>94.2</c:v>
                </c:pt>
                <c:pt idx="948">
                  <c:v>94.2</c:v>
                </c:pt>
                <c:pt idx="949">
                  <c:v>93.3</c:v>
                </c:pt>
                <c:pt idx="950">
                  <c:v>95.1</c:v>
                </c:pt>
                <c:pt idx="951">
                  <c:v>93.5</c:v>
                </c:pt>
                <c:pt idx="952">
                  <c:v>93.5</c:v>
                </c:pt>
                <c:pt idx="953">
                  <c:v>92.75</c:v>
                </c:pt>
                <c:pt idx="954">
                  <c:v>95.2</c:v>
                </c:pt>
                <c:pt idx="955">
                  <c:v>93.8</c:v>
                </c:pt>
                <c:pt idx="956">
                  <c:v>94.3</c:v>
                </c:pt>
                <c:pt idx="957">
                  <c:v>93.7</c:v>
                </c:pt>
                <c:pt idx="958">
                  <c:v>93</c:v>
                </c:pt>
                <c:pt idx="959">
                  <c:v>92.9</c:v>
                </c:pt>
                <c:pt idx="960">
                  <c:v>92.7</c:v>
                </c:pt>
                <c:pt idx="961">
                  <c:v>92.55</c:v>
                </c:pt>
                <c:pt idx="962">
                  <c:v>92.45</c:v>
                </c:pt>
                <c:pt idx="963">
                  <c:v>92.15</c:v>
                </c:pt>
                <c:pt idx="964">
                  <c:v>92.15</c:v>
                </c:pt>
                <c:pt idx="965">
                  <c:v>92.35</c:v>
                </c:pt>
                <c:pt idx="966">
                  <c:v>90.85</c:v>
                </c:pt>
                <c:pt idx="967">
                  <c:v>90.15</c:v>
                </c:pt>
                <c:pt idx="968">
                  <c:v>89.5</c:v>
                </c:pt>
                <c:pt idx="969">
                  <c:v>89.94</c:v>
                </c:pt>
                <c:pt idx="970">
                  <c:v>90.7</c:v>
                </c:pt>
                <c:pt idx="971">
                  <c:v>90.7</c:v>
                </c:pt>
                <c:pt idx="972">
                  <c:v>91.05</c:v>
                </c:pt>
                <c:pt idx="973">
                  <c:v>91.9</c:v>
                </c:pt>
                <c:pt idx="974">
                  <c:v>90.65</c:v>
                </c:pt>
                <c:pt idx="975">
                  <c:v>90.15</c:v>
                </c:pt>
                <c:pt idx="976">
                  <c:v>89.55</c:v>
                </c:pt>
                <c:pt idx="977">
                  <c:v>89.45</c:v>
                </c:pt>
                <c:pt idx="978">
                  <c:v>91.15</c:v>
                </c:pt>
                <c:pt idx="979">
                  <c:v>90.45</c:v>
                </c:pt>
                <c:pt idx="980">
                  <c:v>90.45</c:v>
                </c:pt>
                <c:pt idx="981">
                  <c:v>91.7</c:v>
                </c:pt>
                <c:pt idx="982">
                  <c:v>91.7</c:v>
                </c:pt>
                <c:pt idx="983">
                  <c:v>92.75</c:v>
                </c:pt>
                <c:pt idx="984">
                  <c:v>93.7</c:v>
                </c:pt>
                <c:pt idx="985">
                  <c:v>91.45</c:v>
                </c:pt>
                <c:pt idx="986">
                  <c:v>91.45</c:v>
                </c:pt>
                <c:pt idx="987">
                  <c:v>91.45</c:v>
                </c:pt>
                <c:pt idx="988">
                  <c:v>90.6</c:v>
                </c:pt>
                <c:pt idx="989">
                  <c:v>89.7</c:v>
                </c:pt>
                <c:pt idx="990">
                  <c:v>89.3</c:v>
                </c:pt>
                <c:pt idx="991">
                  <c:v>89.55</c:v>
                </c:pt>
                <c:pt idx="992">
                  <c:v>88.4</c:v>
                </c:pt>
                <c:pt idx="993">
                  <c:v>88.4</c:v>
                </c:pt>
                <c:pt idx="994">
                  <c:v>87.4</c:v>
                </c:pt>
                <c:pt idx="995">
                  <c:v>86.9</c:v>
                </c:pt>
                <c:pt idx="996">
                  <c:v>86.9</c:v>
                </c:pt>
                <c:pt idx="997">
                  <c:v>85.25</c:v>
                </c:pt>
                <c:pt idx="998">
                  <c:v>85.25</c:v>
                </c:pt>
                <c:pt idx="999">
                  <c:v>84.8</c:v>
                </c:pt>
                <c:pt idx="1000">
                  <c:v>83.85</c:v>
                </c:pt>
                <c:pt idx="1001">
                  <c:v>83.35</c:v>
                </c:pt>
                <c:pt idx="1002">
                  <c:v>83.55</c:v>
                </c:pt>
                <c:pt idx="1003">
                  <c:v>83.55</c:v>
                </c:pt>
                <c:pt idx="1004">
                  <c:v>83.05</c:v>
                </c:pt>
                <c:pt idx="1005">
                  <c:v>83.05</c:v>
                </c:pt>
                <c:pt idx="1006">
                  <c:v>83.05</c:v>
                </c:pt>
                <c:pt idx="1007">
                  <c:v>83.05</c:v>
                </c:pt>
                <c:pt idx="1008">
                  <c:v>83.15</c:v>
                </c:pt>
                <c:pt idx="1009">
                  <c:v>83.15</c:v>
                </c:pt>
                <c:pt idx="1010">
                  <c:v>81.150000000000006</c:v>
                </c:pt>
                <c:pt idx="1011">
                  <c:v>80.5</c:v>
                </c:pt>
                <c:pt idx="1012">
                  <c:v>81</c:v>
                </c:pt>
                <c:pt idx="1013">
                  <c:v>80.400000000000006</c:v>
                </c:pt>
                <c:pt idx="1014">
                  <c:v>79.599999999999994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2014/15</c:v>
                </c:pt>
              </c:strCache>
            </c:strRef>
          </c:tx>
          <c:spPr>
            <a:ln w="3810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Sheet1!$A$2:$A$1229</c:f>
              <c:numCache>
                <c:formatCode>m/d/yyyy</c:formatCode>
                <c:ptCount val="1228"/>
                <c:pt idx="0">
                  <c:v>40392</c:v>
                </c:pt>
                <c:pt idx="1">
                  <c:v>40393</c:v>
                </c:pt>
                <c:pt idx="2">
                  <c:v>40394</c:v>
                </c:pt>
                <c:pt idx="3">
                  <c:v>40395</c:v>
                </c:pt>
                <c:pt idx="4">
                  <c:v>40396</c:v>
                </c:pt>
                <c:pt idx="5">
                  <c:v>40399</c:v>
                </c:pt>
                <c:pt idx="6">
                  <c:v>40400</c:v>
                </c:pt>
                <c:pt idx="7">
                  <c:v>40401</c:v>
                </c:pt>
                <c:pt idx="8">
                  <c:v>40402</c:v>
                </c:pt>
                <c:pt idx="9">
                  <c:v>40403</c:v>
                </c:pt>
                <c:pt idx="10">
                  <c:v>40406</c:v>
                </c:pt>
                <c:pt idx="11">
                  <c:v>40407</c:v>
                </c:pt>
                <c:pt idx="12">
                  <c:v>40408</c:v>
                </c:pt>
                <c:pt idx="13">
                  <c:v>40409</c:v>
                </c:pt>
                <c:pt idx="14">
                  <c:v>40410</c:v>
                </c:pt>
                <c:pt idx="15">
                  <c:v>40413</c:v>
                </c:pt>
                <c:pt idx="16">
                  <c:v>40414</c:v>
                </c:pt>
                <c:pt idx="17">
                  <c:v>40415</c:v>
                </c:pt>
                <c:pt idx="18">
                  <c:v>40416</c:v>
                </c:pt>
                <c:pt idx="19">
                  <c:v>40417</c:v>
                </c:pt>
                <c:pt idx="20">
                  <c:v>40421</c:v>
                </c:pt>
                <c:pt idx="21">
                  <c:v>40422</c:v>
                </c:pt>
                <c:pt idx="22">
                  <c:v>40423</c:v>
                </c:pt>
                <c:pt idx="23">
                  <c:v>40424</c:v>
                </c:pt>
                <c:pt idx="24">
                  <c:v>40427</c:v>
                </c:pt>
                <c:pt idx="25">
                  <c:v>40428</c:v>
                </c:pt>
                <c:pt idx="26">
                  <c:v>40429</c:v>
                </c:pt>
                <c:pt idx="27">
                  <c:v>40430</c:v>
                </c:pt>
                <c:pt idx="28">
                  <c:v>40431</c:v>
                </c:pt>
                <c:pt idx="29">
                  <c:v>40434</c:v>
                </c:pt>
                <c:pt idx="30">
                  <c:v>40435</c:v>
                </c:pt>
                <c:pt idx="31">
                  <c:v>40436</c:v>
                </c:pt>
                <c:pt idx="32">
                  <c:v>40437</c:v>
                </c:pt>
                <c:pt idx="33">
                  <c:v>40438</c:v>
                </c:pt>
                <c:pt idx="34">
                  <c:v>40441</c:v>
                </c:pt>
                <c:pt idx="35">
                  <c:v>40442</c:v>
                </c:pt>
                <c:pt idx="36">
                  <c:v>40443</c:v>
                </c:pt>
                <c:pt idx="37">
                  <c:v>40444</c:v>
                </c:pt>
                <c:pt idx="38">
                  <c:v>40445</c:v>
                </c:pt>
                <c:pt idx="39">
                  <c:v>40448</c:v>
                </c:pt>
                <c:pt idx="40">
                  <c:v>40449</c:v>
                </c:pt>
                <c:pt idx="41">
                  <c:v>40450</c:v>
                </c:pt>
                <c:pt idx="42">
                  <c:v>40451</c:v>
                </c:pt>
                <c:pt idx="43">
                  <c:v>40452</c:v>
                </c:pt>
                <c:pt idx="44">
                  <c:v>40455</c:v>
                </c:pt>
                <c:pt idx="45">
                  <c:v>40456</c:v>
                </c:pt>
                <c:pt idx="46">
                  <c:v>40457</c:v>
                </c:pt>
                <c:pt idx="47">
                  <c:v>40458</c:v>
                </c:pt>
                <c:pt idx="48">
                  <c:v>40459</c:v>
                </c:pt>
                <c:pt idx="49">
                  <c:v>40462</c:v>
                </c:pt>
                <c:pt idx="50">
                  <c:v>40463</c:v>
                </c:pt>
                <c:pt idx="51">
                  <c:v>40464</c:v>
                </c:pt>
                <c:pt idx="52">
                  <c:v>40465</c:v>
                </c:pt>
                <c:pt idx="53">
                  <c:v>40466</c:v>
                </c:pt>
                <c:pt idx="54">
                  <c:v>40469</c:v>
                </c:pt>
                <c:pt idx="55">
                  <c:v>40470</c:v>
                </c:pt>
                <c:pt idx="56">
                  <c:v>40471</c:v>
                </c:pt>
                <c:pt idx="57">
                  <c:v>40472</c:v>
                </c:pt>
                <c:pt idx="58">
                  <c:v>40473</c:v>
                </c:pt>
                <c:pt idx="59">
                  <c:v>40476</c:v>
                </c:pt>
                <c:pt idx="60">
                  <c:v>40477</c:v>
                </c:pt>
                <c:pt idx="61">
                  <c:v>40478</c:v>
                </c:pt>
                <c:pt idx="62">
                  <c:v>40479</c:v>
                </c:pt>
                <c:pt idx="63">
                  <c:v>40480</c:v>
                </c:pt>
                <c:pt idx="64">
                  <c:v>40483</c:v>
                </c:pt>
                <c:pt idx="65">
                  <c:v>40484</c:v>
                </c:pt>
                <c:pt idx="66">
                  <c:v>40485</c:v>
                </c:pt>
                <c:pt idx="67">
                  <c:v>40486</c:v>
                </c:pt>
                <c:pt idx="68">
                  <c:v>40487</c:v>
                </c:pt>
                <c:pt idx="69">
                  <c:v>40490</c:v>
                </c:pt>
                <c:pt idx="70">
                  <c:v>40491</c:v>
                </c:pt>
                <c:pt idx="71">
                  <c:v>40492</c:v>
                </c:pt>
                <c:pt idx="72">
                  <c:v>40493</c:v>
                </c:pt>
                <c:pt idx="73">
                  <c:v>40494</c:v>
                </c:pt>
                <c:pt idx="74">
                  <c:v>40497</c:v>
                </c:pt>
                <c:pt idx="75">
                  <c:v>40498</c:v>
                </c:pt>
                <c:pt idx="76">
                  <c:v>40499</c:v>
                </c:pt>
                <c:pt idx="77">
                  <c:v>40500</c:v>
                </c:pt>
                <c:pt idx="78">
                  <c:v>40501</c:v>
                </c:pt>
                <c:pt idx="79">
                  <c:v>40504</c:v>
                </c:pt>
                <c:pt idx="80">
                  <c:v>40505</c:v>
                </c:pt>
                <c:pt idx="81">
                  <c:v>40506</c:v>
                </c:pt>
                <c:pt idx="82">
                  <c:v>40507</c:v>
                </c:pt>
                <c:pt idx="83">
                  <c:v>40508</c:v>
                </c:pt>
                <c:pt idx="84">
                  <c:v>40511</c:v>
                </c:pt>
                <c:pt idx="85">
                  <c:v>40512</c:v>
                </c:pt>
                <c:pt idx="86">
                  <c:v>40513</c:v>
                </c:pt>
                <c:pt idx="87">
                  <c:v>40514</c:v>
                </c:pt>
                <c:pt idx="88">
                  <c:v>40515</c:v>
                </c:pt>
                <c:pt idx="89">
                  <c:v>40518</c:v>
                </c:pt>
                <c:pt idx="90">
                  <c:v>40519</c:v>
                </c:pt>
                <c:pt idx="91">
                  <c:v>40520</c:v>
                </c:pt>
                <c:pt idx="92">
                  <c:v>40521</c:v>
                </c:pt>
                <c:pt idx="93">
                  <c:v>40522</c:v>
                </c:pt>
                <c:pt idx="94">
                  <c:v>40525</c:v>
                </c:pt>
                <c:pt idx="95">
                  <c:v>40526</c:v>
                </c:pt>
                <c:pt idx="96">
                  <c:v>40527</c:v>
                </c:pt>
                <c:pt idx="97">
                  <c:v>40528</c:v>
                </c:pt>
                <c:pt idx="98">
                  <c:v>40529</c:v>
                </c:pt>
                <c:pt idx="99">
                  <c:v>40532</c:v>
                </c:pt>
                <c:pt idx="100">
                  <c:v>40533</c:v>
                </c:pt>
                <c:pt idx="101">
                  <c:v>40534</c:v>
                </c:pt>
                <c:pt idx="102">
                  <c:v>40535</c:v>
                </c:pt>
                <c:pt idx="103">
                  <c:v>40536</c:v>
                </c:pt>
                <c:pt idx="104">
                  <c:v>40541</c:v>
                </c:pt>
                <c:pt idx="105">
                  <c:v>40542</c:v>
                </c:pt>
                <c:pt idx="106">
                  <c:v>40543</c:v>
                </c:pt>
                <c:pt idx="107">
                  <c:v>40546</c:v>
                </c:pt>
                <c:pt idx="108">
                  <c:v>40547</c:v>
                </c:pt>
                <c:pt idx="109">
                  <c:v>40548</c:v>
                </c:pt>
                <c:pt idx="110">
                  <c:v>40549</c:v>
                </c:pt>
                <c:pt idx="111">
                  <c:v>40550</c:v>
                </c:pt>
                <c:pt idx="112">
                  <c:v>40553</c:v>
                </c:pt>
                <c:pt idx="113">
                  <c:v>40554</c:v>
                </c:pt>
                <c:pt idx="114">
                  <c:v>40555</c:v>
                </c:pt>
                <c:pt idx="115">
                  <c:v>40556</c:v>
                </c:pt>
                <c:pt idx="116">
                  <c:v>40557</c:v>
                </c:pt>
                <c:pt idx="117">
                  <c:v>40560</c:v>
                </c:pt>
                <c:pt idx="118">
                  <c:v>40561</c:v>
                </c:pt>
                <c:pt idx="119">
                  <c:v>40562</c:v>
                </c:pt>
                <c:pt idx="120">
                  <c:v>40563</c:v>
                </c:pt>
                <c:pt idx="121">
                  <c:v>40564</c:v>
                </c:pt>
                <c:pt idx="122">
                  <c:v>40567</c:v>
                </c:pt>
                <c:pt idx="123">
                  <c:v>40568</c:v>
                </c:pt>
                <c:pt idx="124">
                  <c:v>40569</c:v>
                </c:pt>
                <c:pt idx="125">
                  <c:v>40570</c:v>
                </c:pt>
                <c:pt idx="126">
                  <c:v>40571</c:v>
                </c:pt>
                <c:pt idx="127">
                  <c:v>40574</c:v>
                </c:pt>
                <c:pt idx="128">
                  <c:v>40575</c:v>
                </c:pt>
                <c:pt idx="129">
                  <c:v>40576</c:v>
                </c:pt>
                <c:pt idx="130">
                  <c:v>40577</c:v>
                </c:pt>
                <c:pt idx="131">
                  <c:v>40578</c:v>
                </c:pt>
                <c:pt idx="132">
                  <c:v>40581</c:v>
                </c:pt>
                <c:pt idx="133">
                  <c:v>40582</c:v>
                </c:pt>
                <c:pt idx="134">
                  <c:v>40583</c:v>
                </c:pt>
                <c:pt idx="135">
                  <c:v>40584</c:v>
                </c:pt>
                <c:pt idx="136">
                  <c:v>40585</c:v>
                </c:pt>
                <c:pt idx="137">
                  <c:v>40588</c:v>
                </c:pt>
                <c:pt idx="138">
                  <c:v>40589</c:v>
                </c:pt>
                <c:pt idx="139">
                  <c:v>40590</c:v>
                </c:pt>
                <c:pt idx="140">
                  <c:v>40591</c:v>
                </c:pt>
                <c:pt idx="141">
                  <c:v>40592</c:v>
                </c:pt>
                <c:pt idx="142">
                  <c:v>40595</c:v>
                </c:pt>
                <c:pt idx="143">
                  <c:v>40596</c:v>
                </c:pt>
                <c:pt idx="144">
                  <c:v>40597</c:v>
                </c:pt>
                <c:pt idx="145">
                  <c:v>40598</c:v>
                </c:pt>
                <c:pt idx="146">
                  <c:v>40599</c:v>
                </c:pt>
                <c:pt idx="147">
                  <c:v>40602</c:v>
                </c:pt>
                <c:pt idx="148">
                  <c:v>40603</c:v>
                </c:pt>
                <c:pt idx="149">
                  <c:v>40604</c:v>
                </c:pt>
                <c:pt idx="150">
                  <c:v>40605</c:v>
                </c:pt>
                <c:pt idx="151">
                  <c:v>40606</c:v>
                </c:pt>
                <c:pt idx="152">
                  <c:v>40609</c:v>
                </c:pt>
                <c:pt idx="153">
                  <c:v>40610</c:v>
                </c:pt>
                <c:pt idx="154">
                  <c:v>40611</c:v>
                </c:pt>
                <c:pt idx="155">
                  <c:v>40612</c:v>
                </c:pt>
                <c:pt idx="156">
                  <c:v>40613</c:v>
                </c:pt>
                <c:pt idx="157">
                  <c:v>40616</c:v>
                </c:pt>
                <c:pt idx="158">
                  <c:v>40617</c:v>
                </c:pt>
                <c:pt idx="159">
                  <c:v>40618</c:v>
                </c:pt>
                <c:pt idx="160">
                  <c:v>40619</c:v>
                </c:pt>
                <c:pt idx="161">
                  <c:v>40620</c:v>
                </c:pt>
                <c:pt idx="162">
                  <c:v>40623</c:v>
                </c:pt>
                <c:pt idx="163">
                  <c:v>40624</c:v>
                </c:pt>
                <c:pt idx="164">
                  <c:v>40625</c:v>
                </c:pt>
                <c:pt idx="165">
                  <c:v>40626</c:v>
                </c:pt>
                <c:pt idx="166">
                  <c:v>40627</c:v>
                </c:pt>
                <c:pt idx="167">
                  <c:v>40630</c:v>
                </c:pt>
                <c:pt idx="168">
                  <c:v>40631</c:v>
                </c:pt>
                <c:pt idx="169">
                  <c:v>40632</c:v>
                </c:pt>
                <c:pt idx="170">
                  <c:v>40633</c:v>
                </c:pt>
                <c:pt idx="171">
                  <c:v>40634</c:v>
                </c:pt>
                <c:pt idx="172">
                  <c:v>40637</c:v>
                </c:pt>
                <c:pt idx="173">
                  <c:v>40638</c:v>
                </c:pt>
                <c:pt idx="174">
                  <c:v>40639</c:v>
                </c:pt>
                <c:pt idx="175">
                  <c:v>40640</c:v>
                </c:pt>
                <c:pt idx="176">
                  <c:v>40641</c:v>
                </c:pt>
                <c:pt idx="177">
                  <c:v>40644</c:v>
                </c:pt>
                <c:pt idx="178">
                  <c:v>40645</c:v>
                </c:pt>
                <c:pt idx="179">
                  <c:v>40646</c:v>
                </c:pt>
                <c:pt idx="180">
                  <c:v>40647</c:v>
                </c:pt>
                <c:pt idx="181">
                  <c:v>40648</c:v>
                </c:pt>
                <c:pt idx="182">
                  <c:v>40651</c:v>
                </c:pt>
                <c:pt idx="183">
                  <c:v>40652</c:v>
                </c:pt>
                <c:pt idx="184">
                  <c:v>40653</c:v>
                </c:pt>
                <c:pt idx="185">
                  <c:v>40654</c:v>
                </c:pt>
                <c:pt idx="186">
                  <c:v>40659</c:v>
                </c:pt>
                <c:pt idx="187">
                  <c:v>40660</c:v>
                </c:pt>
                <c:pt idx="188">
                  <c:v>40661</c:v>
                </c:pt>
                <c:pt idx="189">
                  <c:v>40666</c:v>
                </c:pt>
                <c:pt idx="190">
                  <c:v>40667</c:v>
                </c:pt>
                <c:pt idx="191">
                  <c:v>40668</c:v>
                </c:pt>
                <c:pt idx="192">
                  <c:v>40669</c:v>
                </c:pt>
                <c:pt idx="193">
                  <c:v>40672</c:v>
                </c:pt>
                <c:pt idx="194">
                  <c:v>40673</c:v>
                </c:pt>
                <c:pt idx="195">
                  <c:v>40674</c:v>
                </c:pt>
                <c:pt idx="196">
                  <c:v>40675</c:v>
                </c:pt>
                <c:pt idx="197">
                  <c:v>40676</c:v>
                </c:pt>
                <c:pt idx="198">
                  <c:v>40679</c:v>
                </c:pt>
                <c:pt idx="199">
                  <c:v>40680</c:v>
                </c:pt>
                <c:pt idx="200">
                  <c:v>40681</c:v>
                </c:pt>
                <c:pt idx="201">
                  <c:v>40682</c:v>
                </c:pt>
                <c:pt idx="202">
                  <c:v>40683</c:v>
                </c:pt>
                <c:pt idx="203">
                  <c:v>40686</c:v>
                </c:pt>
                <c:pt idx="204">
                  <c:v>40687</c:v>
                </c:pt>
                <c:pt idx="205">
                  <c:v>40688</c:v>
                </c:pt>
                <c:pt idx="206">
                  <c:v>40689</c:v>
                </c:pt>
                <c:pt idx="207">
                  <c:v>40690</c:v>
                </c:pt>
                <c:pt idx="208">
                  <c:v>40694</c:v>
                </c:pt>
                <c:pt idx="209">
                  <c:v>40695</c:v>
                </c:pt>
                <c:pt idx="210">
                  <c:v>40696</c:v>
                </c:pt>
                <c:pt idx="211">
                  <c:v>40697</c:v>
                </c:pt>
                <c:pt idx="212">
                  <c:v>40700</c:v>
                </c:pt>
                <c:pt idx="213">
                  <c:v>40701</c:v>
                </c:pt>
                <c:pt idx="214">
                  <c:v>40702</c:v>
                </c:pt>
                <c:pt idx="215">
                  <c:v>40703</c:v>
                </c:pt>
                <c:pt idx="216">
                  <c:v>40704</c:v>
                </c:pt>
                <c:pt idx="217">
                  <c:v>40707</c:v>
                </c:pt>
                <c:pt idx="218">
                  <c:v>40708</c:v>
                </c:pt>
                <c:pt idx="219">
                  <c:v>40709</c:v>
                </c:pt>
                <c:pt idx="220">
                  <c:v>40710</c:v>
                </c:pt>
                <c:pt idx="221">
                  <c:v>40711</c:v>
                </c:pt>
                <c:pt idx="222">
                  <c:v>40714</c:v>
                </c:pt>
                <c:pt idx="223">
                  <c:v>40715</c:v>
                </c:pt>
                <c:pt idx="224">
                  <c:v>40716</c:v>
                </c:pt>
                <c:pt idx="225">
                  <c:v>40717</c:v>
                </c:pt>
                <c:pt idx="226">
                  <c:v>40718</c:v>
                </c:pt>
                <c:pt idx="227">
                  <c:v>40721</c:v>
                </c:pt>
                <c:pt idx="228">
                  <c:v>40722</c:v>
                </c:pt>
                <c:pt idx="229">
                  <c:v>40723</c:v>
                </c:pt>
                <c:pt idx="230">
                  <c:v>40724</c:v>
                </c:pt>
                <c:pt idx="231">
                  <c:v>40725</c:v>
                </c:pt>
                <c:pt idx="232">
                  <c:v>40728</c:v>
                </c:pt>
                <c:pt idx="233">
                  <c:v>40729</c:v>
                </c:pt>
                <c:pt idx="234">
                  <c:v>40730</c:v>
                </c:pt>
                <c:pt idx="235">
                  <c:v>40731</c:v>
                </c:pt>
                <c:pt idx="236">
                  <c:v>40732</c:v>
                </c:pt>
                <c:pt idx="237">
                  <c:v>40735</c:v>
                </c:pt>
                <c:pt idx="238">
                  <c:v>40736</c:v>
                </c:pt>
                <c:pt idx="239">
                  <c:v>40737</c:v>
                </c:pt>
                <c:pt idx="240">
                  <c:v>40738</c:v>
                </c:pt>
                <c:pt idx="241">
                  <c:v>40739</c:v>
                </c:pt>
                <c:pt idx="242">
                  <c:v>40742</c:v>
                </c:pt>
                <c:pt idx="243">
                  <c:v>40743</c:v>
                </c:pt>
                <c:pt idx="244">
                  <c:v>40744</c:v>
                </c:pt>
                <c:pt idx="245">
                  <c:v>40745</c:v>
                </c:pt>
                <c:pt idx="246">
                  <c:v>40746</c:v>
                </c:pt>
                <c:pt idx="247">
                  <c:v>40749</c:v>
                </c:pt>
                <c:pt idx="248">
                  <c:v>40750</c:v>
                </c:pt>
                <c:pt idx="249">
                  <c:v>40751</c:v>
                </c:pt>
                <c:pt idx="250">
                  <c:v>40752</c:v>
                </c:pt>
                <c:pt idx="251">
                  <c:v>40753</c:v>
                </c:pt>
                <c:pt idx="252">
                  <c:v>40756</c:v>
                </c:pt>
                <c:pt idx="253">
                  <c:v>40757</c:v>
                </c:pt>
                <c:pt idx="254">
                  <c:v>40758</c:v>
                </c:pt>
                <c:pt idx="255">
                  <c:v>40759</c:v>
                </c:pt>
                <c:pt idx="256">
                  <c:v>40760</c:v>
                </c:pt>
                <c:pt idx="257">
                  <c:v>40763</c:v>
                </c:pt>
                <c:pt idx="258">
                  <c:v>40764</c:v>
                </c:pt>
                <c:pt idx="259">
                  <c:v>40765</c:v>
                </c:pt>
                <c:pt idx="260">
                  <c:v>40766</c:v>
                </c:pt>
                <c:pt idx="261">
                  <c:v>40767</c:v>
                </c:pt>
                <c:pt idx="262">
                  <c:v>40770</c:v>
                </c:pt>
                <c:pt idx="263">
                  <c:v>40771</c:v>
                </c:pt>
                <c:pt idx="264">
                  <c:v>40772</c:v>
                </c:pt>
                <c:pt idx="265">
                  <c:v>40773</c:v>
                </c:pt>
                <c:pt idx="266">
                  <c:v>40774</c:v>
                </c:pt>
                <c:pt idx="267">
                  <c:v>40777</c:v>
                </c:pt>
                <c:pt idx="268">
                  <c:v>40778</c:v>
                </c:pt>
                <c:pt idx="269">
                  <c:v>40779</c:v>
                </c:pt>
                <c:pt idx="270">
                  <c:v>40780</c:v>
                </c:pt>
                <c:pt idx="271">
                  <c:v>40781</c:v>
                </c:pt>
                <c:pt idx="272">
                  <c:v>40785</c:v>
                </c:pt>
                <c:pt idx="273">
                  <c:v>40786</c:v>
                </c:pt>
                <c:pt idx="274">
                  <c:v>40787</c:v>
                </c:pt>
                <c:pt idx="275">
                  <c:v>40788</c:v>
                </c:pt>
                <c:pt idx="276">
                  <c:v>40791</c:v>
                </c:pt>
                <c:pt idx="277">
                  <c:v>40792</c:v>
                </c:pt>
                <c:pt idx="278">
                  <c:v>40793</c:v>
                </c:pt>
                <c:pt idx="279">
                  <c:v>40794</c:v>
                </c:pt>
                <c:pt idx="280">
                  <c:v>40795</c:v>
                </c:pt>
                <c:pt idx="281">
                  <c:v>40798</c:v>
                </c:pt>
                <c:pt idx="282">
                  <c:v>40799</c:v>
                </c:pt>
                <c:pt idx="283">
                  <c:v>40800</c:v>
                </c:pt>
                <c:pt idx="284">
                  <c:v>40801</c:v>
                </c:pt>
                <c:pt idx="285">
                  <c:v>40802</c:v>
                </c:pt>
                <c:pt idx="286">
                  <c:v>40805</c:v>
                </c:pt>
                <c:pt idx="287">
                  <c:v>40806</c:v>
                </c:pt>
                <c:pt idx="288">
                  <c:v>40807</c:v>
                </c:pt>
                <c:pt idx="289">
                  <c:v>40808</c:v>
                </c:pt>
                <c:pt idx="290">
                  <c:v>40809</c:v>
                </c:pt>
                <c:pt idx="291">
                  <c:v>40812</c:v>
                </c:pt>
                <c:pt idx="292">
                  <c:v>40813</c:v>
                </c:pt>
                <c:pt idx="293">
                  <c:v>40814</c:v>
                </c:pt>
                <c:pt idx="294">
                  <c:v>40815</c:v>
                </c:pt>
                <c:pt idx="295">
                  <c:v>40816</c:v>
                </c:pt>
                <c:pt idx="296">
                  <c:v>40819</c:v>
                </c:pt>
                <c:pt idx="297">
                  <c:v>40820</c:v>
                </c:pt>
                <c:pt idx="298">
                  <c:v>40821</c:v>
                </c:pt>
                <c:pt idx="299">
                  <c:v>40822</c:v>
                </c:pt>
                <c:pt idx="300">
                  <c:v>40823</c:v>
                </c:pt>
                <c:pt idx="301">
                  <c:v>40826</c:v>
                </c:pt>
                <c:pt idx="302">
                  <c:v>40827</c:v>
                </c:pt>
                <c:pt idx="303">
                  <c:v>40828</c:v>
                </c:pt>
                <c:pt idx="304">
                  <c:v>40829</c:v>
                </c:pt>
                <c:pt idx="305">
                  <c:v>40830</c:v>
                </c:pt>
                <c:pt idx="306">
                  <c:v>40833</c:v>
                </c:pt>
                <c:pt idx="307">
                  <c:v>40834</c:v>
                </c:pt>
                <c:pt idx="308">
                  <c:v>40835</c:v>
                </c:pt>
                <c:pt idx="309">
                  <c:v>40836</c:v>
                </c:pt>
                <c:pt idx="310">
                  <c:v>40837</c:v>
                </c:pt>
                <c:pt idx="311">
                  <c:v>40840</c:v>
                </c:pt>
                <c:pt idx="312">
                  <c:v>40841</c:v>
                </c:pt>
                <c:pt idx="313">
                  <c:v>40842</c:v>
                </c:pt>
                <c:pt idx="314">
                  <c:v>40843</c:v>
                </c:pt>
                <c:pt idx="315">
                  <c:v>40844</c:v>
                </c:pt>
                <c:pt idx="316">
                  <c:v>40847</c:v>
                </c:pt>
                <c:pt idx="317">
                  <c:v>40848</c:v>
                </c:pt>
                <c:pt idx="318">
                  <c:v>40849</c:v>
                </c:pt>
                <c:pt idx="319">
                  <c:v>40850</c:v>
                </c:pt>
                <c:pt idx="320">
                  <c:v>40851</c:v>
                </c:pt>
                <c:pt idx="321">
                  <c:v>40854</c:v>
                </c:pt>
                <c:pt idx="322">
                  <c:v>40855</c:v>
                </c:pt>
                <c:pt idx="323">
                  <c:v>40856</c:v>
                </c:pt>
                <c:pt idx="324">
                  <c:v>40857</c:v>
                </c:pt>
                <c:pt idx="325">
                  <c:v>40858</c:v>
                </c:pt>
                <c:pt idx="326">
                  <c:v>40861</c:v>
                </c:pt>
                <c:pt idx="327">
                  <c:v>40862</c:v>
                </c:pt>
                <c:pt idx="328">
                  <c:v>40863</c:v>
                </c:pt>
                <c:pt idx="329">
                  <c:v>40864</c:v>
                </c:pt>
                <c:pt idx="330">
                  <c:v>40865</c:v>
                </c:pt>
                <c:pt idx="331">
                  <c:v>40868</c:v>
                </c:pt>
                <c:pt idx="332">
                  <c:v>40869</c:v>
                </c:pt>
                <c:pt idx="333">
                  <c:v>40870</c:v>
                </c:pt>
                <c:pt idx="334">
                  <c:v>40871</c:v>
                </c:pt>
                <c:pt idx="335">
                  <c:v>40872</c:v>
                </c:pt>
                <c:pt idx="336">
                  <c:v>40875</c:v>
                </c:pt>
                <c:pt idx="337">
                  <c:v>40876</c:v>
                </c:pt>
                <c:pt idx="338">
                  <c:v>40877</c:v>
                </c:pt>
                <c:pt idx="339">
                  <c:v>40878</c:v>
                </c:pt>
                <c:pt idx="340">
                  <c:v>40879</c:v>
                </c:pt>
                <c:pt idx="341">
                  <c:v>40882</c:v>
                </c:pt>
                <c:pt idx="342">
                  <c:v>40883</c:v>
                </c:pt>
                <c:pt idx="343">
                  <c:v>40884</c:v>
                </c:pt>
                <c:pt idx="344">
                  <c:v>40885</c:v>
                </c:pt>
                <c:pt idx="345">
                  <c:v>40886</c:v>
                </c:pt>
                <c:pt idx="346">
                  <c:v>40889</c:v>
                </c:pt>
                <c:pt idx="347">
                  <c:v>40890</c:v>
                </c:pt>
                <c:pt idx="348">
                  <c:v>40891</c:v>
                </c:pt>
                <c:pt idx="349">
                  <c:v>40892</c:v>
                </c:pt>
                <c:pt idx="350">
                  <c:v>40893</c:v>
                </c:pt>
                <c:pt idx="351">
                  <c:v>40896</c:v>
                </c:pt>
                <c:pt idx="352">
                  <c:v>40897</c:v>
                </c:pt>
                <c:pt idx="353">
                  <c:v>40898</c:v>
                </c:pt>
                <c:pt idx="354">
                  <c:v>40899</c:v>
                </c:pt>
                <c:pt idx="355">
                  <c:v>40900</c:v>
                </c:pt>
                <c:pt idx="356">
                  <c:v>40905</c:v>
                </c:pt>
                <c:pt idx="357">
                  <c:v>40906</c:v>
                </c:pt>
                <c:pt idx="358">
                  <c:v>40907</c:v>
                </c:pt>
                <c:pt idx="359">
                  <c:v>40911</c:v>
                </c:pt>
                <c:pt idx="360">
                  <c:v>40912</c:v>
                </c:pt>
                <c:pt idx="361">
                  <c:v>40913</c:v>
                </c:pt>
                <c:pt idx="362">
                  <c:v>40914</c:v>
                </c:pt>
                <c:pt idx="363">
                  <c:v>40917</c:v>
                </c:pt>
                <c:pt idx="364">
                  <c:v>40918</c:v>
                </c:pt>
                <c:pt idx="365">
                  <c:v>40919</c:v>
                </c:pt>
                <c:pt idx="366">
                  <c:v>40920</c:v>
                </c:pt>
                <c:pt idx="367">
                  <c:v>40921</c:v>
                </c:pt>
                <c:pt idx="368">
                  <c:v>40924</c:v>
                </c:pt>
                <c:pt idx="369">
                  <c:v>40925</c:v>
                </c:pt>
                <c:pt idx="370">
                  <c:v>40926</c:v>
                </c:pt>
                <c:pt idx="371">
                  <c:v>40927</c:v>
                </c:pt>
                <c:pt idx="372">
                  <c:v>40928</c:v>
                </c:pt>
                <c:pt idx="373">
                  <c:v>40931</c:v>
                </c:pt>
                <c:pt idx="374">
                  <c:v>40932</c:v>
                </c:pt>
                <c:pt idx="375">
                  <c:v>40933</c:v>
                </c:pt>
                <c:pt idx="376">
                  <c:v>40934</c:v>
                </c:pt>
                <c:pt idx="377">
                  <c:v>40935</c:v>
                </c:pt>
                <c:pt idx="378">
                  <c:v>40938</c:v>
                </c:pt>
                <c:pt idx="379">
                  <c:v>40939</c:v>
                </c:pt>
                <c:pt idx="380">
                  <c:v>40940</c:v>
                </c:pt>
                <c:pt idx="381">
                  <c:v>40941</c:v>
                </c:pt>
                <c:pt idx="382">
                  <c:v>40942</c:v>
                </c:pt>
                <c:pt idx="383">
                  <c:v>40945</c:v>
                </c:pt>
                <c:pt idx="384">
                  <c:v>40946</c:v>
                </c:pt>
                <c:pt idx="385">
                  <c:v>40947</c:v>
                </c:pt>
                <c:pt idx="386">
                  <c:v>40948</c:v>
                </c:pt>
                <c:pt idx="387">
                  <c:v>40949</c:v>
                </c:pt>
                <c:pt idx="388">
                  <c:v>40952</c:v>
                </c:pt>
                <c:pt idx="389">
                  <c:v>40953</c:v>
                </c:pt>
                <c:pt idx="390">
                  <c:v>40954</c:v>
                </c:pt>
                <c:pt idx="391">
                  <c:v>40955</c:v>
                </c:pt>
                <c:pt idx="392">
                  <c:v>40956</c:v>
                </c:pt>
                <c:pt idx="393">
                  <c:v>40959</c:v>
                </c:pt>
                <c:pt idx="394">
                  <c:v>40960</c:v>
                </c:pt>
                <c:pt idx="395">
                  <c:v>40961</c:v>
                </c:pt>
                <c:pt idx="396">
                  <c:v>40962</c:v>
                </c:pt>
                <c:pt idx="397">
                  <c:v>40963</c:v>
                </c:pt>
                <c:pt idx="398">
                  <c:v>40966</c:v>
                </c:pt>
                <c:pt idx="399">
                  <c:v>40967</c:v>
                </c:pt>
                <c:pt idx="400">
                  <c:v>40968</c:v>
                </c:pt>
                <c:pt idx="401">
                  <c:v>40969</c:v>
                </c:pt>
                <c:pt idx="402">
                  <c:v>40970</c:v>
                </c:pt>
                <c:pt idx="403">
                  <c:v>40973</c:v>
                </c:pt>
                <c:pt idx="404">
                  <c:v>40974</c:v>
                </c:pt>
                <c:pt idx="405">
                  <c:v>40975</c:v>
                </c:pt>
                <c:pt idx="406">
                  <c:v>40976</c:v>
                </c:pt>
                <c:pt idx="407">
                  <c:v>40977</c:v>
                </c:pt>
                <c:pt idx="408">
                  <c:v>40980</c:v>
                </c:pt>
                <c:pt idx="409">
                  <c:v>40981</c:v>
                </c:pt>
                <c:pt idx="410">
                  <c:v>40982</c:v>
                </c:pt>
                <c:pt idx="411">
                  <c:v>40983</c:v>
                </c:pt>
                <c:pt idx="412">
                  <c:v>40984</c:v>
                </c:pt>
                <c:pt idx="413">
                  <c:v>40987</c:v>
                </c:pt>
                <c:pt idx="414">
                  <c:v>40988</c:v>
                </c:pt>
                <c:pt idx="415">
                  <c:v>40989</c:v>
                </c:pt>
                <c:pt idx="416">
                  <c:v>40990</c:v>
                </c:pt>
                <c:pt idx="417">
                  <c:v>40991</c:v>
                </c:pt>
                <c:pt idx="418">
                  <c:v>40994</c:v>
                </c:pt>
                <c:pt idx="419">
                  <c:v>40995</c:v>
                </c:pt>
                <c:pt idx="420">
                  <c:v>40996</c:v>
                </c:pt>
                <c:pt idx="421">
                  <c:v>40997</c:v>
                </c:pt>
                <c:pt idx="422">
                  <c:v>40998</c:v>
                </c:pt>
                <c:pt idx="423">
                  <c:v>41001</c:v>
                </c:pt>
                <c:pt idx="424">
                  <c:v>41002</c:v>
                </c:pt>
                <c:pt idx="425">
                  <c:v>41003</c:v>
                </c:pt>
                <c:pt idx="426">
                  <c:v>41004</c:v>
                </c:pt>
                <c:pt idx="427">
                  <c:v>41009</c:v>
                </c:pt>
                <c:pt idx="428">
                  <c:v>41010</c:v>
                </c:pt>
                <c:pt idx="429">
                  <c:v>41011</c:v>
                </c:pt>
                <c:pt idx="430">
                  <c:v>41012</c:v>
                </c:pt>
                <c:pt idx="431">
                  <c:v>41015</c:v>
                </c:pt>
                <c:pt idx="432">
                  <c:v>41016</c:v>
                </c:pt>
                <c:pt idx="433">
                  <c:v>41017</c:v>
                </c:pt>
                <c:pt idx="434">
                  <c:v>41018</c:v>
                </c:pt>
                <c:pt idx="435">
                  <c:v>41019</c:v>
                </c:pt>
                <c:pt idx="436">
                  <c:v>41022</c:v>
                </c:pt>
                <c:pt idx="437">
                  <c:v>41023</c:v>
                </c:pt>
                <c:pt idx="438">
                  <c:v>41024</c:v>
                </c:pt>
                <c:pt idx="439">
                  <c:v>41025</c:v>
                </c:pt>
                <c:pt idx="440">
                  <c:v>41026</c:v>
                </c:pt>
                <c:pt idx="441">
                  <c:v>41029</c:v>
                </c:pt>
                <c:pt idx="442">
                  <c:v>41030</c:v>
                </c:pt>
                <c:pt idx="443">
                  <c:v>41031</c:v>
                </c:pt>
                <c:pt idx="444">
                  <c:v>41032</c:v>
                </c:pt>
                <c:pt idx="445">
                  <c:v>41033</c:v>
                </c:pt>
                <c:pt idx="446">
                  <c:v>41037</c:v>
                </c:pt>
                <c:pt idx="447">
                  <c:v>41038</c:v>
                </c:pt>
                <c:pt idx="448">
                  <c:v>41039</c:v>
                </c:pt>
                <c:pt idx="449">
                  <c:v>41040</c:v>
                </c:pt>
                <c:pt idx="450">
                  <c:v>41043</c:v>
                </c:pt>
                <c:pt idx="451">
                  <c:v>41044</c:v>
                </c:pt>
                <c:pt idx="452">
                  <c:v>41045</c:v>
                </c:pt>
                <c:pt idx="453">
                  <c:v>41046</c:v>
                </c:pt>
                <c:pt idx="454">
                  <c:v>41047</c:v>
                </c:pt>
                <c:pt idx="455">
                  <c:v>41050</c:v>
                </c:pt>
                <c:pt idx="456">
                  <c:v>41051</c:v>
                </c:pt>
                <c:pt idx="457">
                  <c:v>41052</c:v>
                </c:pt>
                <c:pt idx="458">
                  <c:v>41053</c:v>
                </c:pt>
                <c:pt idx="459">
                  <c:v>41054</c:v>
                </c:pt>
                <c:pt idx="460">
                  <c:v>41057</c:v>
                </c:pt>
                <c:pt idx="461">
                  <c:v>41058</c:v>
                </c:pt>
                <c:pt idx="462">
                  <c:v>41059</c:v>
                </c:pt>
                <c:pt idx="463">
                  <c:v>41060</c:v>
                </c:pt>
                <c:pt idx="464">
                  <c:v>41061</c:v>
                </c:pt>
                <c:pt idx="465">
                  <c:v>41066</c:v>
                </c:pt>
                <c:pt idx="466">
                  <c:v>41067</c:v>
                </c:pt>
                <c:pt idx="467">
                  <c:v>41068</c:v>
                </c:pt>
                <c:pt idx="468">
                  <c:v>41071</c:v>
                </c:pt>
                <c:pt idx="469">
                  <c:v>41072</c:v>
                </c:pt>
                <c:pt idx="470">
                  <c:v>41073</c:v>
                </c:pt>
                <c:pt idx="471">
                  <c:v>41074</c:v>
                </c:pt>
                <c:pt idx="472">
                  <c:v>41075</c:v>
                </c:pt>
                <c:pt idx="473">
                  <c:v>41078</c:v>
                </c:pt>
                <c:pt idx="474">
                  <c:v>41079</c:v>
                </c:pt>
                <c:pt idx="475">
                  <c:v>41080</c:v>
                </c:pt>
                <c:pt idx="476">
                  <c:v>41081</c:v>
                </c:pt>
                <c:pt idx="477">
                  <c:v>41082</c:v>
                </c:pt>
                <c:pt idx="478">
                  <c:v>41085</c:v>
                </c:pt>
                <c:pt idx="479">
                  <c:v>41086</c:v>
                </c:pt>
                <c:pt idx="480">
                  <c:v>41087</c:v>
                </c:pt>
                <c:pt idx="481">
                  <c:v>41088</c:v>
                </c:pt>
                <c:pt idx="482">
                  <c:v>41089</c:v>
                </c:pt>
                <c:pt idx="483">
                  <c:v>41092</c:v>
                </c:pt>
                <c:pt idx="484">
                  <c:v>41093</c:v>
                </c:pt>
                <c:pt idx="485">
                  <c:v>41094</c:v>
                </c:pt>
                <c:pt idx="486">
                  <c:v>41095</c:v>
                </c:pt>
                <c:pt idx="487">
                  <c:v>41096</c:v>
                </c:pt>
                <c:pt idx="488">
                  <c:v>41099</c:v>
                </c:pt>
                <c:pt idx="489">
                  <c:v>41100</c:v>
                </c:pt>
                <c:pt idx="490">
                  <c:v>41101</c:v>
                </c:pt>
                <c:pt idx="491">
                  <c:v>41102</c:v>
                </c:pt>
                <c:pt idx="492">
                  <c:v>41103</c:v>
                </c:pt>
                <c:pt idx="493">
                  <c:v>41106</c:v>
                </c:pt>
                <c:pt idx="494">
                  <c:v>41107</c:v>
                </c:pt>
                <c:pt idx="495">
                  <c:v>41108</c:v>
                </c:pt>
                <c:pt idx="496">
                  <c:v>41109</c:v>
                </c:pt>
                <c:pt idx="497">
                  <c:v>41110</c:v>
                </c:pt>
                <c:pt idx="498">
                  <c:v>41113</c:v>
                </c:pt>
                <c:pt idx="499">
                  <c:v>41114</c:v>
                </c:pt>
                <c:pt idx="500">
                  <c:v>41115</c:v>
                </c:pt>
                <c:pt idx="501">
                  <c:v>41116</c:v>
                </c:pt>
                <c:pt idx="502">
                  <c:v>41117</c:v>
                </c:pt>
                <c:pt idx="503">
                  <c:v>41120</c:v>
                </c:pt>
                <c:pt idx="504">
                  <c:v>41121</c:v>
                </c:pt>
                <c:pt idx="505">
                  <c:v>41122</c:v>
                </c:pt>
                <c:pt idx="506">
                  <c:v>41123</c:v>
                </c:pt>
                <c:pt idx="507">
                  <c:v>41124</c:v>
                </c:pt>
                <c:pt idx="508">
                  <c:v>41127</c:v>
                </c:pt>
                <c:pt idx="509">
                  <c:v>41128</c:v>
                </c:pt>
                <c:pt idx="510">
                  <c:v>41129</c:v>
                </c:pt>
                <c:pt idx="511">
                  <c:v>41130</c:v>
                </c:pt>
                <c:pt idx="512">
                  <c:v>41131</c:v>
                </c:pt>
                <c:pt idx="513">
                  <c:v>41134</c:v>
                </c:pt>
                <c:pt idx="514">
                  <c:v>41135</c:v>
                </c:pt>
                <c:pt idx="515">
                  <c:v>41136</c:v>
                </c:pt>
                <c:pt idx="516">
                  <c:v>41137</c:v>
                </c:pt>
                <c:pt idx="517">
                  <c:v>41138</c:v>
                </c:pt>
                <c:pt idx="518">
                  <c:v>41141</c:v>
                </c:pt>
                <c:pt idx="519">
                  <c:v>41142</c:v>
                </c:pt>
                <c:pt idx="520">
                  <c:v>41143</c:v>
                </c:pt>
                <c:pt idx="521">
                  <c:v>41144</c:v>
                </c:pt>
                <c:pt idx="522">
                  <c:v>41145</c:v>
                </c:pt>
                <c:pt idx="523">
                  <c:v>41149</c:v>
                </c:pt>
                <c:pt idx="524">
                  <c:v>41150</c:v>
                </c:pt>
                <c:pt idx="525">
                  <c:v>41151</c:v>
                </c:pt>
                <c:pt idx="526">
                  <c:v>41152</c:v>
                </c:pt>
                <c:pt idx="527">
                  <c:v>41155</c:v>
                </c:pt>
                <c:pt idx="528">
                  <c:v>41156</c:v>
                </c:pt>
                <c:pt idx="529">
                  <c:v>41157</c:v>
                </c:pt>
                <c:pt idx="530">
                  <c:v>41158</c:v>
                </c:pt>
                <c:pt idx="531">
                  <c:v>41159</c:v>
                </c:pt>
                <c:pt idx="532">
                  <c:v>41162</c:v>
                </c:pt>
                <c:pt idx="533">
                  <c:v>41163</c:v>
                </c:pt>
                <c:pt idx="534">
                  <c:v>41164</c:v>
                </c:pt>
                <c:pt idx="535">
                  <c:v>41165</c:v>
                </c:pt>
                <c:pt idx="536">
                  <c:v>41166</c:v>
                </c:pt>
                <c:pt idx="537">
                  <c:v>41169</c:v>
                </c:pt>
                <c:pt idx="538">
                  <c:v>41170</c:v>
                </c:pt>
                <c:pt idx="539">
                  <c:v>41171</c:v>
                </c:pt>
                <c:pt idx="540">
                  <c:v>41172</c:v>
                </c:pt>
                <c:pt idx="541">
                  <c:v>41173</c:v>
                </c:pt>
                <c:pt idx="542">
                  <c:v>41176</c:v>
                </c:pt>
                <c:pt idx="543">
                  <c:v>41177</c:v>
                </c:pt>
                <c:pt idx="544">
                  <c:v>41178</c:v>
                </c:pt>
                <c:pt idx="545">
                  <c:v>41179</c:v>
                </c:pt>
                <c:pt idx="546">
                  <c:v>41180</c:v>
                </c:pt>
                <c:pt idx="547">
                  <c:v>41183</c:v>
                </c:pt>
                <c:pt idx="548">
                  <c:v>41184</c:v>
                </c:pt>
                <c:pt idx="549">
                  <c:v>41185</c:v>
                </c:pt>
                <c:pt idx="550">
                  <c:v>41186</c:v>
                </c:pt>
                <c:pt idx="551">
                  <c:v>41187</c:v>
                </c:pt>
                <c:pt idx="552">
                  <c:v>41190</c:v>
                </c:pt>
                <c:pt idx="553">
                  <c:v>41191</c:v>
                </c:pt>
                <c:pt idx="554">
                  <c:v>41192</c:v>
                </c:pt>
                <c:pt idx="555">
                  <c:v>41193</c:v>
                </c:pt>
                <c:pt idx="556">
                  <c:v>41194</c:v>
                </c:pt>
                <c:pt idx="557">
                  <c:v>41197</c:v>
                </c:pt>
                <c:pt idx="558">
                  <c:v>41198</c:v>
                </c:pt>
                <c:pt idx="559">
                  <c:v>41199</c:v>
                </c:pt>
                <c:pt idx="560">
                  <c:v>41200</c:v>
                </c:pt>
                <c:pt idx="561">
                  <c:v>41201</c:v>
                </c:pt>
                <c:pt idx="562">
                  <c:v>41204</c:v>
                </c:pt>
                <c:pt idx="563">
                  <c:v>41205</c:v>
                </c:pt>
                <c:pt idx="564">
                  <c:v>41206</c:v>
                </c:pt>
                <c:pt idx="565">
                  <c:v>41207</c:v>
                </c:pt>
                <c:pt idx="566">
                  <c:v>41208</c:v>
                </c:pt>
                <c:pt idx="567">
                  <c:v>41211</c:v>
                </c:pt>
                <c:pt idx="568">
                  <c:v>41212</c:v>
                </c:pt>
                <c:pt idx="569">
                  <c:v>41213</c:v>
                </c:pt>
                <c:pt idx="570">
                  <c:v>41214</c:v>
                </c:pt>
                <c:pt idx="571">
                  <c:v>41215</c:v>
                </c:pt>
                <c:pt idx="572">
                  <c:v>41218</c:v>
                </c:pt>
                <c:pt idx="573">
                  <c:v>41219</c:v>
                </c:pt>
                <c:pt idx="574">
                  <c:v>41220</c:v>
                </c:pt>
                <c:pt idx="575">
                  <c:v>41221</c:v>
                </c:pt>
                <c:pt idx="576">
                  <c:v>41222</c:v>
                </c:pt>
                <c:pt idx="577">
                  <c:v>41225</c:v>
                </c:pt>
                <c:pt idx="578">
                  <c:v>41226</c:v>
                </c:pt>
                <c:pt idx="579">
                  <c:v>41227</c:v>
                </c:pt>
                <c:pt idx="580">
                  <c:v>41228</c:v>
                </c:pt>
                <c:pt idx="581">
                  <c:v>41229</c:v>
                </c:pt>
                <c:pt idx="582">
                  <c:v>41232</c:v>
                </c:pt>
                <c:pt idx="583">
                  <c:v>41233</c:v>
                </c:pt>
                <c:pt idx="584">
                  <c:v>41234</c:v>
                </c:pt>
                <c:pt idx="585">
                  <c:v>41235</c:v>
                </c:pt>
                <c:pt idx="586">
                  <c:v>41236</c:v>
                </c:pt>
                <c:pt idx="587">
                  <c:v>41239</c:v>
                </c:pt>
                <c:pt idx="588">
                  <c:v>41240</c:v>
                </c:pt>
                <c:pt idx="589">
                  <c:v>41241</c:v>
                </c:pt>
                <c:pt idx="590">
                  <c:v>41242</c:v>
                </c:pt>
                <c:pt idx="591">
                  <c:v>41243</c:v>
                </c:pt>
                <c:pt idx="592">
                  <c:v>41246</c:v>
                </c:pt>
                <c:pt idx="593">
                  <c:v>41247</c:v>
                </c:pt>
                <c:pt idx="594">
                  <c:v>41248</c:v>
                </c:pt>
                <c:pt idx="595">
                  <c:v>41249</c:v>
                </c:pt>
                <c:pt idx="596">
                  <c:v>41250</c:v>
                </c:pt>
                <c:pt idx="597">
                  <c:v>41253</c:v>
                </c:pt>
                <c:pt idx="598">
                  <c:v>41254</c:v>
                </c:pt>
                <c:pt idx="599">
                  <c:v>41255</c:v>
                </c:pt>
                <c:pt idx="600">
                  <c:v>41256</c:v>
                </c:pt>
                <c:pt idx="601">
                  <c:v>41257</c:v>
                </c:pt>
                <c:pt idx="602">
                  <c:v>41260</c:v>
                </c:pt>
                <c:pt idx="603">
                  <c:v>41261</c:v>
                </c:pt>
                <c:pt idx="604">
                  <c:v>41262</c:v>
                </c:pt>
                <c:pt idx="605">
                  <c:v>41263</c:v>
                </c:pt>
                <c:pt idx="606">
                  <c:v>41264</c:v>
                </c:pt>
                <c:pt idx="607">
                  <c:v>41267</c:v>
                </c:pt>
                <c:pt idx="608">
                  <c:v>41270</c:v>
                </c:pt>
                <c:pt idx="609">
                  <c:v>41271</c:v>
                </c:pt>
                <c:pt idx="610">
                  <c:v>41274</c:v>
                </c:pt>
                <c:pt idx="611">
                  <c:v>41276</c:v>
                </c:pt>
                <c:pt idx="612">
                  <c:v>41277</c:v>
                </c:pt>
                <c:pt idx="613">
                  <c:v>41278</c:v>
                </c:pt>
                <c:pt idx="614">
                  <c:v>41281</c:v>
                </c:pt>
                <c:pt idx="615">
                  <c:v>41282</c:v>
                </c:pt>
                <c:pt idx="616">
                  <c:v>41283</c:v>
                </c:pt>
                <c:pt idx="617">
                  <c:v>41284</c:v>
                </c:pt>
                <c:pt idx="618">
                  <c:v>41285</c:v>
                </c:pt>
                <c:pt idx="619">
                  <c:v>41288</c:v>
                </c:pt>
                <c:pt idx="620">
                  <c:v>41289</c:v>
                </c:pt>
                <c:pt idx="621">
                  <c:v>41290</c:v>
                </c:pt>
                <c:pt idx="622">
                  <c:v>41291</c:v>
                </c:pt>
                <c:pt idx="623">
                  <c:v>41292</c:v>
                </c:pt>
                <c:pt idx="624">
                  <c:v>41295</c:v>
                </c:pt>
                <c:pt idx="625">
                  <c:v>41296</c:v>
                </c:pt>
                <c:pt idx="626">
                  <c:v>41297</c:v>
                </c:pt>
                <c:pt idx="627">
                  <c:v>41298</c:v>
                </c:pt>
                <c:pt idx="628">
                  <c:v>41299</c:v>
                </c:pt>
                <c:pt idx="629">
                  <c:v>41302</c:v>
                </c:pt>
                <c:pt idx="630">
                  <c:v>41303</c:v>
                </c:pt>
                <c:pt idx="631">
                  <c:v>41304</c:v>
                </c:pt>
                <c:pt idx="632">
                  <c:v>41305</c:v>
                </c:pt>
                <c:pt idx="633">
                  <c:v>41306</c:v>
                </c:pt>
                <c:pt idx="634">
                  <c:v>41309</c:v>
                </c:pt>
                <c:pt idx="635">
                  <c:v>41310</c:v>
                </c:pt>
                <c:pt idx="636">
                  <c:v>41311</c:v>
                </c:pt>
                <c:pt idx="637">
                  <c:v>41312</c:v>
                </c:pt>
                <c:pt idx="638">
                  <c:v>41313</c:v>
                </c:pt>
                <c:pt idx="639">
                  <c:v>41316</c:v>
                </c:pt>
                <c:pt idx="640">
                  <c:v>41317</c:v>
                </c:pt>
                <c:pt idx="641">
                  <c:v>41318</c:v>
                </c:pt>
                <c:pt idx="642">
                  <c:v>41319</c:v>
                </c:pt>
                <c:pt idx="643">
                  <c:v>41320</c:v>
                </c:pt>
                <c:pt idx="644">
                  <c:v>41323</c:v>
                </c:pt>
                <c:pt idx="645">
                  <c:v>41324</c:v>
                </c:pt>
                <c:pt idx="646">
                  <c:v>41325</c:v>
                </c:pt>
                <c:pt idx="647">
                  <c:v>41326</c:v>
                </c:pt>
                <c:pt idx="648">
                  <c:v>41327</c:v>
                </c:pt>
                <c:pt idx="649">
                  <c:v>41330</c:v>
                </c:pt>
                <c:pt idx="650">
                  <c:v>41331</c:v>
                </c:pt>
                <c:pt idx="651">
                  <c:v>41332</c:v>
                </c:pt>
                <c:pt idx="652">
                  <c:v>41333</c:v>
                </c:pt>
                <c:pt idx="653">
                  <c:v>41334</c:v>
                </c:pt>
                <c:pt idx="654">
                  <c:v>41337</c:v>
                </c:pt>
                <c:pt idx="655">
                  <c:v>41338</c:v>
                </c:pt>
                <c:pt idx="656">
                  <c:v>41339</c:v>
                </c:pt>
                <c:pt idx="657">
                  <c:v>41340</c:v>
                </c:pt>
                <c:pt idx="658">
                  <c:v>41341</c:v>
                </c:pt>
                <c:pt idx="659">
                  <c:v>41344</c:v>
                </c:pt>
                <c:pt idx="660">
                  <c:v>41345</c:v>
                </c:pt>
                <c:pt idx="661">
                  <c:v>41346</c:v>
                </c:pt>
                <c:pt idx="662">
                  <c:v>41347</c:v>
                </c:pt>
                <c:pt idx="663">
                  <c:v>41348</c:v>
                </c:pt>
                <c:pt idx="664">
                  <c:v>41351</c:v>
                </c:pt>
                <c:pt idx="665">
                  <c:v>41352</c:v>
                </c:pt>
                <c:pt idx="666">
                  <c:v>41353</c:v>
                </c:pt>
                <c:pt idx="667">
                  <c:v>41354</c:v>
                </c:pt>
                <c:pt idx="668">
                  <c:v>41355</c:v>
                </c:pt>
                <c:pt idx="669">
                  <c:v>41358</c:v>
                </c:pt>
                <c:pt idx="670">
                  <c:v>41359</c:v>
                </c:pt>
                <c:pt idx="671">
                  <c:v>41360</c:v>
                </c:pt>
                <c:pt idx="672">
                  <c:v>41361</c:v>
                </c:pt>
                <c:pt idx="673">
                  <c:v>41362</c:v>
                </c:pt>
                <c:pt idx="674">
                  <c:v>41365</c:v>
                </c:pt>
                <c:pt idx="675">
                  <c:v>41366</c:v>
                </c:pt>
                <c:pt idx="676">
                  <c:v>41367</c:v>
                </c:pt>
                <c:pt idx="677">
                  <c:v>41368</c:v>
                </c:pt>
                <c:pt idx="678">
                  <c:v>41369</c:v>
                </c:pt>
                <c:pt idx="679">
                  <c:v>41372</c:v>
                </c:pt>
                <c:pt idx="680">
                  <c:v>41373</c:v>
                </c:pt>
                <c:pt idx="681">
                  <c:v>41374</c:v>
                </c:pt>
                <c:pt idx="682">
                  <c:v>41375</c:v>
                </c:pt>
                <c:pt idx="683">
                  <c:v>41376</c:v>
                </c:pt>
                <c:pt idx="684">
                  <c:v>41379</c:v>
                </c:pt>
                <c:pt idx="685">
                  <c:v>41380</c:v>
                </c:pt>
                <c:pt idx="686">
                  <c:v>41381</c:v>
                </c:pt>
                <c:pt idx="687">
                  <c:v>41382</c:v>
                </c:pt>
                <c:pt idx="688">
                  <c:v>41383</c:v>
                </c:pt>
                <c:pt idx="689">
                  <c:v>41386</c:v>
                </c:pt>
                <c:pt idx="690">
                  <c:v>41387</c:v>
                </c:pt>
                <c:pt idx="691">
                  <c:v>41388</c:v>
                </c:pt>
                <c:pt idx="692">
                  <c:v>41389</c:v>
                </c:pt>
                <c:pt idx="693">
                  <c:v>41390</c:v>
                </c:pt>
                <c:pt idx="694">
                  <c:v>41393</c:v>
                </c:pt>
                <c:pt idx="695">
                  <c:v>41394</c:v>
                </c:pt>
                <c:pt idx="696">
                  <c:v>41395</c:v>
                </c:pt>
                <c:pt idx="697">
                  <c:v>41396</c:v>
                </c:pt>
                <c:pt idx="698">
                  <c:v>41397</c:v>
                </c:pt>
                <c:pt idx="699">
                  <c:v>41400</c:v>
                </c:pt>
                <c:pt idx="700">
                  <c:v>41401</c:v>
                </c:pt>
                <c:pt idx="701">
                  <c:v>41402</c:v>
                </c:pt>
                <c:pt idx="702">
                  <c:v>41403</c:v>
                </c:pt>
                <c:pt idx="703">
                  <c:v>41404</c:v>
                </c:pt>
                <c:pt idx="704">
                  <c:v>41407</c:v>
                </c:pt>
                <c:pt idx="705">
                  <c:v>41408</c:v>
                </c:pt>
                <c:pt idx="706">
                  <c:v>41409</c:v>
                </c:pt>
                <c:pt idx="707">
                  <c:v>41410</c:v>
                </c:pt>
                <c:pt idx="708">
                  <c:v>41411</c:v>
                </c:pt>
                <c:pt idx="709">
                  <c:v>41414</c:v>
                </c:pt>
                <c:pt idx="710">
                  <c:v>41415</c:v>
                </c:pt>
                <c:pt idx="711">
                  <c:v>41416</c:v>
                </c:pt>
                <c:pt idx="712">
                  <c:v>41417</c:v>
                </c:pt>
                <c:pt idx="713">
                  <c:v>41418</c:v>
                </c:pt>
                <c:pt idx="714">
                  <c:v>41421</c:v>
                </c:pt>
                <c:pt idx="715">
                  <c:v>41422</c:v>
                </c:pt>
                <c:pt idx="716">
                  <c:v>41423</c:v>
                </c:pt>
                <c:pt idx="717">
                  <c:v>41424</c:v>
                </c:pt>
                <c:pt idx="718">
                  <c:v>41425</c:v>
                </c:pt>
                <c:pt idx="719">
                  <c:v>41428</c:v>
                </c:pt>
                <c:pt idx="720">
                  <c:v>41429</c:v>
                </c:pt>
                <c:pt idx="721">
                  <c:v>41430</c:v>
                </c:pt>
                <c:pt idx="722">
                  <c:v>41431</c:v>
                </c:pt>
                <c:pt idx="723">
                  <c:v>41432</c:v>
                </c:pt>
                <c:pt idx="724">
                  <c:v>41435</c:v>
                </c:pt>
                <c:pt idx="725">
                  <c:v>41436</c:v>
                </c:pt>
                <c:pt idx="726">
                  <c:v>41437</c:v>
                </c:pt>
                <c:pt idx="727">
                  <c:v>41438</c:v>
                </c:pt>
                <c:pt idx="728">
                  <c:v>41439</c:v>
                </c:pt>
                <c:pt idx="729">
                  <c:v>41442</c:v>
                </c:pt>
                <c:pt idx="730">
                  <c:v>41443</c:v>
                </c:pt>
                <c:pt idx="731">
                  <c:v>41444</c:v>
                </c:pt>
                <c:pt idx="732">
                  <c:v>41445</c:v>
                </c:pt>
                <c:pt idx="733">
                  <c:v>41446</c:v>
                </c:pt>
                <c:pt idx="734">
                  <c:v>41449</c:v>
                </c:pt>
                <c:pt idx="735">
                  <c:v>41450</c:v>
                </c:pt>
                <c:pt idx="736">
                  <c:v>41451</c:v>
                </c:pt>
                <c:pt idx="737">
                  <c:v>41452</c:v>
                </c:pt>
                <c:pt idx="738">
                  <c:v>41453</c:v>
                </c:pt>
                <c:pt idx="739">
                  <c:v>41456</c:v>
                </c:pt>
                <c:pt idx="740">
                  <c:v>41457</c:v>
                </c:pt>
                <c:pt idx="741">
                  <c:v>41458</c:v>
                </c:pt>
                <c:pt idx="742">
                  <c:v>41459</c:v>
                </c:pt>
                <c:pt idx="743">
                  <c:v>41460</c:v>
                </c:pt>
                <c:pt idx="744">
                  <c:v>41463</c:v>
                </c:pt>
                <c:pt idx="745">
                  <c:v>41464</c:v>
                </c:pt>
                <c:pt idx="746">
                  <c:v>41465</c:v>
                </c:pt>
                <c:pt idx="747">
                  <c:v>41466</c:v>
                </c:pt>
                <c:pt idx="748">
                  <c:v>41467</c:v>
                </c:pt>
                <c:pt idx="749">
                  <c:v>41470</c:v>
                </c:pt>
                <c:pt idx="750">
                  <c:v>41471</c:v>
                </c:pt>
                <c:pt idx="751">
                  <c:v>41472</c:v>
                </c:pt>
                <c:pt idx="752">
                  <c:v>41473</c:v>
                </c:pt>
                <c:pt idx="753">
                  <c:v>41474</c:v>
                </c:pt>
                <c:pt idx="754">
                  <c:v>41477</c:v>
                </c:pt>
                <c:pt idx="755">
                  <c:v>41478</c:v>
                </c:pt>
                <c:pt idx="756">
                  <c:v>41479</c:v>
                </c:pt>
                <c:pt idx="757">
                  <c:v>41480</c:v>
                </c:pt>
                <c:pt idx="758">
                  <c:v>41481</c:v>
                </c:pt>
                <c:pt idx="759">
                  <c:v>41484</c:v>
                </c:pt>
                <c:pt idx="760">
                  <c:v>41485</c:v>
                </c:pt>
                <c:pt idx="761">
                  <c:v>41486</c:v>
                </c:pt>
                <c:pt idx="762">
                  <c:v>41487</c:v>
                </c:pt>
                <c:pt idx="763">
                  <c:v>41488</c:v>
                </c:pt>
                <c:pt idx="764">
                  <c:v>41491</c:v>
                </c:pt>
                <c:pt idx="765">
                  <c:v>41492</c:v>
                </c:pt>
                <c:pt idx="766">
                  <c:v>41493</c:v>
                </c:pt>
                <c:pt idx="767">
                  <c:v>41494</c:v>
                </c:pt>
                <c:pt idx="768">
                  <c:v>41495</c:v>
                </c:pt>
                <c:pt idx="769">
                  <c:v>41498</c:v>
                </c:pt>
                <c:pt idx="770">
                  <c:v>41499</c:v>
                </c:pt>
                <c:pt idx="771">
                  <c:v>41500</c:v>
                </c:pt>
                <c:pt idx="772">
                  <c:v>41501</c:v>
                </c:pt>
                <c:pt idx="773">
                  <c:v>41502</c:v>
                </c:pt>
                <c:pt idx="774">
                  <c:v>41505</c:v>
                </c:pt>
                <c:pt idx="775">
                  <c:v>41506</c:v>
                </c:pt>
                <c:pt idx="776">
                  <c:v>41507</c:v>
                </c:pt>
                <c:pt idx="777">
                  <c:v>41508</c:v>
                </c:pt>
                <c:pt idx="778">
                  <c:v>41509</c:v>
                </c:pt>
                <c:pt idx="779">
                  <c:v>41513</c:v>
                </c:pt>
                <c:pt idx="780">
                  <c:v>41514</c:v>
                </c:pt>
                <c:pt idx="781">
                  <c:v>41515</c:v>
                </c:pt>
                <c:pt idx="782">
                  <c:v>41516</c:v>
                </c:pt>
                <c:pt idx="783">
                  <c:v>41519</c:v>
                </c:pt>
                <c:pt idx="784">
                  <c:v>41520</c:v>
                </c:pt>
                <c:pt idx="785">
                  <c:v>41521</c:v>
                </c:pt>
                <c:pt idx="786">
                  <c:v>41522</c:v>
                </c:pt>
                <c:pt idx="787">
                  <c:v>41523</c:v>
                </c:pt>
                <c:pt idx="788">
                  <c:v>41526</c:v>
                </c:pt>
                <c:pt idx="789">
                  <c:v>41527</c:v>
                </c:pt>
                <c:pt idx="790">
                  <c:v>41528</c:v>
                </c:pt>
                <c:pt idx="791">
                  <c:v>41529</c:v>
                </c:pt>
                <c:pt idx="792">
                  <c:v>41530</c:v>
                </c:pt>
                <c:pt idx="793">
                  <c:v>41533</c:v>
                </c:pt>
                <c:pt idx="794">
                  <c:v>41534</c:v>
                </c:pt>
                <c:pt idx="795">
                  <c:v>41535</c:v>
                </c:pt>
                <c:pt idx="796">
                  <c:v>41536</c:v>
                </c:pt>
                <c:pt idx="797">
                  <c:v>41537</c:v>
                </c:pt>
                <c:pt idx="798">
                  <c:v>41540</c:v>
                </c:pt>
                <c:pt idx="799">
                  <c:v>41541</c:v>
                </c:pt>
                <c:pt idx="800">
                  <c:v>41542</c:v>
                </c:pt>
                <c:pt idx="801">
                  <c:v>41543</c:v>
                </c:pt>
                <c:pt idx="802">
                  <c:v>41544</c:v>
                </c:pt>
                <c:pt idx="803">
                  <c:v>41547</c:v>
                </c:pt>
                <c:pt idx="804">
                  <c:v>41548</c:v>
                </c:pt>
                <c:pt idx="805">
                  <c:v>41549</c:v>
                </c:pt>
                <c:pt idx="806">
                  <c:v>41550</c:v>
                </c:pt>
                <c:pt idx="807">
                  <c:v>41551</c:v>
                </c:pt>
                <c:pt idx="808">
                  <c:v>41554</c:v>
                </c:pt>
                <c:pt idx="809">
                  <c:v>41555</c:v>
                </c:pt>
                <c:pt idx="810">
                  <c:v>41556</c:v>
                </c:pt>
                <c:pt idx="811">
                  <c:v>41557</c:v>
                </c:pt>
                <c:pt idx="812">
                  <c:v>41558</c:v>
                </c:pt>
                <c:pt idx="813">
                  <c:v>41561</c:v>
                </c:pt>
                <c:pt idx="814">
                  <c:v>41562</c:v>
                </c:pt>
                <c:pt idx="815">
                  <c:v>41563</c:v>
                </c:pt>
                <c:pt idx="816">
                  <c:v>41564</c:v>
                </c:pt>
                <c:pt idx="817">
                  <c:v>41565</c:v>
                </c:pt>
                <c:pt idx="818">
                  <c:v>41568</c:v>
                </c:pt>
                <c:pt idx="819">
                  <c:v>41569</c:v>
                </c:pt>
                <c:pt idx="820">
                  <c:v>41570</c:v>
                </c:pt>
                <c:pt idx="821">
                  <c:v>41571</c:v>
                </c:pt>
                <c:pt idx="822">
                  <c:v>41572</c:v>
                </c:pt>
                <c:pt idx="823">
                  <c:v>41575</c:v>
                </c:pt>
                <c:pt idx="824">
                  <c:v>41576</c:v>
                </c:pt>
                <c:pt idx="825">
                  <c:v>41577</c:v>
                </c:pt>
                <c:pt idx="826">
                  <c:v>41578</c:v>
                </c:pt>
                <c:pt idx="827">
                  <c:v>41579</c:v>
                </c:pt>
                <c:pt idx="828">
                  <c:v>41582</c:v>
                </c:pt>
                <c:pt idx="829">
                  <c:v>41583</c:v>
                </c:pt>
                <c:pt idx="830">
                  <c:v>41584</c:v>
                </c:pt>
                <c:pt idx="831">
                  <c:v>41585</c:v>
                </c:pt>
                <c:pt idx="832">
                  <c:v>41586</c:v>
                </c:pt>
                <c:pt idx="833">
                  <c:v>41589</c:v>
                </c:pt>
                <c:pt idx="834">
                  <c:v>41590</c:v>
                </c:pt>
                <c:pt idx="835">
                  <c:v>41287</c:v>
                </c:pt>
                <c:pt idx="836">
                  <c:v>41592</c:v>
                </c:pt>
                <c:pt idx="837">
                  <c:v>41593</c:v>
                </c:pt>
                <c:pt idx="838">
                  <c:v>41596</c:v>
                </c:pt>
                <c:pt idx="839">
                  <c:v>41597</c:v>
                </c:pt>
                <c:pt idx="840">
                  <c:v>41598</c:v>
                </c:pt>
                <c:pt idx="841">
                  <c:v>41599</c:v>
                </c:pt>
                <c:pt idx="842">
                  <c:v>41600</c:v>
                </c:pt>
                <c:pt idx="843">
                  <c:v>41603</c:v>
                </c:pt>
                <c:pt idx="844">
                  <c:v>41604</c:v>
                </c:pt>
                <c:pt idx="845">
                  <c:v>41605</c:v>
                </c:pt>
                <c:pt idx="846">
                  <c:v>41606</c:v>
                </c:pt>
                <c:pt idx="847">
                  <c:v>41607</c:v>
                </c:pt>
                <c:pt idx="848">
                  <c:v>41610</c:v>
                </c:pt>
                <c:pt idx="849">
                  <c:v>41611</c:v>
                </c:pt>
                <c:pt idx="850">
                  <c:v>41612</c:v>
                </c:pt>
                <c:pt idx="851">
                  <c:v>41613</c:v>
                </c:pt>
                <c:pt idx="852">
                  <c:v>41614</c:v>
                </c:pt>
                <c:pt idx="853">
                  <c:v>41617</c:v>
                </c:pt>
                <c:pt idx="854">
                  <c:v>41618</c:v>
                </c:pt>
                <c:pt idx="855">
                  <c:v>41619</c:v>
                </c:pt>
                <c:pt idx="856">
                  <c:v>41620</c:v>
                </c:pt>
                <c:pt idx="857">
                  <c:v>41621</c:v>
                </c:pt>
                <c:pt idx="858">
                  <c:v>41624</c:v>
                </c:pt>
                <c:pt idx="859">
                  <c:v>41625</c:v>
                </c:pt>
                <c:pt idx="860">
                  <c:v>41626</c:v>
                </c:pt>
                <c:pt idx="861">
                  <c:v>41627</c:v>
                </c:pt>
                <c:pt idx="862">
                  <c:v>41628</c:v>
                </c:pt>
                <c:pt idx="863">
                  <c:v>41631</c:v>
                </c:pt>
                <c:pt idx="864">
                  <c:v>41632</c:v>
                </c:pt>
                <c:pt idx="865">
                  <c:v>41635</c:v>
                </c:pt>
                <c:pt idx="866">
                  <c:v>41638</c:v>
                </c:pt>
                <c:pt idx="867">
                  <c:v>41639</c:v>
                </c:pt>
                <c:pt idx="868">
                  <c:v>41641</c:v>
                </c:pt>
                <c:pt idx="869">
                  <c:v>41642</c:v>
                </c:pt>
                <c:pt idx="870">
                  <c:v>41645</c:v>
                </c:pt>
                <c:pt idx="871">
                  <c:v>41646</c:v>
                </c:pt>
                <c:pt idx="872">
                  <c:v>41647</c:v>
                </c:pt>
                <c:pt idx="873">
                  <c:v>41648</c:v>
                </c:pt>
                <c:pt idx="874">
                  <c:v>41649</c:v>
                </c:pt>
                <c:pt idx="875">
                  <c:v>41652</c:v>
                </c:pt>
                <c:pt idx="876">
                  <c:v>41653</c:v>
                </c:pt>
                <c:pt idx="877">
                  <c:v>41654</c:v>
                </c:pt>
                <c:pt idx="878">
                  <c:v>41655</c:v>
                </c:pt>
                <c:pt idx="879">
                  <c:v>41656</c:v>
                </c:pt>
                <c:pt idx="880">
                  <c:v>41659</c:v>
                </c:pt>
                <c:pt idx="881">
                  <c:v>41660</c:v>
                </c:pt>
                <c:pt idx="882">
                  <c:v>41661</c:v>
                </c:pt>
                <c:pt idx="883">
                  <c:v>41662</c:v>
                </c:pt>
                <c:pt idx="884">
                  <c:v>41663</c:v>
                </c:pt>
                <c:pt idx="885">
                  <c:v>41666</c:v>
                </c:pt>
                <c:pt idx="886">
                  <c:v>41667</c:v>
                </c:pt>
                <c:pt idx="887">
                  <c:v>41668</c:v>
                </c:pt>
                <c:pt idx="888">
                  <c:v>41669</c:v>
                </c:pt>
                <c:pt idx="889">
                  <c:v>41670</c:v>
                </c:pt>
                <c:pt idx="890">
                  <c:v>41673</c:v>
                </c:pt>
                <c:pt idx="891">
                  <c:v>41674</c:v>
                </c:pt>
                <c:pt idx="892">
                  <c:v>41675</c:v>
                </c:pt>
                <c:pt idx="893">
                  <c:v>41676</c:v>
                </c:pt>
                <c:pt idx="894">
                  <c:v>41677</c:v>
                </c:pt>
                <c:pt idx="895">
                  <c:v>41680</c:v>
                </c:pt>
                <c:pt idx="896">
                  <c:v>41681</c:v>
                </c:pt>
                <c:pt idx="897">
                  <c:v>41682</c:v>
                </c:pt>
                <c:pt idx="898">
                  <c:v>41683</c:v>
                </c:pt>
                <c:pt idx="899">
                  <c:v>41684</c:v>
                </c:pt>
                <c:pt idx="900">
                  <c:v>41687</c:v>
                </c:pt>
                <c:pt idx="901">
                  <c:v>41688</c:v>
                </c:pt>
                <c:pt idx="902">
                  <c:v>41689</c:v>
                </c:pt>
                <c:pt idx="903">
                  <c:v>41690</c:v>
                </c:pt>
                <c:pt idx="904">
                  <c:v>41691</c:v>
                </c:pt>
                <c:pt idx="905">
                  <c:v>41694</c:v>
                </c:pt>
                <c:pt idx="906">
                  <c:v>41695</c:v>
                </c:pt>
                <c:pt idx="907">
                  <c:v>41696</c:v>
                </c:pt>
                <c:pt idx="908">
                  <c:v>41697</c:v>
                </c:pt>
                <c:pt idx="909">
                  <c:v>41698</c:v>
                </c:pt>
                <c:pt idx="910">
                  <c:v>41701</c:v>
                </c:pt>
                <c:pt idx="911">
                  <c:v>41702</c:v>
                </c:pt>
                <c:pt idx="912">
                  <c:v>41703</c:v>
                </c:pt>
                <c:pt idx="913">
                  <c:v>41704</c:v>
                </c:pt>
                <c:pt idx="914">
                  <c:v>41705</c:v>
                </c:pt>
                <c:pt idx="915">
                  <c:v>41708</c:v>
                </c:pt>
                <c:pt idx="916">
                  <c:v>41709</c:v>
                </c:pt>
                <c:pt idx="917">
                  <c:v>41710</c:v>
                </c:pt>
                <c:pt idx="918">
                  <c:v>41711</c:v>
                </c:pt>
                <c:pt idx="919">
                  <c:v>41712</c:v>
                </c:pt>
                <c:pt idx="920">
                  <c:v>41715</c:v>
                </c:pt>
                <c:pt idx="921">
                  <c:v>41716</c:v>
                </c:pt>
                <c:pt idx="922">
                  <c:v>41717</c:v>
                </c:pt>
                <c:pt idx="923">
                  <c:v>41718</c:v>
                </c:pt>
                <c:pt idx="924">
                  <c:v>41719</c:v>
                </c:pt>
                <c:pt idx="925">
                  <c:v>41722</c:v>
                </c:pt>
                <c:pt idx="926">
                  <c:v>41723</c:v>
                </c:pt>
                <c:pt idx="927">
                  <c:v>41724</c:v>
                </c:pt>
                <c:pt idx="928">
                  <c:v>41725</c:v>
                </c:pt>
                <c:pt idx="929">
                  <c:v>41726</c:v>
                </c:pt>
                <c:pt idx="930">
                  <c:v>41729</c:v>
                </c:pt>
                <c:pt idx="931">
                  <c:v>41730</c:v>
                </c:pt>
                <c:pt idx="932">
                  <c:v>41731</c:v>
                </c:pt>
                <c:pt idx="933">
                  <c:v>41732</c:v>
                </c:pt>
                <c:pt idx="934">
                  <c:v>41733</c:v>
                </c:pt>
                <c:pt idx="935">
                  <c:v>41736</c:v>
                </c:pt>
                <c:pt idx="936">
                  <c:v>41737</c:v>
                </c:pt>
                <c:pt idx="937">
                  <c:v>41738</c:v>
                </c:pt>
                <c:pt idx="938">
                  <c:v>41739</c:v>
                </c:pt>
                <c:pt idx="939">
                  <c:v>41740</c:v>
                </c:pt>
                <c:pt idx="940">
                  <c:v>41743</c:v>
                </c:pt>
                <c:pt idx="941">
                  <c:v>41744</c:v>
                </c:pt>
                <c:pt idx="942">
                  <c:v>41745</c:v>
                </c:pt>
                <c:pt idx="943">
                  <c:v>41746</c:v>
                </c:pt>
                <c:pt idx="944">
                  <c:v>41751</c:v>
                </c:pt>
                <c:pt idx="945">
                  <c:v>41752</c:v>
                </c:pt>
                <c:pt idx="946">
                  <c:v>41753</c:v>
                </c:pt>
                <c:pt idx="947">
                  <c:v>41754</c:v>
                </c:pt>
                <c:pt idx="948">
                  <c:v>41757</c:v>
                </c:pt>
                <c:pt idx="949">
                  <c:v>41758</c:v>
                </c:pt>
                <c:pt idx="950">
                  <c:v>41759</c:v>
                </c:pt>
                <c:pt idx="951">
                  <c:v>41760</c:v>
                </c:pt>
                <c:pt idx="952">
                  <c:v>41761</c:v>
                </c:pt>
                <c:pt idx="953">
                  <c:v>41765</c:v>
                </c:pt>
                <c:pt idx="954">
                  <c:v>41766</c:v>
                </c:pt>
                <c:pt idx="955">
                  <c:v>41767</c:v>
                </c:pt>
                <c:pt idx="956">
                  <c:v>41768</c:v>
                </c:pt>
                <c:pt idx="957">
                  <c:v>41771</c:v>
                </c:pt>
                <c:pt idx="958">
                  <c:v>41772</c:v>
                </c:pt>
                <c:pt idx="959">
                  <c:v>41773</c:v>
                </c:pt>
                <c:pt idx="960">
                  <c:v>41774</c:v>
                </c:pt>
                <c:pt idx="961">
                  <c:v>41775</c:v>
                </c:pt>
                <c:pt idx="962">
                  <c:v>41778</c:v>
                </c:pt>
                <c:pt idx="963">
                  <c:v>41779</c:v>
                </c:pt>
                <c:pt idx="964">
                  <c:v>41780</c:v>
                </c:pt>
                <c:pt idx="965">
                  <c:v>41781</c:v>
                </c:pt>
                <c:pt idx="966">
                  <c:v>41782</c:v>
                </c:pt>
                <c:pt idx="967">
                  <c:v>41786</c:v>
                </c:pt>
                <c:pt idx="968">
                  <c:v>41787</c:v>
                </c:pt>
                <c:pt idx="969">
                  <c:v>41788</c:v>
                </c:pt>
                <c:pt idx="970">
                  <c:v>41789</c:v>
                </c:pt>
                <c:pt idx="971">
                  <c:v>41792</c:v>
                </c:pt>
                <c:pt idx="972">
                  <c:v>41793</c:v>
                </c:pt>
                <c:pt idx="973">
                  <c:v>41794</c:v>
                </c:pt>
                <c:pt idx="974">
                  <c:v>41795</c:v>
                </c:pt>
                <c:pt idx="975">
                  <c:v>41796</c:v>
                </c:pt>
                <c:pt idx="976">
                  <c:v>41799</c:v>
                </c:pt>
                <c:pt idx="977">
                  <c:v>41800</c:v>
                </c:pt>
                <c:pt idx="978">
                  <c:v>41801</c:v>
                </c:pt>
                <c:pt idx="979">
                  <c:v>41802</c:v>
                </c:pt>
                <c:pt idx="980">
                  <c:v>41803</c:v>
                </c:pt>
                <c:pt idx="981">
                  <c:v>41806</c:v>
                </c:pt>
                <c:pt idx="982">
                  <c:v>41807</c:v>
                </c:pt>
                <c:pt idx="983">
                  <c:v>41808</c:v>
                </c:pt>
                <c:pt idx="984">
                  <c:v>41809</c:v>
                </c:pt>
                <c:pt idx="985">
                  <c:v>41810</c:v>
                </c:pt>
                <c:pt idx="986">
                  <c:v>41813</c:v>
                </c:pt>
                <c:pt idx="987">
                  <c:v>41814</c:v>
                </c:pt>
                <c:pt idx="988">
                  <c:v>41815</c:v>
                </c:pt>
                <c:pt idx="989">
                  <c:v>41816</c:v>
                </c:pt>
                <c:pt idx="990">
                  <c:v>41817</c:v>
                </c:pt>
                <c:pt idx="991">
                  <c:v>41820</c:v>
                </c:pt>
                <c:pt idx="992">
                  <c:v>41821</c:v>
                </c:pt>
                <c:pt idx="993">
                  <c:v>41822</c:v>
                </c:pt>
                <c:pt idx="994">
                  <c:v>41823</c:v>
                </c:pt>
                <c:pt idx="995">
                  <c:v>41824</c:v>
                </c:pt>
                <c:pt idx="996">
                  <c:v>41827</c:v>
                </c:pt>
                <c:pt idx="997">
                  <c:v>41828</c:v>
                </c:pt>
                <c:pt idx="998">
                  <c:v>41829</c:v>
                </c:pt>
                <c:pt idx="999">
                  <c:v>41830</c:v>
                </c:pt>
                <c:pt idx="1000">
                  <c:v>41831</c:v>
                </c:pt>
                <c:pt idx="1001">
                  <c:v>41834</c:v>
                </c:pt>
                <c:pt idx="1002">
                  <c:v>41835</c:v>
                </c:pt>
                <c:pt idx="1003">
                  <c:v>41836</c:v>
                </c:pt>
                <c:pt idx="1004">
                  <c:v>41837</c:v>
                </c:pt>
                <c:pt idx="1005">
                  <c:v>41838</c:v>
                </c:pt>
                <c:pt idx="1006">
                  <c:v>41841</c:v>
                </c:pt>
                <c:pt idx="1007">
                  <c:v>41842</c:v>
                </c:pt>
                <c:pt idx="1008">
                  <c:v>41843</c:v>
                </c:pt>
                <c:pt idx="1009">
                  <c:v>41844</c:v>
                </c:pt>
                <c:pt idx="1010">
                  <c:v>41845</c:v>
                </c:pt>
                <c:pt idx="1011">
                  <c:v>41848</c:v>
                </c:pt>
                <c:pt idx="1012">
                  <c:v>41849</c:v>
                </c:pt>
                <c:pt idx="1013">
                  <c:v>41850</c:v>
                </c:pt>
                <c:pt idx="1014">
                  <c:v>41851</c:v>
                </c:pt>
                <c:pt idx="1015">
                  <c:v>41852</c:v>
                </c:pt>
                <c:pt idx="1016">
                  <c:v>41855</c:v>
                </c:pt>
                <c:pt idx="1017">
                  <c:v>41856</c:v>
                </c:pt>
                <c:pt idx="1018">
                  <c:v>41857</c:v>
                </c:pt>
                <c:pt idx="1019">
                  <c:v>41858</c:v>
                </c:pt>
                <c:pt idx="1020">
                  <c:v>41859</c:v>
                </c:pt>
                <c:pt idx="1021">
                  <c:v>41862</c:v>
                </c:pt>
                <c:pt idx="1022">
                  <c:v>41863</c:v>
                </c:pt>
                <c:pt idx="1023">
                  <c:v>41864</c:v>
                </c:pt>
                <c:pt idx="1024">
                  <c:v>41865</c:v>
                </c:pt>
                <c:pt idx="1025">
                  <c:v>41866</c:v>
                </c:pt>
                <c:pt idx="1026">
                  <c:v>41869</c:v>
                </c:pt>
                <c:pt idx="1027">
                  <c:v>41870</c:v>
                </c:pt>
                <c:pt idx="1028">
                  <c:v>41871</c:v>
                </c:pt>
                <c:pt idx="1029">
                  <c:v>41872</c:v>
                </c:pt>
                <c:pt idx="1030">
                  <c:v>41873</c:v>
                </c:pt>
                <c:pt idx="1031">
                  <c:v>41877</c:v>
                </c:pt>
                <c:pt idx="1032">
                  <c:v>41878</c:v>
                </c:pt>
                <c:pt idx="1033">
                  <c:v>41879</c:v>
                </c:pt>
                <c:pt idx="1034">
                  <c:v>41880</c:v>
                </c:pt>
                <c:pt idx="1035">
                  <c:v>41883</c:v>
                </c:pt>
                <c:pt idx="1036">
                  <c:v>41884</c:v>
                </c:pt>
                <c:pt idx="1037">
                  <c:v>41885</c:v>
                </c:pt>
                <c:pt idx="1038">
                  <c:v>41886</c:v>
                </c:pt>
                <c:pt idx="1039">
                  <c:v>41887</c:v>
                </c:pt>
                <c:pt idx="1040">
                  <c:v>41890</c:v>
                </c:pt>
                <c:pt idx="1041">
                  <c:v>41891</c:v>
                </c:pt>
                <c:pt idx="1042">
                  <c:v>41892</c:v>
                </c:pt>
                <c:pt idx="1043">
                  <c:v>41893</c:v>
                </c:pt>
                <c:pt idx="1044">
                  <c:v>41894</c:v>
                </c:pt>
                <c:pt idx="1045">
                  <c:v>41897</c:v>
                </c:pt>
                <c:pt idx="1046">
                  <c:v>41898</c:v>
                </c:pt>
                <c:pt idx="1047">
                  <c:v>41899</c:v>
                </c:pt>
                <c:pt idx="1048">
                  <c:v>41900</c:v>
                </c:pt>
                <c:pt idx="1049">
                  <c:v>41901</c:v>
                </c:pt>
                <c:pt idx="1050">
                  <c:v>41904</c:v>
                </c:pt>
                <c:pt idx="1051">
                  <c:v>41905</c:v>
                </c:pt>
                <c:pt idx="1052">
                  <c:v>41906</c:v>
                </c:pt>
                <c:pt idx="1053">
                  <c:v>41907</c:v>
                </c:pt>
                <c:pt idx="1054">
                  <c:v>41908</c:v>
                </c:pt>
                <c:pt idx="1055">
                  <c:v>41911</c:v>
                </c:pt>
                <c:pt idx="1056">
                  <c:v>41912</c:v>
                </c:pt>
                <c:pt idx="1057">
                  <c:v>41913</c:v>
                </c:pt>
                <c:pt idx="1058">
                  <c:v>41914</c:v>
                </c:pt>
                <c:pt idx="1059">
                  <c:v>41915</c:v>
                </c:pt>
                <c:pt idx="1060">
                  <c:v>41918</c:v>
                </c:pt>
                <c:pt idx="1061">
                  <c:v>41919</c:v>
                </c:pt>
                <c:pt idx="1062">
                  <c:v>41920</c:v>
                </c:pt>
                <c:pt idx="1063">
                  <c:v>41921</c:v>
                </c:pt>
                <c:pt idx="1064">
                  <c:v>41922</c:v>
                </c:pt>
                <c:pt idx="1065">
                  <c:v>41925</c:v>
                </c:pt>
                <c:pt idx="1066">
                  <c:v>41926</c:v>
                </c:pt>
                <c:pt idx="1067">
                  <c:v>41927</c:v>
                </c:pt>
                <c:pt idx="1068">
                  <c:v>41928</c:v>
                </c:pt>
                <c:pt idx="1069">
                  <c:v>41929</c:v>
                </c:pt>
                <c:pt idx="1070">
                  <c:v>41932</c:v>
                </c:pt>
                <c:pt idx="1071">
                  <c:v>41933</c:v>
                </c:pt>
                <c:pt idx="1072">
                  <c:v>41934</c:v>
                </c:pt>
                <c:pt idx="1073">
                  <c:v>41935</c:v>
                </c:pt>
                <c:pt idx="1074">
                  <c:v>41936</c:v>
                </c:pt>
                <c:pt idx="1075">
                  <c:v>41939</c:v>
                </c:pt>
                <c:pt idx="1076">
                  <c:v>41940</c:v>
                </c:pt>
                <c:pt idx="1077">
                  <c:v>41941</c:v>
                </c:pt>
                <c:pt idx="1078">
                  <c:v>41942</c:v>
                </c:pt>
                <c:pt idx="1079">
                  <c:v>41943</c:v>
                </c:pt>
                <c:pt idx="1080">
                  <c:v>41946</c:v>
                </c:pt>
                <c:pt idx="1081">
                  <c:v>41947</c:v>
                </c:pt>
                <c:pt idx="1082">
                  <c:v>41948</c:v>
                </c:pt>
                <c:pt idx="1083">
                  <c:v>41949</c:v>
                </c:pt>
                <c:pt idx="1084">
                  <c:v>41950</c:v>
                </c:pt>
                <c:pt idx="1085">
                  <c:v>41953</c:v>
                </c:pt>
                <c:pt idx="1086">
                  <c:v>41954</c:v>
                </c:pt>
                <c:pt idx="1087">
                  <c:v>41955</c:v>
                </c:pt>
                <c:pt idx="1088">
                  <c:v>41956</c:v>
                </c:pt>
                <c:pt idx="1089">
                  <c:v>41957</c:v>
                </c:pt>
                <c:pt idx="1090">
                  <c:v>41960</c:v>
                </c:pt>
                <c:pt idx="1091">
                  <c:v>41961</c:v>
                </c:pt>
                <c:pt idx="1092">
                  <c:v>41962</c:v>
                </c:pt>
                <c:pt idx="1093">
                  <c:v>41963</c:v>
                </c:pt>
                <c:pt idx="1094">
                  <c:v>41964</c:v>
                </c:pt>
                <c:pt idx="1095">
                  <c:v>41967</c:v>
                </c:pt>
                <c:pt idx="1096">
                  <c:v>41968</c:v>
                </c:pt>
                <c:pt idx="1097">
                  <c:v>41969</c:v>
                </c:pt>
                <c:pt idx="1098">
                  <c:v>41970</c:v>
                </c:pt>
                <c:pt idx="1099">
                  <c:v>41971</c:v>
                </c:pt>
                <c:pt idx="1100">
                  <c:v>41974</c:v>
                </c:pt>
                <c:pt idx="1101">
                  <c:v>41975</c:v>
                </c:pt>
                <c:pt idx="1102">
                  <c:v>41976</c:v>
                </c:pt>
                <c:pt idx="1103">
                  <c:v>41977</c:v>
                </c:pt>
                <c:pt idx="1104">
                  <c:v>41978</c:v>
                </c:pt>
                <c:pt idx="1105">
                  <c:v>41981</c:v>
                </c:pt>
                <c:pt idx="1106">
                  <c:v>41982</c:v>
                </c:pt>
                <c:pt idx="1107">
                  <c:v>41983</c:v>
                </c:pt>
                <c:pt idx="1108">
                  <c:v>41984</c:v>
                </c:pt>
                <c:pt idx="1109">
                  <c:v>41985</c:v>
                </c:pt>
                <c:pt idx="1110">
                  <c:v>41988</c:v>
                </c:pt>
                <c:pt idx="1111">
                  <c:v>41989</c:v>
                </c:pt>
                <c:pt idx="1112">
                  <c:v>41990</c:v>
                </c:pt>
                <c:pt idx="1113">
                  <c:v>41991</c:v>
                </c:pt>
                <c:pt idx="1114">
                  <c:v>41992</c:v>
                </c:pt>
                <c:pt idx="1115">
                  <c:v>41995</c:v>
                </c:pt>
                <c:pt idx="1116">
                  <c:v>41996</c:v>
                </c:pt>
                <c:pt idx="1117">
                  <c:v>41997</c:v>
                </c:pt>
                <c:pt idx="1118">
                  <c:v>42002</c:v>
                </c:pt>
                <c:pt idx="1119">
                  <c:v>42003</c:v>
                </c:pt>
                <c:pt idx="1120">
                  <c:v>42004</c:v>
                </c:pt>
                <c:pt idx="1121">
                  <c:v>42006</c:v>
                </c:pt>
                <c:pt idx="1122">
                  <c:v>42009</c:v>
                </c:pt>
                <c:pt idx="1123">
                  <c:v>42010</c:v>
                </c:pt>
                <c:pt idx="1124">
                  <c:v>42011</c:v>
                </c:pt>
                <c:pt idx="1125">
                  <c:v>42012</c:v>
                </c:pt>
                <c:pt idx="1126">
                  <c:v>42013</c:v>
                </c:pt>
                <c:pt idx="1127">
                  <c:v>42016</c:v>
                </c:pt>
                <c:pt idx="1128">
                  <c:v>42017</c:v>
                </c:pt>
                <c:pt idx="1129">
                  <c:v>42018</c:v>
                </c:pt>
                <c:pt idx="1130">
                  <c:v>42019</c:v>
                </c:pt>
                <c:pt idx="1131">
                  <c:v>42020</c:v>
                </c:pt>
                <c:pt idx="1132">
                  <c:v>42023</c:v>
                </c:pt>
                <c:pt idx="1133">
                  <c:v>42024</c:v>
                </c:pt>
                <c:pt idx="1134">
                  <c:v>42025</c:v>
                </c:pt>
                <c:pt idx="1135">
                  <c:v>42026</c:v>
                </c:pt>
                <c:pt idx="1136">
                  <c:v>42027</c:v>
                </c:pt>
                <c:pt idx="1137">
                  <c:v>42030</c:v>
                </c:pt>
                <c:pt idx="1138">
                  <c:v>42031</c:v>
                </c:pt>
                <c:pt idx="1139">
                  <c:v>42032</c:v>
                </c:pt>
                <c:pt idx="1140">
                  <c:v>42033</c:v>
                </c:pt>
                <c:pt idx="1141">
                  <c:v>42034</c:v>
                </c:pt>
                <c:pt idx="1142">
                  <c:v>42037</c:v>
                </c:pt>
                <c:pt idx="1143">
                  <c:v>42038</c:v>
                </c:pt>
                <c:pt idx="1144">
                  <c:v>42039</c:v>
                </c:pt>
                <c:pt idx="1145">
                  <c:v>42040</c:v>
                </c:pt>
                <c:pt idx="1146">
                  <c:v>42041</c:v>
                </c:pt>
                <c:pt idx="1147">
                  <c:v>42044</c:v>
                </c:pt>
                <c:pt idx="1148">
                  <c:v>42045</c:v>
                </c:pt>
                <c:pt idx="1149">
                  <c:v>42046</c:v>
                </c:pt>
                <c:pt idx="1150">
                  <c:v>42047</c:v>
                </c:pt>
                <c:pt idx="1151">
                  <c:v>42048</c:v>
                </c:pt>
                <c:pt idx="1152">
                  <c:v>42051</c:v>
                </c:pt>
                <c:pt idx="1153">
                  <c:v>42052</c:v>
                </c:pt>
                <c:pt idx="1154">
                  <c:v>42053</c:v>
                </c:pt>
                <c:pt idx="1155">
                  <c:v>42054</c:v>
                </c:pt>
                <c:pt idx="1156">
                  <c:v>42055</c:v>
                </c:pt>
                <c:pt idx="1157">
                  <c:v>42058</c:v>
                </c:pt>
                <c:pt idx="1158">
                  <c:v>42059</c:v>
                </c:pt>
                <c:pt idx="1159">
                  <c:v>42060</c:v>
                </c:pt>
                <c:pt idx="1160">
                  <c:v>42061</c:v>
                </c:pt>
                <c:pt idx="1161">
                  <c:v>42062</c:v>
                </c:pt>
                <c:pt idx="1162">
                  <c:v>42065</c:v>
                </c:pt>
                <c:pt idx="1163">
                  <c:v>42066</c:v>
                </c:pt>
                <c:pt idx="1164">
                  <c:v>42067</c:v>
                </c:pt>
                <c:pt idx="1165">
                  <c:v>42068</c:v>
                </c:pt>
                <c:pt idx="1166">
                  <c:v>42069</c:v>
                </c:pt>
                <c:pt idx="1167">
                  <c:v>42072</c:v>
                </c:pt>
                <c:pt idx="1168">
                  <c:v>42073</c:v>
                </c:pt>
                <c:pt idx="1169">
                  <c:v>42074</c:v>
                </c:pt>
                <c:pt idx="1170">
                  <c:v>42075</c:v>
                </c:pt>
                <c:pt idx="1171">
                  <c:v>42076</c:v>
                </c:pt>
                <c:pt idx="1172">
                  <c:v>42079</c:v>
                </c:pt>
                <c:pt idx="1173">
                  <c:v>42080</c:v>
                </c:pt>
                <c:pt idx="1174">
                  <c:v>42081</c:v>
                </c:pt>
                <c:pt idx="1175">
                  <c:v>42082</c:v>
                </c:pt>
                <c:pt idx="1176">
                  <c:v>42083</c:v>
                </c:pt>
                <c:pt idx="1177">
                  <c:v>42086</c:v>
                </c:pt>
                <c:pt idx="1178">
                  <c:v>42087</c:v>
                </c:pt>
                <c:pt idx="1179">
                  <c:v>42088</c:v>
                </c:pt>
                <c:pt idx="1180">
                  <c:v>42089</c:v>
                </c:pt>
                <c:pt idx="1181">
                  <c:v>42090</c:v>
                </c:pt>
                <c:pt idx="1182">
                  <c:v>42093</c:v>
                </c:pt>
                <c:pt idx="1183">
                  <c:v>42094</c:v>
                </c:pt>
                <c:pt idx="1184">
                  <c:v>42095</c:v>
                </c:pt>
                <c:pt idx="1185">
                  <c:v>42096</c:v>
                </c:pt>
                <c:pt idx="1186">
                  <c:v>42101</c:v>
                </c:pt>
                <c:pt idx="1187">
                  <c:v>42102</c:v>
                </c:pt>
                <c:pt idx="1188">
                  <c:v>42103</c:v>
                </c:pt>
                <c:pt idx="1189">
                  <c:v>42104</c:v>
                </c:pt>
                <c:pt idx="1190">
                  <c:v>42107</c:v>
                </c:pt>
                <c:pt idx="1191">
                  <c:v>42108</c:v>
                </c:pt>
                <c:pt idx="1192">
                  <c:v>42109</c:v>
                </c:pt>
                <c:pt idx="1193">
                  <c:v>42110</c:v>
                </c:pt>
                <c:pt idx="1194">
                  <c:v>42111</c:v>
                </c:pt>
                <c:pt idx="1195">
                  <c:v>42114</c:v>
                </c:pt>
                <c:pt idx="1196">
                  <c:v>42115</c:v>
                </c:pt>
                <c:pt idx="1197">
                  <c:v>42116</c:v>
                </c:pt>
                <c:pt idx="1198">
                  <c:v>42117</c:v>
                </c:pt>
                <c:pt idx="1199">
                  <c:v>42118</c:v>
                </c:pt>
                <c:pt idx="1200">
                  <c:v>42121</c:v>
                </c:pt>
                <c:pt idx="1201">
                  <c:v>42122</c:v>
                </c:pt>
                <c:pt idx="1202">
                  <c:v>42123</c:v>
                </c:pt>
                <c:pt idx="1203">
                  <c:v>42124</c:v>
                </c:pt>
                <c:pt idx="1204">
                  <c:v>42125</c:v>
                </c:pt>
                <c:pt idx="1205">
                  <c:v>42129</c:v>
                </c:pt>
                <c:pt idx="1206">
                  <c:v>42130</c:v>
                </c:pt>
                <c:pt idx="1207">
                  <c:v>42131</c:v>
                </c:pt>
                <c:pt idx="1208">
                  <c:v>42132</c:v>
                </c:pt>
                <c:pt idx="1209">
                  <c:v>42135</c:v>
                </c:pt>
                <c:pt idx="1210">
                  <c:v>42136</c:v>
                </c:pt>
                <c:pt idx="1211">
                  <c:v>42137</c:v>
                </c:pt>
                <c:pt idx="1212">
                  <c:v>42138</c:v>
                </c:pt>
                <c:pt idx="1213">
                  <c:v>42139</c:v>
                </c:pt>
                <c:pt idx="1214">
                  <c:v>42142</c:v>
                </c:pt>
                <c:pt idx="1215">
                  <c:v>42143</c:v>
                </c:pt>
                <c:pt idx="1216">
                  <c:v>42144</c:v>
                </c:pt>
                <c:pt idx="1217">
                  <c:v>42145</c:v>
                </c:pt>
                <c:pt idx="1218">
                  <c:v>42146</c:v>
                </c:pt>
                <c:pt idx="1219">
                  <c:v>42150</c:v>
                </c:pt>
                <c:pt idx="1220">
                  <c:v>42151</c:v>
                </c:pt>
                <c:pt idx="1221">
                  <c:v>42152</c:v>
                </c:pt>
                <c:pt idx="1222">
                  <c:v>42153</c:v>
                </c:pt>
                <c:pt idx="1223">
                  <c:v>42156</c:v>
                </c:pt>
                <c:pt idx="1224">
                  <c:v>42157</c:v>
                </c:pt>
                <c:pt idx="1225">
                  <c:v>42158</c:v>
                </c:pt>
                <c:pt idx="1226">
                  <c:v>42159</c:v>
                </c:pt>
                <c:pt idx="1227">
                  <c:v>42160</c:v>
                </c:pt>
              </c:numCache>
            </c:numRef>
          </c:cat>
          <c:val>
            <c:numRef>
              <c:f>Sheet1!$F$2:$F$1229</c:f>
              <c:numCache>
                <c:formatCode>General</c:formatCode>
                <c:ptCount val="1228"/>
                <c:pt idx="1015">
                  <c:v>72.150000000000006</c:v>
                </c:pt>
                <c:pt idx="1016">
                  <c:v>72.650000000000006</c:v>
                </c:pt>
                <c:pt idx="1017">
                  <c:v>73.650000000000006</c:v>
                </c:pt>
                <c:pt idx="1018">
                  <c:v>73.650000000000006</c:v>
                </c:pt>
                <c:pt idx="1019">
                  <c:v>73.150000000000006</c:v>
                </c:pt>
                <c:pt idx="1020">
                  <c:v>73.400000000000006</c:v>
                </c:pt>
                <c:pt idx="1021">
                  <c:v>73.650000000000006</c:v>
                </c:pt>
                <c:pt idx="1022">
                  <c:v>73.900000000000006</c:v>
                </c:pt>
                <c:pt idx="1023">
                  <c:v>72.95</c:v>
                </c:pt>
                <c:pt idx="1024">
                  <c:v>74.3</c:v>
                </c:pt>
                <c:pt idx="1025">
                  <c:v>74.099999999999994</c:v>
                </c:pt>
                <c:pt idx="1026">
                  <c:v>73.599999999999994</c:v>
                </c:pt>
                <c:pt idx="1027">
                  <c:v>73.25</c:v>
                </c:pt>
                <c:pt idx="1028">
                  <c:v>73.5</c:v>
                </c:pt>
                <c:pt idx="1029">
                  <c:v>74.900000000000006</c:v>
                </c:pt>
                <c:pt idx="1030">
                  <c:v>74.900000000000006</c:v>
                </c:pt>
                <c:pt idx="1031">
                  <c:v>75.099999999999994</c:v>
                </c:pt>
                <c:pt idx="1032">
                  <c:v>75.75</c:v>
                </c:pt>
                <c:pt idx="1033">
                  <c:v>76.05</c:v>
                </c:pt>
                <c:pt idx="1034">
                  <c:v>75.3</c:v>
                </c:pt>
                <c:pt idx="1035">
                  <c:v>75.3</c:v>
                </c:pt>
                <c:pt idx="1036">
                  <c:v>75.3</c:v>
                </c:pt>
                <c:pt idx="1037">
                  <c:v>74.349999999999994</c:v>
                </c:pt>
                <c:pt idx="1038">
                  <c:v>74.95</c:v>
                </c:pt>
                <c:pt idx="1039">
                  <c:v>74.45</c:v>
                </c:pt>
                <c:pt idx="1040">
                  <c:v>73.2</c:v>
                </c:pt>
                <c:pt idx="1041">
                  <c:v>73.95</c:v>
                </c:pt>
                <c:pt idx="1042">
                  <c:v>74.150000000000006</c:v>
                </c:pt>
                <c:pt idx="1043">
                  <c:v>75.25</c:v>
                </c:pt>
                <c:pt idx="1044">
                  <c:v>75.849999999999994</c:v>
                </c:pt>
                <c:pt idx="1045">
                  <c:v>76.150000000000006</c:v>
                </c:pt>
                <c:pt idx="1046">
                  <c:v>74.3</c:v>
                </c:pt>
                <c:pt idx="1047">
                  <c:v>73.95</c:v>
                </c:pt>
                <c:pt idx="1048">
                  <c:v>74.05</c:v>
                </c:pt>
                <c:pt idx="1049">
                  <c:v>73.5</c:v>
                </c:pt>
                <c:pt idx="1050">
                  <c:v>72.849999999999994</c:v>
                </c:pt>
                <c:pt idx="1051">
                  <c:v>70.900000000000006</c:v>
                </c:pt>
                <c:pt idx="1052">
                  <c:v>71.25</c:v>
                </c:pt>
                <c:pt idx="1053">
                  <c:v>70.150000000000006</c:v>
                </c:pt>
                <c:pt idx="1054">
                  <c:v>70.150000000000006</c:v>
                </c:pt>
                <c:pt idx="1055">
                  <c:v>70.45</c:v>
                </c:pt>
                <c:pt idx="1056">
                  <c:v>69.95</c:v>
                </c:pt>
                <c:pt idx="1057">
                  <c:v>69.650000000000006</c:v>
                </c:pt>
                <c:pt idx="1058">
                  <c:v>70.2</c:v>
                </c:pt>
                <c:pt idx="1059">
                  <c:v>69.7</c:v>
                </c:pt>
                <c:pt idx="1060">
                  <c:v>70.150000000000006</c:v>
                </c:pt>
                <c:pt idx="1061">
                  <c:v>71.2</c:v>
                </c:pt>
                <c:pt idx="1062">
                  <c:v>71.45</c:v>
                </c:pt>
                <c:pt idx="1063">
                  <c:v>71.400000000000006</c:v>
                </c:pt>
                <c:pt idx="1064">
                  <c:v>71</c:v>
                </c:pt>
                <c:pt idx="1065">
                  <c:v>70.7</c:v>
                </c:pt>
                <c:pt idx="1066">
                  <c:v>71.2</c:v>
                </c:pt>
                <c:pt idx="1067">
                  <c:v>70.599999999999994</c:v>
                </c:pt>
                <c:pt idx="1068">
                  <c:v>70.3</c:v>
                </c:pt>
                <c:pt idx="1069">
                  <c:v>70.2</c:v>
                </c:pt>
                <c:pt idx="1070">
                  <c:v>70.05</c:v>
                </c:pt>
                <c:pt idx="1071">
                  <c:v>69.7</c:v>
                </c:pt>
                <c:pt idx="1072">
                  <c:v>69.95</c:v>
                </c:pt>
                <c:pt idx="1073">
                  <c:v>69.849999999999994</c:v>
                </c:pt>
                <c:pt idx="1074">
                  <c:v>69.8</c:v>
                </c:pt>
                <c:pt idx="1075">
                  <c:v>70.05</c:v>
                </c:pt>
                <c:pt idx="1076">
                  <c:v>70</c:v>
                </c:pt>
                <c:pt idx="1077">
                  <c:v>70.3</c:v>
                </c:pt>
                <c:pt idx="1078">
                  <c:v>70.45</c:v>
                </c:pt>
                <c:pt idx="1079">
                  <c:v>70</c:v>
                </c:pt>
                <c:pt idx="1080">
                  <c:v>70</c:v>
                </c:pt>
                <c:pt idx="1081">
                  <c:v>69.8</c:v>
                </c:pt>
                <c:pt idx="1082">
                  <c:v>68.849999999999994</c:v>
                </c:pt>
                <c:pt idx="1083">
                  <c:v>68.8</c:v>
                </c:pt>
                <c:pt idx="1084">
                  <c:v>69.2</c:v>
                </c:pt>
                <c:pt idx="1085">
                  <c:v>69.55</c:v>
                </c:pt>
                <c:pt idx="1086">
                  <c:v>68.349999999999994</c:v>
                </c:pt>
                <c:pt idx="1087">
                  <c:v>68.5</c:v>
                </c:pt>
                <c:pt idx="1088">
                  <c:v>67.400000000000006</c:v>
                </c:pt>
                <c:pt idx="1089">
                  <c:v>66</c:v>
                </c:pt>
                <c:pt idx="1090">
                  <c:v>66.599999999999994</c:v>
                </c:pt>
                <c:pt idx="1091">
                  <c:v>66.150000000000006</c:v>
                </c:pt>
                <c:pt idx="1092">
                  <c:v>66.8</c:v>
                </c:pt>
                <c:pt idx="1093">
                  <c:v>66.099999999999994</c:v>
                </c:pt>
                <c:pt idx="1094">
                  <c:v>65.900000000000006</c:v>
                </c:pt>
                <c:pt idx="1095">
                  <c:v>66.400000000000006</c:v>
                </c:pt>
                <c:pt idx="1096">
                  <c:v>65.95</c:v>
                </c:pt>
                <c:pt idx="1097">
                  <c:v>66.45</c:v>
                </c:pt>
                <c:pt idx="1098">
                  <c:v>66.849999999999994</c:v>
                </c:pt>
                <c:pt idx="1099">
                  <c:v>66.849999999999994</c:v>
                </c:pt>
                <c:pt idx="1100">
                  <c:v>66.849999999999994</c:v>
                </c:pt>
                <c:pt idx="1101">
                  <c:v>66</c:v>
                </c:pt>
                <c:pt idx="1102">
                  <c:v>66.349999999999994</c:v>
                </c:pt>
                <c:pt idx="1103">
                  <c:v>66.5</c:v>
                </c:pt>
                <c:pt idx="1104">
                  <c:v>67.05</c:v>
                </c:pt>
                <c:pt idx="1105">
                  <c:v>66.45</c:v>
                </c:pt>
                <c:pt idx="1106">
                  <c:v>67.3</c:v>
                </c:pt>
                <c:pt idx="1107">
                  <c:v>67.849999999999994</c:v>
                </c:pt>
                <c:pt idx="1108">
                  <c:v>67.599999999999994</c:v>
                </c:pt>
                <c:pt idx="1109">
                  <c:v>68.599999999999994</c:v>
                </c:pt>
                <c:pt idx="1110">
                  <c:v>68.599999999999994</c:v>
                </c:pt>
                <c:pt idx="1111">
                  <c:v>68.8</c:v>
                </c:pt>
                <c:pt idx="1112">
                  <c:v>68.349999999999994</c:v>
                </c:pt>
                <c:pt idx="1113">
                  <c:v>69.25</c:v>
                </c:pt>
                <c:pt idx="1114">
                  <c:v>69.349999999999994</c:v>
                </c:pt>
                <c:pt idx="1115">
                  <c:v>69.349999999999994</c:v>
                </c:pt>
                <c:pt idx="1116">
                  <c:v>70.25</c:v>
                </c:pt>
                <c:pt idx="1117">
                  <c:v>69.95</c:v>
                </c:pt>
                <c:pt idx="1118">
                  <c:v>69.849999999999994</c:v>
                </c:pt>
                <c:pt idx="1119">
                  <c:v>70.05</c:v>
                </c:pt>
                <c:pt idx="1120">
                  <c:v>70.05</c:v>
                </c:pt>
                <c:pt idx="1121">
                  <c:v>68.55</c:v>
                </c:pt>
                <c:pt idx="1122">
                  <c:v>67.849999999999994</c:v>
                </c:pt>
                <c:pt idx="1123">
                  <c:v>68.75</c:v>
                </c:pt>
                <c:pt idx="1124">
                  <c:v>68.25</c:v>
                </c:pt>
                <c:pt idx="1125">
                  <c:v>68.45</c:v>
                </c:pt>
                <c:pt idx="1126">
                  <c:v>68.45</c:v>
                </c:pt>
                <c:pt idx="1127">
                  <c:v>68.650000000000006</c:v>
                </c:pt>
                <c:pt idx="1128">
                  <c:v>67.650000000000006</c:v>
                </c:pt>
                <c:pt idx="1129">
                  <c:v>68.099999999999994</c:v>
                </c:pt>
                <c:pt idx="1130">
                  <c:v>67.099999999999994</c:v>
                </c:pt>
                <c:pt idx="1131">
                  <c:v>67.5</c:v>
                </c:pt>
                <c:pt idx="1132">
                  <c:v>67.25</c:v>
                </c:pt>
                <c:pt idx="1133">
                  <c:v>67.150000000000006</c:v>
                </c:pt>
                <c:pt idx="1134">
                  <c:v>65.849999999999994</c:v>
                </c:pt>
                <c:pt idx="1135">
                  <c:v>66</c:v>
                </c:pt>
                <c:pt idx="1136">
                  <c:v>65.8</c:v>
                </c:pt>
                <c:pt idx="1137">
                  <c:v>65.3</c:v>
                </c:pt>
                <c:pt idx="1138">
                  <c:v>66.5</c:v>
                </c:pt>
                <c:pt idx="1139">
                  <c:v>66.599999999999994</c:v>
                </c:pt>
                <c:pt idx="1140">
                  <c:v>67.3</c:v>
                </c:pt>
                <c:pt idx="1141">
                  <c:v>67.3</c:v>
                </c:pt>
                <c:pt idx="1142">
                  <c:v>67.05</c:v>
                </c:pt>
                <c:pt idx="1143">
                  <c:v>67.55</c:v>
                </c:pt>
                <c:pt idx="1144">
                  <c:v>68.900000000000006</c:v>
                </c:pt>
                <c:pt idx="1145">
                  <c:v>68.599999999999994</c:v>
                </c:pt>
                <c:pt idx="1146">
                  <c:v>69.05</c:v>
                </c:pt>
                <c:pt idx="1147">
                  <c:v>68.849999999999994</c:v>
                </c:pt>
                <c:pt idx="1148">
                  <c:v>69.45</c:v>
                </c:pt>
                <c:pt idx="1149">
                  <c:v>69.55</c:v>
                </c:pt>
                <c:pt idx="1150">
                  <c:v>69.05</c:v>
                </c:pt>
                <c:pt idx="1151">
                  <c:v>69.55</c:v>
                </c:pt>
                <c:pt idx="1152">
                  <c:v>69.849999999999994</c:v>
                </c:pt>
                <c:pt idx="1153">
                  <c:v>69.849999999999994</c:v>
                </c:pt>
                <c:pt idx="1154">
                  <c:v>70.849999999999994</c:v>
                </c:pt>
                <c:pt idx="1155">
                  <c:v>71.55</c:v>
                </c:pt>
                <c:pt idx="1156">
                  <c:v>71.05</c:v>
                </c:pt>
                <c:pt idx="1157">
                  <c:v>71.05</c:v>
                </c:pt>
                <c:pt idx="1158">
                  <c:v>70.55</c:v>
                </c:pt>
                <c:pt idx="1159">
                  <c:v>71.25</c:v>
                </c:pt>
                <c:pt idx="1160">
                  <c:v>71.75</c:v>
                </c:pt>
                <c:pt idx="1161">
                  <c:v>71.5</c:v>
                </c:pt>
                <c:pt idx="1162">
                  <c:v>71.25</c:v>
                </c:pt>
                <c:pt idx="1163">
                  <c:v>71.2</c:v>
                </c:pt>
                <c:pt idx="1164">
                  <c:v>70.25</c:v>
                </c:pt>
                <c:pt idx="1165">
                  <c:v>70.150000000000006</c:v>
                </c:pt>
                <c:pt idx="1166">
                  <c:v>69.849999999999994</c:v>
                </c:pt>
                <c:pt idx="1167">
                  <c:v>69.599999999999994</c:v>
                </c:pt>
                <c:pt idx="1168">
                  <c:v>68.849999999999994</c:v>
                </c:pt>
                <c:pt idx="1169">
                  <c:v>67.7</c:v>
                </c:pt>
                <c:pt idx="1170">
                  <c:v>67.25</c:v>
                </c:pt>
                <c:pt idx="1171">
                  <c:v>68.2</c:v>
                </c:pt>
                <c:pt idx="1172">
                  <c:v>67.5</c:v>
                </c:pt>
                <c:pt idx="1173">
                  <c:v>67.5</c:v>
                </c:pt>
                <c:pt idx="1174">
                  <c:v>67.2</c:v>
                </c:pt>
                <c:pt idx="1175">
                  <c:v>69.150000000000006</c:v>
                </c:pt>
                <c:pt idx="1176">
                  <c:v>69.650000000000006</c:v>
                </c:pt>
                <c:pt idx="1177">
                  <c:v>69.55</c:v>
                </c:pt>
                <c:pt idx="1178">
                  <c:v>70.650000000000006</c:v>
                </c:pt>
                <c:pt idx="1179">
                  <c:v>70.650000000000006</c:v>
                </c:pt>
                <c:pt idx="1180">
                  <c:v>69.95</c:v>
                </c:pt>
                <c:pt idx="1181">
                  <c:v>69.849999999999994</c:v>
                </c:pt>
                <c:pt idx="1182">
                  <c:v>70.349999999999994</c:v>
                </c:pt>
                <c:pt idx="1183">
                  <c:v>69.45</c:v>
                </c:pt>
                <c:pt idx="1184">
                  <c:v>69.95</c:v>
                </c:pt>
                <c:pt idx="1185">
                  <c:v>69.55</c:v>
                </c:pt>
                <c:pt idx="1186">
                  <c:v>72.150000000000006</c:v>
                </c:pt>
                <c:pt idx="1187">
                  <c:v>73.05</c:v>
                </c:pt>
                <c:pt idx="1188">
                  <c:v>73.3</c:v>
                </c:pt>
                <c:pt idx="1189">
                  <c:v>72.849999999999994</c:v>
                </c:pt>
                <c:pt idx="1190">
                  <c:v>71.849999999999994</c:v>
                </c:pt>
                <c:pt idx="1191">
                  <c:v>71.95</c:v>
                </c:pt>
                <c:pt idx="1192">
                  <c:v>71.55</c:v>
                </c:pt>
                <c:pt idx="1193">
                  <c:v>71.55</c:v>
                </c:pt>
                <c:pt idx="1194">
                  <c:v>71.150000000000006</c:v>
                </c:pt>
                <c:pt idx="1195">
                  <c:v>69.95</c:v>
                </c:pt>
                <c:pt idx="1196">
                  <c:v>70.05</c:v>
                </c:pt>
                <c:pt idx="1197">
                  <c:v>69.75</c:v>
                </c:pt>
                <c:pt idx="1198">
                  <c:v>69.75</c:v>
                </c:pt>
                <c:pt idx="1199">
                  <c:v>72.150000000000006</c:v>
                </c:pt>
                <c:pt idx="1200">
                  <c:v>73.150000000000006</c:v>
                </c:pt>
                <c:pt idx="1201">
                  <c:v>73.150000000000006</c:v>
                </c:pt>
                <c:pt idx="1202">
                  <c:v>73.25</c:v>
                </c:pt>
                <c:pt idx="1203">
                  <c:v>73.95</c:v>
                </c:pt>
                <c:pt idx="1204">
                  <c:v>74.7</c:v>
                </c:pt>
                <c:pt idx="1205">
                  <c:v>73.8</c:v>
                </c:pt>
                <c:pt idx="1206">
                  <c:v>73.8</c:v>
                </c:pt>
                <c:pt idx="1207">
                  <c:v>73.099999999999994</c:v>
                </c:pt>
                <c:pt idx="1208">
                  <c:v>72.849999999999994</c:v>
                </c:pt>
                <c:pt idx="1209">
                  <c:v>73.55</c:v>
                </c:pt>
                <c:pt idx="1210">
                  <c:v>72.95</c:v>
                </c:pt>
                <c:pt idx="1211">
                  <c:v>72.7</c:v>
                </c:pt>
                <c:pt idx="1212">
                  <c:v>73.349999999999994</c:v>
                </c:pt>
                <c:pt idx="1213">
                  <c:v>74</c:v>
                </c:pt>
                <c:pt idx="1214">
                  <c:v>74.25</c:v>
                </c:pt>
                <c:pt idx="1215">
                  <c:v>72.849999999999994</c:v>
                </c:pt>
                <c:pt idx="1216">
                  <c:v>72.45</c:v>
                </c:pt>
                <c:pt idx="1217">
                  <c:v>72.349999999999994</c:v>
                </c:pt>
                <c:pt idx="1218">
                  <c:v>71.849999999999994</c:v>
                </c:pt>
                <c:pt idx="1219">
                  <c:v>71.25</c:v>
                </c:pt>
                <c:pt idx="1220">
                  <c:v>71.25</c:v>
                </c:pt>
                <c:pt idx="1221">
                  <c:v>71.05</c:v>
                </c:pt>
                <c:pt idx="1222">
                  <c:v>72.3</c:v>
                </c:pt>
                <c:pt idx="1223">
                  <c:v>72.3</c:v>
                </c:pt>
                <c:pt idx="1224">
                  <c:v>71.900000000000006</c:v>
                </c:pt>
                <c:pt idx="1225">
                  <c:v>71.7</c:v>
                </c:pt>
                <c:pt idx="1226">
                  <c:v>73.2</c:v>
                </c:pt>
                <c:pt idx="1227">
                  <c:v>73.05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9734056"/>
        <c:axId val="529734448"/>
      </c:lineChart>
      <c:dateAx>
        <c:axId val="529734056"/>
        <c:scaling>
          <c:orientation val="minMax"/>
          <c:min val="40604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734448"/>
        <c:crosses val="autoZero"/>
        <c:auto val="1"/>
        <c:lblOffset val="100"/>
        <c:baseTimeUnit val="days"/>
      </c:dateAx>
      <c:valAx>
        <c:axId val="529734448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734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3693122430493"/>
          <c:y val="4.9666083406240985E-2"/>
          <c:w val="0.83389252190933771"/>
          <c:h val="0.631943923676207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Purchases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c:spPr>
          <c:invertIfNegative val="0"/>
          <c:cat>
            <c:numRef>
              <c:f>Sheet1!$A$2:$A$357</c:f>
              <c:numCache>
                <c:formatCode>d\-mmm\-yy</c:formatCode>
                <c:ptCount val="356"/>
                <c:pt idx="0">
                  <c:v>40814</c:v>
                </c:pt>
                <c:pt idx="1">
                  <c:v>40824</c:v>
                </c:pt>
                <c:pt idx="2">
                  <c:v>40825</c:v>
                </c:pt>
                <c:pt idx="3">
                  <c:v>40826</c:v>
                </c:pt>
                <c:pt idx="4">
                  <c:v>40827</c:v>
                </c:pt>
                <c:pt idx="5">
                  <c:v>40828</c:v>
                </c:pt>
                <c:pt idx="6">
                  <c:v>40829</c:v>
                </c:pt>
                <c:pt idx="7">
                  <c:v>40830</c:v>
                </c:pt>
                <c:pt idx="8">
                  <c:v>40833</c:v>
                </c:pt>
                <c:pt idx="9">
                  <c:v>40834</c:v>
                </c:pt>
                <c:pt idx="10">
                  <c:v>40835</c:v>
                </c:pt>
                <c:pt idx="11">
                  <c:v>40836</c:v>
                </c:pt>
                <c:pt idx="12">
                  <c:v>40837</c:v>
                </c:pt>
                <c:pt idx="13">
                  <c:v>40840</c:v>
                </c:pt>
                <c:pt idx="14">
                  <c:v>40841</c:v>
                </c:pt>
                <c:pt idx="15">
                  <c:v>40842</c:v>
                </c:pt>
                <c:pt idx="16">
                  <c:v>40843</c:v>
                </c:pt>
                <c:pt idx="17">
                  <c:v>40844</c:v>
                </c:pt>
                <c:pt idx="18">
                  <c:v>40847</c:v>
                </c:pt>
                <c:pt idx="19">
                  <c:v>40848</c:v>
                </c:pt>
                <c:pt idx="20">
                  <c:v>40849</c:v>
                </c:pt>
                <c:pt idx="21">
                  <c:v>40850</c:v>
                </c:pt>
                <c:pt idx="22">
                  <c:v>40851</c:v>
                </c:pt>
                <c:pt idx="23">
                  <c:v>40854</c:v>
                </c:pt>
                <c:pt idx="24">
                  <c:v>40855</c:v>
                </c:pt>
                <c:pt idx="25">
                  <c:v>40856</c:v>
                </c:pt>
                <c:pt idx="26">
                  <c:v>40857</c:v>
                </c:pt>
                <c:pt idx="27">
                  <c:v>40858</c:v>
                </c:pt>
                <c:pt idx="28">
                  <c:v>40861</c:v>
                </c:pt>
                <c:pt idx="29">
                  <c:v>40862</c:v>
                </c:pt>
                <c:pt idx="30">
                  <c:v>40863</c:v>
                </c:pt>
                <c:pt idx="31">
                  <c:v>40864</c:v>
                </c:pt>
                <c:pt idx="32">
                  <c:v>40865</c:v>
                </c:pt>
                <c:pt idx="33">
                  <c:v>40868</c:v>
                </c:pt>
                <c:pt idx="34">
                  <c:v>40869</c:v>
                </c:pt>
                <c:pt idx="35">
                  <c:v>40870</c:v>
                </c:pt>
                <c:pt idx="36">
                  <c:v>40871</c:v>
                </c:pt>
                <c:pt idx="37">
                  <c:v>40872</c:v>
                </c:pt>
                <c:pt idx="38">
                  <c:v>40875</c:v>
                </c:pt>
                <c:pt idx="39">
                  <c:v>40876</c:v>
                </c:pt>
                <c:pt idx="40">
                  <c:v>40877</c:v>
                </c:pt>
                <c:pt idx="41">
                  <c:v>40878</c:v>
                </c:pt>
                <c:pt idx="42">
                  <c:v>40879</c:v>
                </c:pt>
                <c:pt idx="43">
                  <c:v>40882</c:v>
                </c:pt>
                <c:pt idx="44">
                  <c:v>40883</c:v>
                </c:pt>
                <c:pt idx="45">
                  <c:v>40884</c:v>
                </c:pt>
                <c:pt idx="46">
                  <c:v>40885</c:v>
                </c:pt>
                <c:pt idx="47">
                  <c:v>40886</c:v>
                </c:pt>
                <c:pt idx="48">
                  <c:v>40889</c:v>
                </c:pt>
                <c:pt idx="49">
                  <c:v>40890</c:v>
                </c:pt>
                <c:pt idx="50">
                  <c:v>40891</c:v>
                </c:pt>
                <c:pt idx="51">
                  <c:v>40892</c:v>
                </c:pt>
                <c:pt idx="52">
                  <c:v>40893</c:v>
                </c:pt>
                <c:pt idx="53">
                  <c:v>40896</c:v>
                </c:pt>
                <c:pt idx="54">
                  <c:v>40897</c:v>
                </c:pt>
                <c:pt idx="55">
                  <c:v>40898</c:v>
                </c:pt>
                <c:pt idx="56">
                  <c:v>40899</c:v>
                </c:pt>
                <c:pt idx="57">
                  <c:v>40900</c:v>
                </c:pt>
                <c:pt idx="58">
                  <c:v>40903</c:v>
                </c:pt>
                <c:pt idx="59">
                  <c:v>40904</c:v>
                </c:pt>
                <c:pt idx="60">
                  <c:v>40905</c:v>
                </c:pt>
                <c:pt idx="61">
                  <c:v>40906</c:v>
                </c:pt>
                <c:pt idx="62">
                  <c:v>40907</c:v>
                </c:pt>
                <c:pt idx="63">
                  <c:v>40908</c:v>
                </c:pt>
                <c:pt idx="64">
                  <c:v>40912</c:v>
                </c:pt>
                <c:pt idx="65">
                  <c:v>40913</c:v>
                </c:pt>
                <c:pt idx="66">
                  <c:v>40914</c:v>
                </c:pt>
                <c:pt idx="67">
                  <c:v>40917</c:v>
                </c:pt>
                <c:pt idx="68">
                  <c:v>40918</c:v>
                </c:pt>
                <c:pt idx="69">
                  <c:v>40919</c:v>
                </c:pt>
                <c:pt idx="70">
                  <c:v>40920</c:v>
                </c:pt>
                <c:pt idx="71">
                  <c:v>40921</c:v>
                </c:pt>
                <c:pt idx="72">
                  <c:v>40924</c:v>
                </c:pt>
                <c:pt idx="73">
                  <c:v>40925</c:v>
                </c:pt>
                <c:pt idx="74">
                  <c:v>40926</c:v>
                </c:pt>
                <c:pt idx="75">
                  <c:v>40927</c:v>
                </c:pt>
                <c:pt idx="76">
                  <c:v>40928</c:v>
                </c:pt>
                <c:pt idx="77">
                  <c:v>40946</c:v>
                </c:pt>
                <c:pt idx="78">
                  <c:v>40947</c:v>
                </c:pt>
                <c:pt idx="79">
                  <c:v>40948</c:v>
                </c:pt>
                <c:pt idx="80">
                  <c:v>40949</c:v>
                </c:pt>
                <c:pt idx="81">
                  <c:v>40952</c:v>
                </c:pt>
                <c:pt idx="82">
                  <c:v>40953</c:v>
                </c:pt>
                <c:pt idx="83">
                  <c:v>40954</c:v>
                </c:pt>
                <c:pt idx="84">
                  <c:v>40955</c:v>
                </c:pt>
                <c:pt idx="85">
                  <c:v>40956</c:v>
                </c:pt>
                <c:pt idx="86">
                  <c:v>40959</c:v>
                </c:pt>
                <c:pt idx="87">
                  <c:v>40960</c:v>
                </c:pt>
                <c:pt idx="88">
                  <c:v>40961</c:v>
                </c:pt>
                <c:pt idx="89">
                  <c:v>40962</c:v>
                </c:pt>
                <c:pt idx="90">
                  <c:v>40963</c:v>
                </c:pt>
                <c:pt idx="91">
                  <c:v>40966</c:v>
                </c:pt>
                <c:pt idx="92">
                  <c:v>40967</c:v>
                </c:pt>
                <c:pt idx="93">
                  <c:v>40968</c:v>
                </c:pt>
                <c:pt idx="94">
                  <c:v>40969</c:v>
                </c:pt>
                <c:pt idx="95">
                  <c:v>40970</c:v>
                </c:pt>
                <c:pt idx="96">
                  <c:v>40973</c:v>
                </c:pt>
                <c:pt idx="97">
                  <c:v>40974</c:v>
                </c:pt>
                <c:pt idx="98">
                  <c:v>40975</c:v>
                </c:pt>
                <c:pt idx="99">
                  <c:v>40976</c:v>
                </c:pt>
                <c:pt idx="100">
                  <c:v>40977</c:v>
                </c:pt>
                <c:pt idx="101">
                  <c:v>40980</c:v>
                </c:pt>
                <c:pt idx="102">
                  <c:v>40981</c:v>
                </c:pt>
                <c:pt idx="103">
                  <c:v>40982</c:v>
                </c:pt>
                <c:pt idx="104">
                  <c:v>40983</c:v>
                </c:pt>
                <c:pt idx="105">
                  <c:v>40984</c:v>
                </c:pt>
                <c:pt idx="106">
                  <c:v>40987</c:v>
                </c:pt>
                <c:pt idx="107">
                  <c:v>40988</c:v>
                </c:pt>
                <c:pt idx="108">
                  <c:v>40989</c:v>
                </c:pt>
                <c:pt idx="109">
                  <c:v>40990</c:v>
                </c:pt>
                <c:pt idx="110">
                  <c:v>40991</c:v>
                </c:pt>
                <c:pt idx="111">
                  <c:v>40994</c:v>
                </c:pt>
                <c:pt idx="112">
                  <c:v>40995</c:v>
                </c:pt>
                <c:pt idx="113">
                  <c:v>40996</c:v>
                </c:pt>
                <c:pt idx="114">
                  <c:v>40997</c:v>
                </c:pt>
                <c:pt idx="115">
                  <c:v>40998</c:v>
                </c:pt>
                <c:pt idx="116">
                  <c:v>40999</c:v>
                </c:pt>
                <c:pt idx="117">
                  <c:v>41165</c:v>
                </c:pt>
                <c:pt idx="118">
                  <c:v>41166</c:v>
                </c:pt>
                <c:pt idx="119">
                  <c:v>41169</c:v>
                </c:pt>
                <c:pt idx="120">
                  <c:v>41170</c:v>
                </c:pt>
                <c:pt idx="121">
                  <c:v>41171</c:v>
                </c:pt>
                <c:pt idx="122">
                  <c:v>41172</c:v>
                </c:pt>
                <c:pt idx="123">
                  <c:v>41173</c:v>
                </c:pt>
                <c:pt idx="124">
                  <c:v>41176</c:v>
                </c:pt>
                <c:pt idx="125">
                  <c:v>41177</c:v>
                </c:pt>
                <c:pt idx="126">
                  <c:v>41178</c:v>
                </c:pt>
                <c:pt idx="127">
                  <c:v>41179</c:v>
                </c:pt>
                <c:pt idx="128">
                  <c:v>41180</c:v>
                </c:pt>
                <c:pt idx="129">
                  <c:v>41181</c:v>
                </c:pt>
                <c:pt idx="130">
                  <c:v>41190</c:v>
                </c:pt>
                <c:pt idx="131">
                  <c:v>41191</c:v>
                </c:pt>
                <c:pt idx="132">
                  <c:v>41192</c:v>
                </c:pt>
                <c:pt idx="133">
                  <c:v>41193</c:v>
                </c:pt>
                <c:pt idx="134">
                  <c:v>41194</c:v>
                </c:pt>
                <c:pt idx="135">
                  <c:v>41197</c:v>
                </c:pt>
                <c:pt idx="136">
                  <c:v>41198</c:v>
                </c:pt>
                <c:pt idx="137">
                  <c:v>41199</c:v>
                </c:pt>
                <c:pt idx="138">
                  <c:v>41200</c:v>
                </c:pt>
                <c:pt idx="139">
                  <c:v>41201</c:v>
                </c:pt>
                <c:pt idx="140">
                  <c:v>41204</c:v>
                </c:pt>
                <c:pt idx="141">
                  <c:v>41205</c:v>
                </c:pt>
                <c:pt idx="142">
                  <c:v>41206</c:v>
                </c:pt>
                <c:pt idx="143">
                  <c:v>41207</c:v>
                </c:pt>
                <c:pt idx="144">
                  <c:v>41208</c:v>
                </c:pt>
                <c:pt idx="145">
                  <c:v>41211</c:v>
                </c:pt>
                <c:pt idx="146">
                  <c:v>41212</c:v>
                </c:pt>
                <c:pt idx="147">
                  <c:v>41213</c:v>
                </c:pt>
                <c:pt idx="148">
                  <c:v>41214</c:v>
                </c:pt>
                <c:pt idx="149">
                  <c:v>41215</c:v>
                </c:pt>
                <c:pt idx="150">
                  <c:v>41218</c:v>
                </c:pt>
                <c:pt idx="151">
                  <c:v>41219</c:v>
                </c:pt>
                <c:pt idx="152">
                  <c:v>41220</c:v>
                </c:pt>
                <c:pt idx="153">
                  <c:v>41221</c:v>
                </c:pt>
                <c:pt idx="154">
                  <c:v>41222</c:v>
                </c:pt>
                <c:pt idx="155">
                  <c:v>41225</c:v>
                </c:pt>
                <c:pt idx="156">
                  <c:v>41226</c:v>
                </c:pt>
                <c:pt idx="157">
                  <c:v>41227</c:v>
                </c:pt>
                <c:pt idx="158">
                  <c:v>41228</c:v>
                </c:pt>
                <c:pt idx="159">
                  <c:v>41229</c:v>
                </c:pt>
                <c:pt idx="160">
                  <c:v>41232</c:v>
                </c:pt>
                <c:pt idx="161">
                  <c:v>41233</c:v>
                </c:pt>
                <c:pt idx="162">
                  <c:v>41234</c:v>
                </c:pt>
                <c:pt idx="163">
                  <c:v>41235</c:v>
                </c:pt>
                <c:pt idx="164">
                  <c:v>41236</c:v>
                </c:pt>
                <c:pt idx="165">
                  <c:v>41239</c:v>
                </c:pt>
                <c:pt idx="166">
                  <c:v>41240</c:v>
                </c:pt>
                <c:pt idx="167">
                  <c:v>41241</c:v>
                </c:pt>
                <c:pt idx="168">
                  <c:v>41242</c:v>
                </c:pt>
                <c:pt idx="169">
                  <c:v>41243</c:v>
                </c:pt>
                <c:pt idx="170">
                  <c:v>41246</c:v>
                </c:pt>
                <c:pt idx="171">
                  <c:v>41247</c:v>
                </c:pt>
                <c:pt idx="172">
                  <c:v>41248</c:v>
                </c:pt>
                <c:pt idx="173">
                  <c:v>41249</c:v>
                </c:pt>
                <c:pt idx="174">
                  <c:v>41250</c:v>
                </c:pt>
                <c:pt idx="175">
                  <c:v>41253</c:v>
                </c:pt>
                <c:pt idx="176">
                  <c:v>41254</c:v>
                </c:pt>
                <c:pt idx="177">
                  <c:v>41255</c:v>
                </c:pt>
                <c:pt idx="178">
                  <c:v>41256</c:v>
                </c:pt>
                <c:pt idx="179">
                  <c:v>41257</c:v>
                </c:pt>
                <c:pt idx="180">
                  <c:v>41260</c:v>
                </c:pt>
                <c:pt idx="181">
                  <c:v>41261</c:v>
                </c:pt>
                <c:pt idx="182">
                  <c:v>41262</c:v>
                </c:pt>
                <c:pt idx="183">
                  <c:v>41263</c:v>
                </c:pt>
                <c:pt idx="184">
                  <c:v>41264</c:v>
                </c:pt>
                <c:pt idx="185">
                  <c:v>41267</c:v>
                </c:pt>
                <c:pt idx="186">
                  <c:v>41268</c:v>
                </c:pt>
                <c:pt idx="187">
                  <c:v>41269</c:v>
                </c:pt>
                <c:pt idx="188">
                  <c:v>41270</c:v>
                </c:pt>
                <c:pt idx="189">
                  <c:v>41271</c:v>
                </c:pt>
                <c:pt idx="190">
                  <c:v>41274</c:v>
                </c:pt>
                <c:pt idx="191">
                  <c:v>41278</c:v>
                </c:pt>
                <c:pt idx="192">
                  <c:v>41279</c:v>
                </c:pt>
                <c:pt idx="193">
                  <c:v>41280</c:v>
                </c:pt>
                <c:pt idx="194">
                  <c:v>41281</c:v>
                </c:pt>
                <c:pt idx="195">
                  <c:v>41282</c:v>
                </c:pt>
                <c:pt idx="196">
                  <c:v>41283</c:v>
                </c:pt>
                <c:pt idx="197">
                  <c:v>41284</c:v>
                </c:pt>
                <c:pt idx="198">
                  <c:v>41285</c:v>
                </c:pt>
                <c:pt idx="199">
                  <c:v>41288</c:v>
                </c:pt>
                <c:pt idx="200">
                  <c:v>41289</c:v>
                </c:pt>
                <c:pt idx="201">
                  <c:v>41290</c:v>
                </c:pt>
                <c:pt idx="202">
                  <c:v>41291</c:v>
                </c:pt>
                <c:pt idx="203">
                  <c:v>41292</c:v>
                </c:pt>
                <c:pt idx="204">
                  <c:v>41295</c:v>
                </c:pt>
                <c:pt idx="205">
                  <c:v>41296</c:v>
                </c:pt>
                <c:pt idx="206">
                  <c:v>41297</c:v>
                </c:pt>
                <c:pt idx="207">
                  <c:v>41298</c:v>
                </c:pt>
                <c:pt idx="208">
                  <c:v>41299</c:v>
                </c:pt>
                <c:pt idx="209">
                  <c:v>41302</c:v>
                </c:pt>
                <c:pt idx="210">
                  <c:v>41303</c:v>
                </c:pt>
                <c:pt idx="211">
                  <c:v>41304</c:v>
                </c:pt>
                <c:pt idx="212">
                  <c:v>41305</c:v>
                </c:pt>
                <c:pt idx="213">
                  <c:v>41306</c:v>
                </c:pt>
                <c:pt idx="214">
                  <c:v>41330</c:v>
                </c:pt>
                <c:pt idx="215">
                  <c:v>41331</c:v>
                </c:pt>
                <c:pt idx="216">
                  <c:v>41332</c:v>
                </c:pt>
                <c:pt idx="217">
                  <c:v>41333</c:v>
                </c:pt>
                <c:pt idx="218">
                  <c:v>41334</c:v>
                </c:pt>
                <c:pt idx="219">
                  <c:v>41337</c:v>
                </c:pt>
                <c:pt idx="220">
                  <c:v>41338</c:v>
                </c:pt>
                <c:pt idx="221">
                  <c:v>41339</c:v>
                </c:pt>
                <c:pt idx="222">
                  <c:v>41340</c:v>
                </c:pt>
                <c:pt idx="223">
                  <c:v>41341</c:v>
                </c:pt>
                <c:pt idx="224">
                  <c:v>41344</c:v>
                </c:pt>
                <c:pt idx="225">
                  <c:v>41345</c:v>
                </c:pt>
                <c:pt idx="226">
                  <c:v>41346</c:v>
                </c:pt>
                <c:pt idx="227">
                  <c:v>41347</c:v>
                </c:pt>
                <c:pt idx="228">
                  <c:v>41348</c:v>
                </c:pt>
                <c:pt idx="229">
                  <c:v>41351</c:v>
                </c:pt>
                <c:pt idx="230">
                  <c:v>41352</c:v>
                </c:pt>
                <c:pt idx="231">
                  <c:v>41353</c:v>
                </c:pt>
                <c:pt idx="232">
                  <c:v>41354</c:v>
                </c:pt>
                <c:pt idx="233">
                  <c:v>41355</c:v>
                </c:pt>
                <c:pt idx="234">
                  <c:v>41358</c:v>
                </c:pt>
                <c:pt idx="235">
                  <c:v>41359</c:v>
                </c:pt>
                <c:pt idx="236">
                  <c:v>41360</c:v>
                </c:pt>
                <c:pt idx="237">
                  <c:v>41361</c:v>
                </c:pt>
                <c:pt idx="238">
                  <c:v>41362</c:v>
                </c:pt>
                <c:pt idx="239">
                  <c:v>41535</c:v>
                </c:pt>
                <c:pt idx="240">
                  <c:v>41539</c:v>
                </c:pt>
                <c:pt idx="241">
                  <c:v>41540</c:v>
                </c:pt>
                <c:pt idx="242">
                  <c:v>41541</c:v>
                </c:pt>
                <c:pt idx="243">
                  <c:v>41542</c:v>
                </c:pt>
                <c:pt idx="244">
                  <c:v>41543</c:v>
                </c:pt>
                <c:pt idx="245">
                  <c:v>41544</c:v>
                </c:pt>
                <c:pt idx="246">
                  <c:v>41546</c:v>
                </c:pt>
                <c:pt idx="247">
                  <c:v>41547</c:v>
                </c:pt>
                <c:pt idx="248">
                  <c:v>41555</c:v>
                </c:pt>
                <c:pt idx="249">
                  <c:v>41556</c:v>
                </c:pt>
                <c:pt idx="250">
                  <c:v>41557</c:v>
                </c:pt>
                <c:pt idx="251">
                  <c:v>41558</c:v>
                </c:pt>
                <c:pt idx="252">
                  <c:v>41559</c:v>
                </c:pt>
                <c:pt idx="253">
                  <c:v>41561</c:v>
                </c:pt>
                <c:pt idx="254">
                  <c:v>41562</c:v>
                </c:pt>
                <c:pt idx="255">
                  <c:v>41563</c:v>
                </c:pt>
                <c:pt idx="256">
                  <c:v>41564</c:v>
                </c:pt>
                <c:pt idx="257">
                  <c:v>41565</c:v>
                </c:pt>
                <c:pt idx="258">
                  <c:v>41568</c:v>
                </c:pt>
                <c:pt idx="259">
                  <c:v>41569</c:v>
                </c:pt>
                <c:pt idx="260">
                  <c:v>41570</c:v>
                </c:pt>
                <c:pt idx="261">
                  <c:v>41571</c:v>
                </c:pt>
                <c:pt idx="262">
                  <c:v>41572</c:v>
                </c:pt>
                <c:pt idx="263">
                  <c:v>41575</c:v>
                </c:pt>
                <c:pt idx="264">
                  <c:v>41576</c:v>
                </c:pt>
                <c:pt idx="265">
                  <c:v>41577</c:v>
                </c:pt>
                <c:pt idx="266">
                  <c:v>41578</c:v>
                </c:pt>
                <c:pt idx="267">
                  <c:v>41579</c:v>
                </c:pt>
                <c:pt idx="268">
                  <c:v>41582</c:v>
                </c:pt>
                <c:pt idx="269">
                  <c:v>41583</c:v>
                </c:pt>
                <c:pt idx="270">
                  <c:v>41584</c:v>
                </c:pt>
                <c:pt idx="271">
                  <c:v>41585</c:v>
                </c:pt>
                <c:pt idx="272">
                  <c:v>41586</c:v>
                </c:pt>
                <c:pt idx="273">
                  <c:v>41589</c:v>
                </c:pt>
                <c:pt idx="274">
                  <c:v>41590</c:v>
                </c:pt>
                <c:pt idx="275">
                  <c:v>41591</c:v>
                </c:pt>
                <c:pt idx="276">
                  <c:v>41592</c:v>
                </c:pt>
                <c:pt idx="277">
                  <c:v>41593</c:v>
                </c:pt>
                <c:pt idx="278">
                  <c:v>41596</c:v>
                </c:pt>
                <c:pt idx="279">
                  <c:v>41597</c:v>
                </c:pt>
                <c:pt idx="280">
                  <c:v>41598</c:v>
                </c:pt>
                <c:pt idx="281">
                  <c:v>41599</c:v>
                </c:pt>
                <c:pt idx="282">
                  <c:v>41600</c:v>
                </c:pt>
                <c:pt idx="283">
                  <c:v>41603</c:v>
                </c:pt>
                <c:pt idx="284">
                  <c:v>41604</c:v>
                </c:pt>
                <c:pt idx="285">
                  <c:v>41605</c:v>
                </c:pt>
                <c:pt idx="286">
                  <c:v>41606</c:v>
                </c:pt>
                <c:pt idx="287">
                  <c:v>41607</c:v>
                </c:pt>
                <c:pt idx="288">
                  <c:v>41610</c:v>
                </c:pt>
                <c:pt idx="289">
                  <c:v>41611</c:v>
                </c:pt>
                <c:pt idx="290">
                  <c:v>41612</c:v>
                </c:pt>
                <c:pt idx="291">
                  <c:v>41613</c:v>
                </c:pt>
                <c:pt idx="292">
                  <c:v>41614</c:v>
                </c:pt>
                <c:pt idx="293">
                  <c:v>41617</c:v>
                </c:pt>
                <c:pt idx="294">
                  <c:v>41618</c:v>
                </c:pt>
                <c:pt idx="295">
                  <c:v>41619</c:v>
                </c:pt>
                <c:pt idx="296">
                  <c:v>41620</c:v>
                </c:pt>
                <c:pt idx="297">
                  <c:v>41621</c:v>
                </c:pt>
                <c:pt idx="298">
                  <c:v>41624</c:v>
                </c:pt>
                <c:pt idx="299">
                  <c:v>41625</c:v>
                </c:pt>
                <c:pt idx="300">
                  <c:v>41626</c:v>
                </c:pt>
                <c:pt idx="301">
                  <c:v>41627</c:v>
                </c:pt>
                <c:pt idx="302">
                  <c:v>41628</c:v>
                </c:pt>
                <c:pt idx="303">
                  <c:v>41631</c:v>
                </c:pt>
                <c:pt idx="304">
                  <c:v>41632</c:v>
                </c:pt>
                <c:pt idx="305">
                  <c:v>41633</c:v>
                </c:pt>
                <c:pt idx="306">
                  <c:v>41634</c:v>
                </c:pt>
                <c:pt idx="307">
                  <c:v>41635</c:v>
                </c:pt>
                <c:pt idx="308">
                  <c:v>41638</c:v>
                </c:pt>
                <c:pt idx="309">
                  <c:v>41639</c:v>
                </c:pt>
                <c:pt idx="310">
                  <c:v>41641</c:v>
                </c:pt>
                <c:pt idx="311">
                  <c:v>41642</c:v>
                </c:pt>
                <c:pt idx="312">
                  <c:v>41645</c:v>
                </c:pt>
                <c:pt idx="313">
                  <c:v>41646</c:v>
                </c:pt>
                <c:pt idx="314">
                  <c:v>41647</c:v>
                </c:pt>
                <c:pt idx="315">
                  <c:v>41648</c:v>
                </c:pt>
                <c:pt idx="316">
                  <c:v>41649</c:v>
                </c:pt>
                <c:pt idx="317">
                  <c:v>41652</c:v>
                </c:pt>
                <c:pt idx="318">
                  <c:v>41653</c:v>
                </c:pt>
                <c:pt idx="319">
                  <c:v>41654</c:v>
                </c:pt>
                <c:pt idx="320">
                  <c:v>41655</c:v>
                </c:pt>
                <c:pt idx="321">
                  <c:v>41656</c:v>
                </c:pt>
                <c:pt idx="322">
                  <c:v>41659</c:v>
                </c:pt>
                <c:pt idx="323">
                  <c:v>41660</c:v>
                </c:pt>
                <c:pt idx="324">
                  <c:v>41661</c:v>
                </c:pt>
                <c:pt idx="325">
                  <c:v>41687</c:v>
                </c:pt>
                <c:pt idx="326">
                  <c:v>41688</c:v>
                </c:pt>
                <c:pt idx="327">
                  <c:v>41689</c:v>
                </c:pt>
                <c:pt idx="328">
                  <c:v>41690</c:v>
                </c:pt>
                <c:pt idx="329">
                  <c:v>41691</c:v>
                </c:pt>
                <c:pt idx="330">
                  <c:v>41694</c:v>
                </c:pt>
                <c:pt idx="331">
                  <c:v>41695</c:v>
                </c:pt>
                <c:pt idx="332">
                  <c:v>41696</c:v>
                </c:pt>
                <c:pt idx="333">
                  <c:v>41697</c:v>
                </c:pt>
                <c:pt idx="334">
                  <c:v>41698</c:v>
                </c:pt>
                <c:pt idx="335">
                  <c:v>41701</c:v>
                </c:pt>
                <c:pt idx="336">
                  <c:v>41702</c:v>
                </c:pt>
                <c:pt idx="337">
                  <c:v>41703</c:v>
                </c:pt>
                <c:pt idx="338">
                  <c:v>41704</c:v>
                </c:pt>
                <c:pt idx="339">
                  <c:v>41705</c:v>
                </c:pt>
                <c:pt idx="340">
                  <c:v>41708</c:v>
                </c:pt>
                <c:pt idx="341">
                  <c:v>41709</c:v>
                </c:pt>
                <c:pt idx="342">
                  <c:v>41710</c:v>
                </c:pt>
                <c:pt idx="343">
                  <c:v>41711</c:v>
                </c:pt>
                <c:pt idx="344">
                  <c:v>41712</c:v>
                </c:pt>
                <c:pt idx="345">
                  <c:v>41715</c:v>
                </c:pt>
                <c:pt idx="346">
                  <c:v>41716</c:v>
                </c:pt>
                <c:pt idx="347">
                  <c:v>41717</c:v>
                </c:pt>
                <c:pt idx="348">
                  <c:v>41718</c:v>
                </c:pt>
                <c:pt idx="349">
                  <c:v>41719</c:v>
                </c:pt>
                <c:pt idx="350">
                  <c:v>41722</c:v>
                </c:pt>
                <c:pt idx="351">
                  <c:v>41723</c:v>
                </c:pt>
                <c:pt idx="352">
                  <c:v>41724</c:v>
                </c:pt>
                <c:pt idx="353">
                  <c:v>41725</c:v>
                </c:pt>
                <c:pt idx="354">
                  <c:v>41726</c:v>
                </c:pt>
                <c:pt idx="355">
                  <c:v>41729</c:v>
                </c:pt>
              </c:numCache>
            </c:numRef>
          </c:cat>
          <c:val>
            <c:numRef>
              <c:f>Sheet1!$B$2:$B$357</c:f>
              <c:numCache>
                <c:formatCode>General</c:formatCode>
                <c:ptCount val="356"/>
                <c:pt idx="0">
                  <c:v>0</c:v>
                </c:pt>
                <c:pt idx="1">
                  <c:v>90</c:v>
                </c:pt>
                <c:pt idx="2">
                  <c:v>290</c:v>
                </c:pt>
                <c:pt idx="3">
                  <c:v>90</c:v>
                </c:pt>
                <c:pt idx="4">
                  <c:v>0</c:v>
                </c:pt>
                <c:pt idx="5">
                  <c:v>490</c:v>
                </c:pt>
                <c:pt idx="6">
                  <c:v>800</c:v>
                </c:pt>
                <c:pt idx="7">
                  <c:v>390</c:v>
                </c:pt>
                <c:pt idx="8">
                  <c:v>2670</c:v>
                </c:pt>
                <c:pt idx="9">
                  <c:v>2250</c:v>
                </c:pt>
                <c:pt idx="10">
                  <c:v>3780</c:v>
                </c:pt>
                <c:pt idx="11">
                  <c:v>5040</c:v>
                </c:pt>
                <c:pt idx="12">
                  <c:v>7770</c:v>
                </c:pt>
                <c:pt idx="13">
                  <c:v>13980</c:v>
                </c:pt>
                <c:pt idx="14">
                  <c:v>12400</c:v>
                </c:pt>
                <c:pt idx="15">
                  <c:v>15920</c:v>
                </c:pt>
                <c:pt idx="16">
                  <c:v>14420</c:v>
                </c:pt>
                <c:pt idx="17">
                  <c:v>15680</c:v>
                </c:pt>
                <c:pt idx="18">
                  <c:v>21880</c:v>
                </c:pt>
                <c:pt idx="19">
                  <c:v>26430</c:v>
                </c:pt>
                <c:pt idx="20">
                  <c:v>40360</c:v>
                </c:pt>
                <c:pt idx="21">
                  <c:v>33300</c:v>
                </c:pt>
                <c:pt idx="22">
                  <c:v>32850</c:v>
                </c:pt>
                <c:pt idx="23">
                  <c:v>33290</c:v>
                </c:pt>
                <c:pt idx="24">
                  <c:v>28850</c:v>
                </c:pt>
                <c:pt idx="25">
                  <c:v>28660</c:v>
                </c:pt>
                <c:pt idx="26">
                  <c:v>38500</c:v>
                </c:pt>
                <c:pt idx="27">
                  <c:v>36860</c:v>
                </c:pt>
                <c:pt idx="28">
                  <c:v>46970</c:v>
                </c:pt>
                <c:pt idx="29">
                  <c:v>42830</c:v>
                </c:pt>
                <c:pt idx="30">
                  <c:v>41310</c:v>
                </c:pt>
                <c:pt idx="31">
                  <c:v>37670</c:v>
                </c:pt>
                <c:pt idx="32">
                  <c:v>44090</c:v>
                </c:pt>
                <c:pt idx="33">
                  <c:v>57140</c:v>
                </c:pt>
                <c:pt idx="34">
                  <c:v>51760</c:v>
                </c:pt>
                <c:pt idx="35">
                  <c:v>36120</c:v>
                </c:pt>
                <c:pt idx="36">
                  <c:v>45160</c:v>
                </c:pt>
                <c:pt idx="37">
                  <c:v>41940</c:v>
                </c:pt>
                <c:pt idx="38">
                  <c:v>68390</c:v>
                </c:pt>
                <c:pt idx="39">
                  <c:v>53630</c:v>
                </c:pt>
                <c:pt idx="40">
                  <c:v>52000</c:v>
                </c:pt>
                <c:pt idx="41">
                  <c:v>55480</c:v>
                </c:pt>
                <c:pt idx="42">
                  <c:v>56360</c:v>
                </c:pt>
                <c:pt idx="43">
                  <c:v>69780</c:v>
                </c:pt>
                <c:pt idx="44">
                  <c:v>35370</c:v>
                </c:pt>
                <c:pt idx="45">
                  <c:v>36560</c:v>
                </c:pt>
                <c:pt idx="46">
                  <c:v>37010</c:v>
                </c:pt>
                <c:pt idx="47">
                  <c:v>42300</c:v>
                </c:pt>
                <c:pt idx="48">
                  <c:v>64250</c:v>
                </c:pt>
                <c:pt idx="49">
                  <c:v>51660</c:v>
                </c:pt>
                <c:pt idx="50">
                  <c:v>46480</c:v>
                </c:pt>
                <c:pt idx="51">
                  <c:v>44620</c:v>
                </c:pt>
                <c:pt idx="52">
                  <c:v>40110</c:v>
                </c:pt>
                <c:pt idx="53">
                  <c:v>52960</c:v>
                </c:pt>
                <c:pt idx="54">
                  <c:v>39220</c:v>
                </c:pt>
                <c:pt idx="55">
                  <c:v>36100</c:v>
                </c:pt>
                <c:pt idx="56">
                  <c:v>42730</c:v>
                </c:pt>
                <c:pt idx="57">
                  <c:v>42930</c:v>
                </c:pt>
                <c:pt idx="58">
                  <c:v>48640</c:v>
                </c:pt>
                <c:pt idx="59">
                  <c:v>40630</c:v>
                </c:pt>
                <c:pt idx="60">
                  <c:v>70310</c:v>
                </c:pt>
                <c:pt idx="61">
                  <c:v>66050</c:v>
                </c:pt>
                <c:pt idx="62">
                  <c:v>69880</c:v>
                </c:pt>
                <c:pt idx="63">
                  <c:v>47300</c:v>
                </c:pt>
                <c:pt idx="64">
                  <c:v>76720</c:v>
                </c:pt>
                <c:pt idx="65">
                  <c:v>51380</c:v>
                </c:pt>
                <c:pt idx="66">
                  <c:v>46790</c:v>
                </c:pt>
                <c:pt idx="67">
                  <c:v>36700</c:v>
                </c:pt>
                <c:pt idx="68">
                  <c:v>34260</c:v>
                </c:pt>
                <c:pt idx="69">
                  <c:v>20690</c:v>
                </c:pt>
                <c:pt idx="70">
                  <c:v>15280</c:v>
                </c:pt>
                <c:pt idx="71">
                  <c:v>11130</c:v>
                </c:pt>
                <c:pt idx="72">
                  <c:v>3060</c:v>
                </c:pt>
                <c:pt idx="73">
                  <c:v>1950</c:v>
                </c:pt>
                <c:pt idx="74">
                  <c:v>1740</c:v>
                </c:pt>
                <c:pt idx="75">
                  <c:v>1800</c:v>
                </c:pt>
                <c:pt idx="76">
                  <c:v>1980</c:v>
                </c:pt>
                <c:pt idx="77">
                  <c:v>20700</c:v>
                </c:pt>
                <c:pt idx="78">
                  <c:v>6900</c:v>
                </c:pt>
                <c:pt idx="79">
                  <c:v>5830</c:v>
                </c:pt>
                <c:pt idx="80">
                  <c:v>8470</c:v>
                </c:pt>
                <c:pt idx="81">
                  <c:v>14120</c:v>
                </c:pt>
                <c:pt idx="82">
                  <c:v>5820</c:v>
                </c:pt>
                <c:pt idx="83">
                  <c:v>5860</c:v>
                </c:pt>
                <c:pt idx="84">
                  <c:v>9710</c:v>
                </c:pt>
                <c:pt idx="85">
                  <c:v>14210</c:v>
                </c:pt>
                <c:pt idx="86">
                  <c:v>21980</c:v>
                </c:pt>
                <c:pt idx="87">
                  <c:v>9150</c:v>
                </c:pt>
                <c:pt idx="88">
                  <c:v>9640</c:v>
                </c:pt>
                <c:pt idx="89">
                  <c:v>14970</c:v>
                </c:pt>
                <c:pt idx="90">
                  <c:v>17250</c:v>
                </c:pt>
                <c:pt idx="91">
                  <c:v>23940</c:v>
                </c:pt>
                <c:pt idx="92">
                  <c:v>13540</c:v>
                </c:pt>
                <c:pt idx="93">
                  <c:v>9980</c:v>
                </c:pt>
                <c:pt idx="94">
                  <c:v>12000</c:v>
                </c:pt>
                <c:pt idx="95">
                  <c:v>11740</c:v>
                </c:pt>
                <c:pt idx="96">
                  <c:v>19760</c:v>
                </c:pt>
                <c:pt idx="97">
                  <c:v>16400</c:v>
                </c:pt>
                <c:pt idx="98">
                  <c:v>19080</c:v>
                </c:pt>
                <c:pt idx="99">
                  <c:v>17950</c:v>
                </c:pt>
                <c:pt idx="100">
                  <c:v>19240</c:v>
                </c:pt>
                <c:pt idx="101">
                  <c:v>27560</c:v>
                </c:pt>
                <c:pt idx="102">
                  <c:v>21370</c:v>
                </c:pt>
                <c:pt idx="103">
                  <c:v>17990</c:v>
                </c:pt>
                <c:pt idx="104">
                  <c:v>23090</c:v>
                </c:pt>
                <c:pt idx="105">
                  <c:v>18570</c:v>
                </c:pt>
                <c:pt idx="106">
                  <c:v>25570</c:v>
                </c:pt>
                <c:pt idx="107">
                  <c:v>24640</c:v>
                </c:pt>
                <c:pt idx="108">
                  <c:v>14670</c:v>
                </c:pt>
                <c:pt idx="109">
                  <c:v>16960</c:v>
                </c:pt>
                <c:pt idx="110">
                  <c:v>22730</c:v>
                </c:pt>
                <c:pt idx="111">
                  <c:v>26390</c:v>
                </c:pt>
                <c:pt idx="112">
                  <c:v>18590</c:v>
                </c:pt>
                <c:pt idx="113">
                  <c:v>11870</c:v>
                </c:pt>
                <c:pt idx="114">
                  <c:v>21040</c:v>
                </c:pt>
                <c:pt idx="115">
                  <c:v>17810</c:v>
                </c:pt>
                <c:pt idx="116">
                  <c:v>16970</c:v>
                </c:pt>
                <c:pt idx="117">
                  <c:v>1400</c:v>
                </c:pt>
                <c:pt idx="118">
                  <c:v>1520</c:v>
                </c:pt>
                <c:pt idx="119">
                  <c:v>2760</c:v>
                </c:pt>
                <c:pt idx="120">
                  <c:v>9240</c:v>
                </c:pt>
                <c:pt idx="121">
                  <c:v>12190</c:v>
                </c:pt>
                <c:pt idx="122">
                  <c:v>16290</c:v>
                </c:pt>
                <c:pt idx="123">
                  <c:v>18390</c:v>
                </c:pt>
                <c:pt idx="124">
                  <c:v>26600</c:v>
                </c:pt>
                <c:pt idx="125">
                  <c:v>29550</c:v>
                </c:pt>
                <c:pt idx="126">
                  <c:v>53840</c:v>
                </c:pt>
                <c:pt idx="127">
                  <c:v>55140</c:v>
                </c:pt>
                <c:pt idx="128">
                  <c:v>65590</c:v>
                </c:pt>
                <c:pt idx="129">
                  <c:v>89970</c:v>
                </c:pt>
                <c:pt idx="130">
                  <c:v>77390</c:v>
                </c:pt>
                <c:pt idx="131">
                  <c:v>74810</c:v>
                </c:pt>
                <c:pt idx="132">
                  <c:v>75890</c:v>
                </c:pt>
                <c:pt idx="133">
                  <c:v>58720</c:v>
                </c:pt>
                <c:pt idx="134">
                  <c:v>104670</c:v>
                </c:pt>
                <c:pt idx="135">
                  <c:v>67090</c:v>
                </c:pt>
                <c:pt idx="136">
                  <c:v>82790</c:v>
                </c:pt>
                <c:pt idx="137">
                  <c:v>78220</c:v>
                </c:pt>
                <c:pt idx="138">
                  <c:v>77300</c:v>
                </c:pt>
                <c:pt idx="139">
                  <c:v>75500</c:v>
                </c:pt>
                <c:pt idx="140">
                  <c:v>84100</c:v>
                </c:pt>
                <c:pt idx="141">
                  <c:v>77880</c:v>
                </c:pt>
                <c:pt idx="142">
                  <c:v>79800</c:v>
                </c:pt>
                <c:pt idx="143">
                  <c:v>77230</c:v>
                </c:pt>
                <c:pt idx="144">
                  <c:v>71360</c:v>
                </c:pt>
                <c:pt idx="145">
                  <c:v>87560</c:v>
                </c:pt>
                <c:pt idx="146">
                  <c:v>75000</c:v>
                </c:pt>
                <c:pt idx="147">
                  <c:v>82500</c:v>
                </c:pt>
                <c:pt idx="148">
                  <c:v>67110</c:v>
                </c:pt>
                <c:pt idx="149">
                  <c:v>67950</c:v>
                </c:pt>
                <c:pt idx="150">
                  <c:v>70350</c:v>
                </c:pt>
                <c:pt idx="151">
                  <c:v>69140</c:v>
                </c:pt>
                <c:pt idx="152">
                  <c:v>64460</c:v>
                </c:pt>
                <c:pt idx="153">
                  <c:v>52890</c:v>
                </c:pt>
                <c:pt idx="154">
                  <c:v>50510</c:v>
                </c:pt>
                <c:pt idx="155">
                  <c:v>193240</c:v>
                </c:pt>
                <c:pt idx="156">
                  <c:v>58770</c:v>
                </c:pt>
                <c:pt idx="157">
                  <c:v>47730</c:v>
                </c:pt>
                <c:pt idx="158">
                  <c:v>48180</c:v>
                </c:pt>
                <c:pt idx="159">
                  <c:v>271380</c:v>
                </c:pt>
                <c:pt idx="160">
                  <c:v>48450</c:v>
                </c:pt>
                <c:pt idx="161">
                  <c:v>46780</c:v>
                </c:pt>
                <c:pt idx="162">
                  <c:v>62740</c:v>
                </c:pt>
                <c:pt idx="163">
                  <c:v>41140</c:v>
                </c:pt>
                <c:pt idx="164">
                  <c:v>156760</c:v>
                </c:pt>
                <c:pt idx="165">
                  <c:v>51750</c:v>
                </c:pt>
                <c:pt idx="166">
                  <c:v>47490</c:v>
                </c:pt>
                <c:pt idx="167">
                  <c:v>47980</c:v>
                </c:pt>
                <c:pt idx="168">
                  <c:v>39730</c:v>
                </c:pt>
                <c:pt idx="169">
                  <c:v>90010</c:v>
                </c:pt>
                <c:pt idx="170">
                  <c:v>46120</c:v>
                </c:pt>
                <c:pt idx="171">
                  <c:v>42400</c:v>
                </c:pt>
                <c:pt idx="172">
                  <c:v>43400</c:v>
                </c:pt>
                <c:pt idx="173">
                  <c:v>41890</c:v>
                </c:pt>
                <c:pt idx="174">
                  <c:v>157180</c:v>
                </c:pt>
                <c:pt idx="175">
                  <c:v>57310</c:v>
                </c:pt>
                <c:pt idx="176">
                  <c:v>52560</c:v>
                </c:pt>
                <c:pt idx="177">
                  <c:v>50830</c:v>
                </c:pt>
                <c:pt idx="178">
                  <c:v>48420</c:v>
                </c:pt>
                <c:pt idx="179">
                  <c:v>281340</c:v>
                </c:pt>
                <c:pt idx="180">
                  <c:v>40140</c:v>
                </c:pt>
                <c:pt idx="181">
                  <c:v>48490</c:v>
                </c:pt>
                <c:pt idx="182">
                  <c:v>36240</c:v>
                </c:pt>
                <c:pt idx="183">
                  <c:v>41990</c:v>
                </c:pt>
                <c:pt idx="184">
                  <c:v>379730</c:v>
                </c:pt>
                <c:pt idx="185">
                  <c:v>42710</c:v>
                </c:pt>
                <c:pt idx="186">
                  <c:v>36570</c:v>
                </c:pt>
                <c:pt idx="187">
                  <c:v>41610</c:v>
                </c:pt>
                <c:pt idx="188">
                  <c:v>32150</c:v>
                </c:pt>
                <c:pt idx="189">
                  <c:v>114710</c:v>
                </c:pt>
                <c:pt idx="190">
                  <c:v>57170</c:v>
                </c:pt>
                <c:pt idx="191">
                  <c:v>52510</c:v>
                </c:pt>
                <c:pt idx="192">
                  <c:v>31320</c:v>
                </c:pt>
                <c:pt idx="193">
                  <c:v>24820</c:v>
                </c:pt>
                <c:pt idx="194">
                  <c:v>38100</c:v>
                </c:pt>
                <c:pt idx="195">
                  <c:v>42360</c:v>
                </c:pt>
                <c:pt idx="196">
                  <c:v>35900</c:v>
                </c:pt>
                <c:pt idx="197">
                  <c:v>37480</c:v>
                </c:pt>
                <c:pt idx="198">
                  <c:v>142940</c:v>
                </c:pt>
                <c:pt idx="199">
                  <c:v>25870</c:v>
                </c:pt>
                <c:pt idx="200">
                  <c:v>31440</c:v>
                </c:pt>
                <c:pt idx="201">
                  <c:v>14560</c:v>
                </c:pt>
                <c:pt idx="202">
                  <c:v>23220</c:v>
                </c:pt>
                <c:pt idx="203">
                  <c:v>111220</c:v>
                </c:pt>
                <c:pt idx="204">
                  <c:v>17360</c:v>
                </c:pt>
                <c:pt idx="205">
                  <c:v>26310</c:v>
                </c:pt>
                <c:pt idx="206">
                  <c:v>11560</c:v>
                </c:pt>
                <c:pt idx="207">
                  <c:v>14280</c:v>
                </c:pt>
                <c:pt idx="208">
                  <c:v>92560</c:v>
                </c:pt>
                <c:pt idx="209">
                  <c:v>25090</c:v>
                </c:pt>
                <c:pt idx="210">
                  <c:v>15210</c:v>
                </c:pt>
                <c:pt idx="211">
                  <c:v>10230</c:v>
                </c:pt>
                <c:pt idx="212">
                  <c:v>8030</c:v>
                </c:pt>
                <c:pt idx="213">
                  <c:v>143810</c:v>
                </c:pt>
                <c:pt idx="214">
                  <c:v>30080</c:v>
                </c:pt>
                <c:pt idx="215">
                  <c:v>12510</c:v>
                </c:pt>
                <c:pt idx="216">
                  <c:v>9440</c:v>
                </c:pt>
                <c:pt idx="217">
                  <c:v>13590</c:v>
                </c:pt>
                <c:pt idx="218">
                  <c:v>36380</c:v>
                </c:pt>
                <c:pt idx="219">
                  <c:v>16850</c:v>
                </c:pt>
                <c:pt idx="220">
                  <c:v>13970</c:v>
                </c:pt>
                <c:pt idx="221">
                  <c:v>10140</c:v>
                </c:pt>
                <c:pt idx="222">
                  <c:v>9140</c:v>
                </c:pt>
                <c:pt idx="223">
                  <c:v>10480</c:v>
                </c:pt>
                <c:pt idx="224">
                  <c:v>17280</c:v>
                </c:pt>
                <c:pt idx="225">
                  <c:v>11710</c:v>
                </c:pt>
                <c:pt idx="226">
                  <c:v>16220</c:v>
                </c:pt>
                <c:pt idx="227">
                  <c:v>12090</c:v>
                </c:pt>
                <c:pt idx="228">
                  <c:v>11560</c:v>
                </c:pt>
                <c:pt idx="229">
                  <c:v>16120</c:v>
                </c:pt>
                <c:pt idx="230">
                  <c:v>12250</c:v>
                </c:pt>
                <c:pt idx="231">
                  <c:v>9830</c:v>
                </c:pt>
                <c:pt idx="232">
                  <c:v>11030</c:v>
                </c:pt>
                <c:pt idx="233">
                  <c:v>9140</c:v>
                </c:pt>
                <c:pt idx="234">
                  <c:v>15670</c:v>
                </c:pt>
                <c:pt idx="235">
                  <c:v>15490</c:v>
                </c:pt>
                <c:pt idx="236">
                  <c:v>11550</c:v>
                </c:pt>
                <c:pt idx="237">
                  <c:v>11340</c:v>
                </c:pt>
                <c:pt idx="238">
                  <c:v>9450</c:v>
                </c:pt>
                <c:pt idx="239">
                  <c:v>780</c:v>
                </c:pt>
                <c:pt idx="240">
                  <c:v>1640</c:v>
                </c:pt>
                <c:pt idx="241">
                  <c:v>4610</c:v>
                </c:pt>
                <c:pt idx="242">
                  <c:v>3520</c:v>
                </c:pt>
                <c:pt idx="243">
                  <c:v>9680</c:v>
                </c:pt>
                <c:pt idx="244">
                  <c:v>12370</c:v>
                </c:pt>
                <c:pt idx="245">
                  <c:v>19600</c:v>
                </c:pt>
                <c:pt idx="246">
                  <c:v>22940</c:v>
                </c:pt>
                <c:pt idx="247">
                  <c:v>25490</c:v>
                </c:pt>
                <c:pt idx="248">
                  <c:v>28280</c:v>
                </c:pt>
                <c:pt idx="249">
                  <c:v>29150</c:v>
                </c:pt>
                <c:pt idx="250">
                  <c:v>30210</c:v>
                </c:pt>
                <c:pt idx="251">
                  <c:v>28400</c:v>
                </c:pt>
                <c:pt idx="252">
                  <c:v>28560</c:v>
                </c:pt>
                <c:pt idx="253">
                  <c:v>30870</c:v>
                </c:pt>
                <c:pt idx="254">
                  <c:v>30820</c:v>
                </c:pt>
                <c:pt idx="255">
                  <c:v>30830</c:v>
                </c:pt>
                <c:pt idx="256">
                  <c:v>32030</c:v>
                </c:pt>
                <c:pt idx="257">
                  <c:v>31980</c:v>
                </c:pt>
                <c:pt idx="258">
                  <c:v>35950</c:v>
                </c:pt>
                <c:pt idx="259">
                  <c:v>41140</c:v>
                </c:pt>
                <c:pt idx="260">
                  <c:v>44590</c:v>
                </c:pt>
                <c:pt idx="261">
                  <c:v>53060</c:v>
                </c:pt>
                <c:pt idx="262">
                  <c:v>154550</c:v>
                </c:pt>
                <c:pt idx="263">
                  <c:v>96120</c:v>
                </c:pt>
                <c:pt idx="264">
                  <c:v>76060</c:v>
                </c:pt>
                <c:pt idx="265">
                  <c:v>94020</c:v>
                </c:pt>
                <c:pt idx="266">
                  <c:v>87170</c:v>
                </c:pt>
                <c:pt idx="267">
                  <c:v>255190</c:v>
                </c:pt>
                <c:pt idx="268">
                  <c:v>66580</c:v>
                </c:pt>
                <c:pt idx="269">
                  <c:v>63220</c:v>
                </c:pt>
                <c:pt idx="270">
                  <c:v>69260</c:v>
                </c:pt>
                <c:pt idx="271">
                  <c:v>115900</c:v>
                </c:pt>
                <c:pt idx="272">
                  <c:v>240960</c:v>
                </c:pt>
                <c:pt idx="273">
                  <c:v>64600</c:v>
                </c:pt>
                <c:pt idx="274">
                  <c:v>70320</c:v>
                </c:pt>
                <c:pt idx="275">
                  <c:v>48800</c:v>
                </c:pt>
                <c:pt idx="276">
                  <c:v>42480</c:v>
                </c:pt>
                <c:pt idx="277">
                  <c:v>43250</c:v>
                </c:pt>
                <c:pt idx="278">
                  <c:v>84680</c:v>
                </c:pt>
                <c:pt idx="279">
                  <c:v>86000</c:v>
                </c:pt>
                <c:pt idx="280">
                  <c:v>75860</c:v>
                </c:pt>
                <c:pt idx="281">
                  <c:v>46200</c:v>
                </c:pt>
                <c:pt idx="282">
                  <c:v>188480</c:v>
                </c:pt>
                <c:pt idx="283">
                  <c:v>96800</c:v>
                </c:pt>
                <c:pt idx="284">
                  <c:v>73880</c:v>
                </c:pt>
                <c:pt idx="285">
                  <c:v>52960</c:v>
                </c:pt>
                <c:pt idx="286">
                  <c:v>51560</c:v>
                </c:pt>
                <c:pt idx="287">
                  <c:v>142000</c:v>
                </c:pt>
                <c:pt idx="288">
                  <c:v>95960</c:v>
                </c:pt>
                <c:pt idx="289">
                  <c:v>63000</c:v>
                </c:pt>
                <c:pt idx="290">
                  <c:v>81280</c:v>
                </c:pt>
                <c:pt idx="291">
                  <c:v>80480</c:v>
                </c:pt>
                <c:pt idx="292">
                  <c:v>155080</c:v>
                </c:pt>
                <c:pt idx="293">
                  <c:v>110040</c:v>
                </c:pt>
                <c:pt idx="294">
                  <c:v>58160</c:v>
                </c:pt>
                <c:pt idx="295">
                  <c:v>60080</c:v>
                </c:pt>
                <c:pt idx="296">
                  <c:v>54120</c:v>
                </c:pt>
                <c:pt idx="297">
                  <c:v>132600</c:v>
                </c:pt>
                <c:pt idx="298">
                  <c:v>81360</c:v>
                </c:pt>
                <c:pt idx="299">
                  <c:v>63520</c:v>
                </c:pt>
                <c:pt idx="300">
                  <c:v>46200</c:v>
                </c:pt>
                <c:pt idx="301">
                  <c:v>94640</c:v>
                </c:pt>
                <c:pt idx="302">
                  <c:v>124940</c:v>
                </c:pt>
                <c:pt idx="303">
                  <c:v>78560</c:v>
                </c:pt>
                <c:pt idx="304">
                  <c:v>51920</c:v>
                </c:pt>
                <c:pt idx="305">
                  <c:v>39880</c:v>
                </c:pt>
                <c:pt idx="306">
                  <c:v>44160</c:v>
                </c:pt>
                <c:pt idx="307">
                  <c:v>106000</c:v>
                </c:pt>
                <c:pt idx="308">
                  <c:v>99280</c:v>
                </c:pt>
                <c:pt idx="309">
                  <c:v>65280</c:v>
                </c:pt>
                <c:pt idx="310">
                  <c:v>57160</c:v>
                </c:pt>
                <c:pt idx="311">
                  <c:v>109440</c:v>
                </c:pt>
                <c:pt idx="312">
                  <c:v>76430</c:v>
                </c:pt>
                <c:pt idx="313">
                  <c:v>63750</c:v>
                </c:pt>
                <c:pt idx="314">
                  <c:v>35150</c:v>
                </c:pt>
                <c:pt idx="315">
                  <c:v>42240</c:v>
                </c:pt>
                <c:pt idx="316">
                  <c:v>79480</c:v>
                </c:pt>
                <c:pt idx="317">
                  <c:v>59600</c:v>
                </c:pt>
                <c:pt idx="318">
                  <c:v>54070</c:v>
                </c:pt>
                <c:pt idx="319">
                  <c:v>24240</c:v>
                </c:pt>
                <c:pt idx="320">
                  <c:v>34520</c:v>
                </c:pt>
                <c:pt idx="321">
                  <c:v>55270</c:v>
                </c:pt>
                <c:pt idx="322">
                  <c:v>32790</c:v>
                </c:pt>
                <c:pt idx="323">
                  <c:v>19960</c:v>
                </c:pt>
                <c:pt idx="324">
                  <c:v>21480</c:v>
                </c:pt>
                <c:pt idx="325">
                  <c:v>60740</c:v>
                </c:pt>
                <c:pt idx="326">
                  <c:v>28640</c:v>
                </c:pt>
                <c:pt idx="327">
                  <c:v>33800</c:v>
                </c:pt>
                <c:pt idx="328">
                  <c:v>20360</c:v>
                </c:pt>
                <c:pt idx="329">
                  <c:v>51200</c:v>
                </c:pt>
                <c:pt idx="330">
                  <c:v>29480</c:v>
                </c:pt>
                <c:pt idx="331">
                  <c:v>22440</c:v>
                </c:pt>
                <c:pt idx="332">
                  <c:v>22600</c:v>
                </c:pt>
                <c:pt idx="333">
                  <c:v>24040</c:v>
                </c:pt>
                <c:pt idx="334">
                  <c:v>33920</c:v>
                </c:pt>
                <c:pt idx="335">
                  <c:v>35720</c:v>
                </c:pt>
                <c:pt idx="336">
                  <c:v>21160</c:v>
                </c:pt>
                <c:pt idx="337">
                  <c:v>22200</c:v>
                </c:pt>
                <c:pt idx="338">
                  <c:v>14440</c:v>
                </c:pt>
                <c:pt idx="339">
                  <c:v>19840</c:v>
                </c:pt>
                <c:pt idx="340">
                  <c:v>24800</c:v>
                </c:pt>
                <c:pt idx="341">
                  <c:v>16600</c:v>
                </c:pt>
                <c:pt idx="342">
                  <c:v>16680</c:v>
                </c:pt>
                <c:pt idx="343">
                  <c:v>15680</c:v>
                </c:pt>
                <c:pt idx="344">
                  <c:v>17600</c:v>
                </c:pt>
                <c:pt idx="345">
                  <c:v>23670</c:v>
                </c:pt>
                <c:pt idx="346">
                  <c:v>14400</c:v>
                </c:pt>
                <c:pt idx="347">
                  <c:v>8990</c:v>
                </c:pt>
                <c:pt idx="348">
                  <c:v>9630</c:v>
                </c:pt>
                <c:pt idx="349">
                  <c:v>15840</c:v>
                </c:pt>
                <c:pt idx="350">
                  <c:v>16400</c:v>
                </c:pt>
                <c:pt idx="351">
                  <c:v>14670</c:v>
                </c:pt>
                <c:pt idx="352">
                  <c:v>11240</c:v>
                </c:pt>
                <c:pt idx="353">
                  <c:v>12350</c:v>
                </c:pt>
                <c:pt idx="354">
                  <c:v>21120</c:v>
                </c:pt>
                <c:pt idx="355">
                  <c:v>11600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100"/>
        <c:axId val="529735624"/>
        <c:axId val="52973601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Cumulative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</c:spPr>
          </c:marker>
          <c:dPt>
            <c:idx val="117"/>
            <c:bubble3D val="0"/>
            <c:spPr>
              <a:ln>
                <a:noFill/>
              </a:ln>
            </c:spPr>
          </c:dPt>
          <c:dPt>
            <c:idx val="239"/>
            <c:bubble3D val="0"/>
            <c:spPr>
              <a:ln>
                <a:solidFill>
                  <a:schemeClr val="bg1"/>
                </a:solidFill>
              </a:ln>
            </c:spPr>
          </c:dPt>
          <c:dLbls>
            <c:dLbl>
              <c:idx val="1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55"/>
              <c:layout>
                <c:manualLayout>
                  <c:x val="-5.6497175141242938E-2"/>
                  <c:y val="-3.1746031746031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Sheet1!$A$2:$A$357</c:f>
              <c:numCache>
                <c:formatCode>d\-mmm\-yy</c:formatCode>
                <c:ptCount val="356"/>
                <c:pt idx="0">
                  <c:v>40814</c:v>
                </c:pt>
                <c:pt idx="1">
                  <c:v>40824</c:v>
                </c:pt>
                <c:pt idx="2">
                  <c:v>40825</c:v>
                </c:pt>
                <c:pt idx="3">
                  <c:v>40826</c:v>
                </c:pt>
                <c:pt idx="4">
                  <c:v>40827</c:v>
                </c:pt>
                <c:pt idx="5">
                  <c:v>40828</c:v>
                </c:pt>
                <c:pt idx="6">
                  <c:v>40829</c:v>
                </c:pt>
                <c:pt idx="7">
                  <c:v>40830</c:v>
                </c:pt>
                <c:pt idx="8">
                  <c:v>40833</c:v>
                </c:pt>
                <c:pt idx="9">
                  <c:v>40834</c:v>
                </c:pt>
                <c:pt idx="10">
                  <c:v>40835</c:v>
                </c:pt>
                <c:pt idx="11">
                  <c:v>40836</c:v>
                </c:pt>
                <c:pt idx="12">
                  <c:v>40837</c:v>
                </c:pt>
                <c:pt idx="13">
                  <c:v>40840</c:v>
                </c:pt>
                <c:pt idx="14">
                  <c:v>40841</c:v>
                </c:pt>
                <c:pt idx="15">
                  <c:v>40842</c:v>
                </c:pt>
                <c:pt idx="16">
                  <c:v>40843</c:v>
                </c:pt>
                <c:pt idx="17">
                  <c:v>40844</c:v>
                </c:pt>
                <c:pt idx="18">
                  <c:v>40847</c:v>
                </c:pt>
                <c:pt idx="19">
                  <c:v>40848</c:v>
                </c:pt>
                <c:pt idx="20">
                  <c:v>40849</c:v>
                </c:pt>
                <c:pt idx="21">
                  <c:v>40850</c:v>
                </c:pt>
                <c:pt idx="22">
                  <c:v>40851</c:v>
                </c:pt>
                <c:pt idx="23">
                  <c:v>40854</c:v>
                </c:pt>
                <c:pt idx="24">
                  <c:v>40855</c:v>
                </c:pt>
                <c:pt idx="25">
                  <c:v>40856</c:v>
                </c:pt>
                <c:pt idx="26">
                  <c:v>40857</c:v>
                </c:pt>
                <c:pt idx="27">
                  <c:v>40858</c:v>
                </c:pt>
                <c:pt idx="28">
                  <c:v>40861</c:v>
                </c:pt>
                <c:pt idx="29">
                  <c:v>40862</c:v>
                </c:pt>
                <c:pt idx="30">
                  <c:v>40863</c:v>
                </c:pt>
                <c:pt idx="31">
                  <c:v>40864</c:v>
                </c:pt>
                <c:pt idx="32">
                  <c:v>40865</c:v>
                </c:pt>
                <c:pt idx="33">
                  <c:v>40868</c:v>
                </c:pt>
                <c:pt idx="34">
                  <c:v>40869</c:v>
                </c:pt>
                <c:pt idx="35">
                  <c:v>40870</c:v>
                </c:pt>
                <c:pt idx="36">
                  <c:v>40871</c:v>
                </c:pt>
                <c:pt idx="37">
                  <c:v>40872</c:v>
                </c:pt>
                <c:pt idx="38">
                  <c:v>40875</c:v>
                </c:pt>
                <c:pt idx="39">
                  <c:v>40876</c:v>
                </c:pt>
                <c:pt idx="40">
                  <c:v>40877</c:v>
                </c:pt>
                <c:pt idx="41">
                  <c:v>40878</c:v>
                </c:pt>
                <c:pt idx="42">
                  <c:v>40879</c:v>
                </c:pt>
                <c:pt idx="43">
                  <c:v>40882</c:v>
                </c:pt>
                <c:pt idx="44">
                  <c:v>40883</c:v>
                </c:pt>
                <c:pt idx="45">
                  <c:v>40884</c:v>
                </c:pt>
                <c:pt idx="46">
                  <c:v>40885</c:v>
                </c:pt>
                <c:pt idx="47">
                  <c:v>40886</c:v>
                </c:pt>
                <c:pt idx="48">
                  <c:v>40889</c:v>
                </c:pt>
                <c:pt idx="49">
                  <c:v>40890</c:v>
                </c:pt>
                <c:pt idx="50">
                  <c:v>40891</c:v>
                </c:pt>
                <c:pt idx="51">
                  <c:v>40892</c:v>
                </c:pt>
                <c:pt idx="52">
                  <c:v>40893</c:v>
                </c:pt>
                <c:pt idx="53">
                  <c:v>40896</c:v>
                </c:pt>
                <c:pt idx="54">
                  <c:v>40897</c:v>
                </c:pt>
                <c:pt idx="55">
                  <c:v>40898</c:v>
                </c:pt>
                <c:pt idx="56">
                  <c:v>40899</c:v>
                </c:pt>
                <c:pt idx="57">
                  <c:v>40900</c:v>
                </c:pt>
                <c:pt idx="58">
                  <c:v>40903</c:v>
                </c:pt>
                <c:pt idx="59">
                  <c:v>40904</c:v>
                </c:pt>
                <c:pt idx="60">
                  <c:v>40905</c:v>
                </c:pt>
                <c:pt idx="61">
                  <c:v>40906</c:v>
                </c:pt>
                <c:pt idx="62">
                  <c:v>40907</c:v>
                </c:pt>
                <c:pt idx="63">
                  <c:v>40908</c:v>
                </c:pt>
                <c:pt idx="64">
                  <c:v>40912</c:v>
                </c:pt>
                <c:pt idx="65">
                  <c:v>40913</c:v>
                </c:pt>
                <c:pt idx="66">
                  <c:v>40914</c:v>
                </c:pt>
                <c:pt idx="67">
                  <c:v>40917</c:v>
                </c:pt>
                <c:pt idx="68">
                  <c:v>40918</c:v>
                </c:pt>
                <c:pt idx="69">
                  <c:v>40919</c:v>
                </c:pt>
                <c:pt idx="70">
                  <c:v>40920</c:v>
                </c:pt>
                <c:pt idx="71">
                  <c:v>40921</c:v>
                </c:pt>
                <c:pt idx="72">
                  <c:v>40924</c:v>
                </c:pt>
                <c:pt idx="73">
                  <c:v>40925</c:v>
                </c:pt>
                <c:pt idx="74">
                  <c:v>40926</c:v>
                </c:pt>
                <c:pt idx="75">
                  <c:v>40927</c:v>
                </c:pt>
                <c:pt idx="76">
                  <c:v>40928</c:v>
                </c:pt>
                <c:pt idx="77">
                  <c:v>40946</c:v>
                </c:pt>
                <c:pt idx="78">
                  <c:v>40947</c:v>
                </c:pt>
                <c:pt idx="79">
                  <c:v>40948</c:v>
                </c:pt>
                <c:pt idx="80">
                  <c:v>40949</c:v>
                </c:pt>
                <c:pt idx="81">
                  <c:v>40952</c:v>
                </c:pt>
                <c:pt idx="82">
                  <c:v>40953</c:v>
                </c:pt>
                <c:pt idx="83">
                  <c:v>40954</c:v>
                </c:pt>
                <c:pt idx="84">
                  <c:v>40955</c:v>
                </c:pt>
                <c:pt idx="85">
                  <c:v>40956</c:v>
                </c:pt>
                <c:pt idx="86">
                  <c:v>40959</c:v>
                </c:pt>
                <c:pt idx="87">
                  <c:v>40960</c:v>
                </c:pt>
                <c:pt idx="88">
                  <c:v>40961</c:v>
                </c:pt>
                <c:pt idx="89">
                  <c:v>40962</c:v>
                </c:pt>
                <c:pt idx="90">
                  <c:v>40963</c:v>
                </c:pt>
                <c:pt idx="91">
                  <c:v>40966</c:v>
                </c:pt>
                <c:pt idx="92">
                  <c:v>40967</c:v>
                </c:pt>
                <c:pt idx="93">
                  <c:v>40968</c:v>
                </c:pt>
                <c:pt idx="94">
                  <c:v>40969</c:v>
                </c:pt>
                <c:pt idx="95">
                  <c:v>40970</c:v>
                </c:pt>
                <c:pt idx="96">
                  <c:v>40973</c:v>
                </c:pt>
                <c:pt idx="97">
                  <c:v>40974</c:v>
                </c:pt>
                <c:pt idx="98">
                  <c:v>40975</c:v>
                </c:pt>
                <c:pt idx="99">
                  <c:v>40976</c:v>
                </c:pt>
                <c:pt idx="100">
                  <c:v>40977</c:v>
                </c:pt>
                <c:pt idx="101">
                  <c:v>40980</c:v>
                </c:pt>
                <c:pt idx="102">
                  <c:v>40981</c:v>
                </c:pt>
                <c:pt idx="103">
                  <c:v>40982</c:v>
                </c:pt>
                <c:pt idx="104">
                  <c:v>40983</c:v>
                </c:pt>
                <c:pt idx="105">
                  <c:v>40984</c:v>
                </c:pt>
                <c:pt idx="106">
                  <c:v>40987</c:v>
                </c:pt>
                <c:pt idx="107">
                  <c:v>40988</c:v>
                </c:pt>
                <c:pt idx="108">
                  <c:v>40989</c:v>
                </c:pt>
                <c:pt idx="109">
                  <c:v>40990</c:v>
                </c:pt>
                <c:pt idx="110">
                  <c:v>40991</c:v>
                </c:pt>
                <c:pt idx="111">
                  <c:v>40994</c:v>
                </c:pt>
                <c:pt idx="112">
                  <c:v>40995</c:v>
                </c:pt>
                <c:pt idx="113">
                  <c:v>40996</c:v>
                </c:pt>
                <c:pt idx="114">
                  <c:v>40997</c:v>
                </c:pt>
                <c:pt idx="115">
                  <c:v>40998</c:v>
                </c:pt>
                <c:pt idx="116">
                  <c:v>40999</c:v>
                </c:pt>
                <c:pt idx="117">
                  <c:v>41165</c:v>
                </c:pt>
                <c:pt idx="118">
                  <c:v>41166</c:v>
                </c:pt>
                <c:pt idx="119">
                  <c:v>41169</c:v>
                </c:pt>
                <c:pt idx="120">
                  <c:v>41170</c:v>
                </c:pt>
                <c:pt idx="121">
                  <c:v>41171</c:v>
                </c:pt>
                <c:pt idx="122">
                  <c:v>41172</c:v>
                </c:pt>
                <c:pt idx="123">
                  <c:v>41173</c:v>
                </c:pt>
                <c:pt idx="124">
                  <c:v>41176</c:v>
                </c:pt>
                <c:pt idx="125">
                  <c:v>41177</c:v>
                </c:pt>
                <c:pt idx="126">
                  <c:v>41178</c:v>
                </c:pt>
                <c:pt idx="127">
                  <c:v>41179</c:v>
                </c:pt>
                <c:pt idx="128">
                  <c:v>41180</c:v>
                </c:pt>
                <c:pt idx="129">
                  <c:v>41181</c:v>
                </c:pt>
                <c:pt idx="130">
                  <c:v>41190</c:v>
                </c:pt>
                <c:pt idx="131">
                  <c:v>41191</c:v>
                </c:pt>
                <c:pt idx="132">
                  <c:v>41192</c:v>
                </c:pt>
                <c:pt idx="133">
                  <c:v>41193</c:v>
                </c:pt>
                <c:pt idx="134">
                  <c:v>41194</c:v>
                </c:pt>
                <c:pt idx="135">
                  <c:v>41197</c:v>
                </c:pt>
                <c:pt idx="136">
                  <c:v>41198</c:v>
                </c:pt>
                <c:pt idx="137">
                  <c:v>41199</c:v>
                </c:pt>
                <c:pt idx="138">
                  <c:v>41200</c:v>
                </c:pt>
                <c:pt idx="139">
                  <c:v>41201</c:v>
                </c:pt>
                <c:pt idx="140">
                  <c:v>41204</c:v>
                </c:pt>
                <c:pt idx="141">
                  <c:v>41205</c:v>
                </c:pt>
                <c:pt idx="142">
                  <c:v>41206</c:v>
                </c:pt>
                <c:pt idx="143">
                  <c:v>41207</c:v>
                </c:pt>
                <c:pt idx="144">
                  <c:v>41208</c:v>
                </c:pt>
                <c:pt idx="145">
                  <c:v>41211</c:v>
                </c:pt>
                <c:pt idx="146">
                  <c:v>41212</c:v>
                </c:pt>
                <c:pt idx="147">
                  <c:v>41213</c:v>
                </c:pt>
                <c:pt idx="148">
                  <c:v>41214</c:v>
                </c:pt>
                <c:pt idx="149">
                  <c:v>41215</c:v>
                </c:pt>
                <c:pt idx="150">
                  <c:v>41218</c:v>
                </c:pt>
                <c:pt idx="151">
                  <c:v>41219</c:v>
                </c:pt>
                <c:pt idx="152">
                  <c:v>41220</c:v>
                </c:pt>
                <c:pt idx="153">
                  <c:v>41221</c:v>
                </c:pt>
                <c:pt idx="154">
                  <c:v>41222</c:v>
                </c:pt>
                <c:pt idx="155">
                  <c:v>41225</c:v>
                </c:pt>
                <c:pt idx="156">
                  <c:v>41226</c:v>
                </c:pt>
                <c:pt idx="157">
                  <c:v>41227</c:v>
                </c:pt>
                <c:pt idx="158">
                  <c:v>41228</c:v>
                </c:pt>
                <c:pt idx="159">
                  <c:v>41229</c:v>
                </c:pt>
                <c:pt idx="160">
                  <c:v>41232</c:v>
                </c:pt>
                <c:pt idx="161">
                  <c:v>41233</c:v>
                </c:pt>
                <c:pt idx="162">
                  <c:v>41234</c:v>
                </c:pt>
                <c:pt idx="163">
                  <c:v>41235</c:v>
                </c:pt>
                <c:pt idx="164">
                  <c:v>41236</c:v>
                </c:pt>
                <c:pt idx="165">
                  <c:v>41239</c:v>
                </c:pt>
                <c:pt idx="166">
                  <c:v>41240</c:v>
                </c:pt>
                <c:pt idx="167">
                  <c:v>41241</c:v>
                </c:pt>
                <c:pt idx="168">
                  <c:v>41242</c:v>
                </c:pt>
                <c:pt idx="169">
                  <c:v>41243</c:v>
                </c:pt>
                <c:pt idx="170">
                  <c:v>41246</c:v>
                </c:pt>
                <c:pt idx="171">
                  <c:v>41247</c:v>
                </c:pt>
                <c:pt idx="172">
                  <c:v>41248</c:v>
                </c:pt>
                <c:pt idx="173">
                  <c:v>41249</c:v>
                </c:pt>
                <c:pt idx="174">
                  <c:v>41250</c:v>
                </c:pt>
                <c:pt idx="175">
                  <c:v>41253</c:v>
                </c:pt>
                <c:pt idx="176">
                  <c:v>41254</c:v>
                </c:pt>
                <c:pt idx="177">
                  <c:v>41255</c:v>
                </c:pt>
                <c:pt idx="178">
                  <c:v>41256</c:v>
                </c:pt>
                <c:pt idx="179">
                  <c:v>41257</c:v>
                </c:pt>
                <c:pt idx="180">
                  <c:v>41260</c:v>
                </c:pt>
                <c:pt idx="181">
                  <c:v>41261</c:v>
                </c:pt>
                <c:pt idx="182">
                  <c:v>41262</c:v>
                </c:pt>
                <c:pt idx="183">
                  <c:v>41263</c:v>
                </c:pt>
                <c:pt idx="184">
                  <c:v>41264</c:v>
                </c:pt>
                <c:pt idx="185">
                  <c:v>41267</c:v>
                </c:pt>
                <c:pt idx="186">
                  <c:v>41268</c:v>
                </c:pt>
                <c:pt idx="187">
                  <c:v>41269</c:v>
                </c:pt>
                <c:pt idx="188">
                  <c:v>41270</c:v>
                </c:pt>
                <c:pt idx="189">
                  <c:v>41271</c:v>
                </c:pt>
                <c:pt idx="190">
                  <c:v>41274</c:v>
                </c:pt>
                <c:pt idx="191">
                  <c:v>41278</c:v>
                </c:pt>
                <c:pt idx="192">
                  <c:v>41279</c:v>
                </c:pt>
                <c:pt idx="193">
                  <c:v>41280</c:v>
                </c:pt>
                <c:pt idx="194">
                  <c:v>41281</c:v>
                </c:pt>
                <c:pt idx="195">
                  <c:v>41282</c:v>
                </c:pt>
                <c:pt idx="196">
                  <c:v>41283</c:v>
                </c:pt>
                <c:pt idx="197">
                  <c:v>41284</c:v>
                </c:pt>
                <c:pt idx="198">
                  <c:v>41285</c:v>
                </c:pt>
                <c:pt idx="199">
                  <c:v>41288</c:v>
                </c:pt>
                <c:pt idx="200">
                  <c:v>41289</c:v>
                </c:pt>
                <c:pt idx="201">
                  <c:v>41290</c:v>
                </c:pt>
                <c:pt idx="202">
                  <c:v>41291</c:v>
                </c:pt>
                <c:pt idx="203">
                  <c:v>41292</c:v>
                </c:pt>
                <c:pt idx="204">
                  <c:v>41295</c:v>
                </c:pt>
                <c:pt idx="205">
                  <c:v>41296</c:v>
                </c:pt>
                <c:pt idx="206">
                  <c:v>41297</c:v>
                </c:pt>
                <c:pt idx="207">
                  <c:v>41298</c:v>
                </c:pt>
                <c:pt idx="208">
                  <c:v>41299</c:v>
                </c:pt>
                <c:pt idx="209">
                  <c:v>41302</c:v>
                </c:pt>
                <c:pt idx="210">
                  <c:v>41303</c:v>
                </c:pt>
                <c:pt idx="211">
                  <c:v>41304</c:v>
                </c:pt>
                <c:pt idx="212">
                  <c:v>41305</c:v>
                </c:pt>
                <c:pt idx="213">
                  <c:v>41306</c:v>
                </c:pt>
                <c:pt idx="214">
                  <c:v>41330</c:v>
                </c:pt>
                <c:pt idx="215">
                  <c:v>41331</c:v>
                </c:pt>
                <c:pt idx="216">
                  <c:v>41332</c:v>
                </c:pt>
                <c:pt idx="217">
                  <c:v>41333</c:v>
                </c:pt>
                <c:pt idx="218">
                  <c:v>41334</c:v>
                </c:pt>
                <c:pt idx="219">
                  <c:v>41337</c:v>
                </c:pt>
                <c:pt idx="220">
                  <c:v>41338</c:v>
                </c:pt>
                <c:pt idx="221">
                  <c:v>41339</c:v>
                </c:pt>
                <c:pt idx="222">
                  <c:v>41340</c:v>
                </c:pt>
                <c:pt idx="223">
                  <c:v>41341</c:v>
                </c:pt>
                <c:pt idx="224">
                  <c:v>41344</c:v>
                </c:pt>
                <c:pt idx="225">
                  <c:v>41345</c:v>
                </c:pt>
                <c:pt idx="226">
                  <c:v>41346</c:v>
                </c:pt>
                <c:pt idx="227">
                  <c:v>41347</c:v>
                </c:pt>
                <c:pt idx="228">
                  <c:v>41348</c:v>
                </c:pt>
                <c:pt idx="229">
                  <c:v>41351</c:v>
                </c:pt>
                <c:pt idx="230">
                  <c:v>41352</c:v>
                </c:pt>
                <c:pt idx="231">
                  <c:v>41353</c:v>
                </c:pt>
                <c:pt idx="232">
                  <c:v>41354</c:v>
                </c:pt>
                <c:pt idx="233">
                  <c:v>41355</c:v>
                </c:pt>
                <c:pt idx="234">
                  <c:v>41358</c:v>
                </c:pt>
                <c:pt idx="235">
                  <c:v>41359</c:v>
                </c:pt>
                <c:pt idx="236">
                  <c:v>41360</c:v>
                </c:pt>
                <c:pt idx="237">
                  <c:v>41361</c:v>
                </c:pt>
                <c:pt idx="238">
                  <c:v>41362</c:v>
                </c:pt>
                <c:pt idx="239">
                  <c:v>41535</c:v>
                </c:pt>
                <c:pt idx="240">
                  <c:v>41539</c:v>
                </c:pt>
                <c:pt idx="241">
                  <c:v>41540</c:v>
                </c:pt>
                <c:pt idx="242">
                  <c:v>41541</c:v>
                </c:pt>
                <c:pt idx="243">
                  <c:v>41542</c:v>
                </c:pt>
                <c:pt idx="244">
                  <c:v>41543</c:v>
                </c:pt>
                <c:pt idx="245">
                  <c:v>41544</c:v>
                </c:pt>
                <c:pt idx="246">
                  <c:v>41546</c:v>
                </c:pt>
                <c:pt idx="247">
                  <c:v>41547</c:v>
                </c:pt>
                <c:pt idx="248">
                  <c:v>41555</c:v>
                </c:pt>
                <c:pt idx="249">
                  <c:v>41556</c:v>
                </c:pt>
                <c:pt idx="250">
                  <c:v>41557</c:v>
                </c:pt>
                <c:pt idx="251">
                  <c:v>41558</c:v>
                </c:pt>
                <c:pt idx="252">
                  <c:v>41559</c:v>
                </c:pt>
                <c:pt idx="253">
                  <c:v>41561</c:v>
                </c:pt>
                <c:pt idx="254">
                  <c:v>41562</c:v>
                </c:pt>
                <c:pt idx="255">
                  <c:v>41563</c:v>
                </c:pt>
                <c:pt idx="256">
                  <c:v>41564</c:v>
                </c:pt>
                <c:pt idx="257">
                  <c:v>41565</c:v>
                </c:pt>
                <c:pt idx="258">
                  <c:v>41568</c:v>
                </c:pt>
                <c:pt idx="259">
                  <c:v>41569</c:v>
                </c:pt>
                <c:pt idx="260">
                  <c:v>41570</c:v>
                </c:pt>
                <c:pt idx="261">
                  <c:v>41571</c:v>
                </c:pt>
                <c:pt idx="262">
                  <c:v>41572</c:v>
                </c:pt>
                <c:pt idx="263">
                  <c:v>41575</c:v>
                </c:pt>
                <c:pt idx="264">
                  <c:v>41576</c:v>
                </c:pt>
                <c:pt idx="265">
                  <c:v>41577</c:v>
                </c:pt>
                <c:pt idx="266">
                  <c:v>41578</c:v>
                </c:pt>
                <c:pt idx="267">
                  <c:v>41579</c:v>
                </c:pt>
                <c:pt idx="268">
                  <c:v>41582</c:v>
                </c:pt>
                <c:pt idx="269">
                  <c:v>41583</c:v>
                </c:pt>
                <c:pt idx="270">
                  <c:v>41584</c:v>
                </c:pt>
                <c:pt idx="271">
                  <c:v>41585</c:v>
                </c:pt>
                <c:pt idx="272">
                  <c:v>41586</c:v>
                </c:pt>
                <c:pt idx="273">
                  <c:v>41589</c:v>
                </c:pt>
                <c:pt idx="274">
                  <c:v>41590</c:v>
                </c:pt>
                <c:pt idx="275">
                  <c:v>41591</c:v>
                </c:pt>
                <c:pt idx="276">
                  <c:v>41592</c:v>
                </c:pt>
                <c:pt idx="277">
                  <c:v>41593</c:v>
                </c:pt>
                <c:pt idx="278">
                  <c:v>41596</c:v>
                </c:pt>
                <c:pt idx="279">
                  <c:v>41597</c:v>
                </c:pt>
                <c:pt idx="280">
                  <c:v>41598</c:v>
                </c:pt>
                <c:pt idx="281">
                  <c:v>41599</c:v>
                </c:pt>
                <c:pt idx="282">
                  <c:v>41600</c:v>
                </c:pt>
                <c:pt idx="283">
                  <c:v>41603</c:v>
                </c:pt>
                <c:pt idx="284">
                  <c:v>41604</c:v>
                </c:pt>
                <c:pt idx="285">
                  <c:v>41605</c:v>
                </c:pt>
                <c:pt idx="286">
                  <c:v>41606</c:v>
                </c:pt>
                <c:pt idx="287">
                  <c:v>41607</c:v>
                </c:pt>
                <c:pt idx="288">
                  <c:v>41610</c:v>
                </c:pt>
                <c:pt idx="289">
                  <c:v>41611</c:v>
                </c:pt>
                <c:pt idx="290">
                  <c:v>41612</c:v>
                </c:pt>
                <c:pt idx="291">
                  <c:v>41613</c:v>
                </c:pt>
                <c:pt idx="292">
                  <c:v>41614</c:v>
                </c:pt>
                <c:pt idx="293">
                  <c:v>41617</c:v>
                </c:pt>
                <c:pt idx="294">
                  <c:v>41618</c:v>
                </c:pt>
                <c:pt idx="295">
                  <c:v>41619</c:v>
                </c:pt>
                <c:pt idx="296">
                  <c:v>41620</c:v>
                </c:pt>
                <c:pt idx="297">
                  <c:v>41621</c:v>
                </c:pt>
                <c:pt idx="298">
                  <c:v>41624</c:v>
                </c:pt>
                <c:pt idx="299">
                  <c:v>41625</c:v>
                </c:pt>
                <c:pt idx="300">
                  <c:v>41626</c:v>
                </c:pt>
                <c:pt idx="301">
                  <c:v>41627</c:v>
                </c:pt>
                <c:pt idx="302">
                  <c:v>41628</c:v>
                </c:pt>
                <c:pt idx="303">
                  <c:v>41631</c:v>
                </c:pt>
                <c:pt idx="304">
                  <c:v>41632</c:v>
                </c:pt>
                <c:pt idx="305">
                  <c:v>41633</c:v>
                </c:pt>
                <c:pt idx="306">
                  <c:v>41634</c:v>
                </c:pt>
                <c:pt idx="307">
                  <c:v>41635</c:v>
                </c:pt>
                <c:pt idx="308">
                  <c:v>41638</c:v>
                </c:pt>
                <c:pt idx="309">
                  <c:v>41639</c:v>
                </c:pt>
                <c:pt idx="310">
                  <c:v>41641</c:v>
                </c:pt>
                <c:pt idx="311">
                  <c:v>41642</c:v>
                </c:pt>
                <c:pt idx="312">
                  <c:v>41645</c:v>
                </c:pt>
                <c:pt idx="313">
                  <c:v>41646</c:v>
                </c:pt>
                <c:pt idx="314">
                  <c:v>41647</c:v>
                </c:pt>
                <c:pt idx="315">
                  <c:v>41648</c:v>
                </c:pt>
                <c:pt idx="316">
                  <c:v>41649</c:v>
                </c:pt>
                <c:pt idx="317">
                  <c:v>41652</c:v>
                </c:pt>
                <c:pt idx="318">
                  <c:v>41653</c:v>
                </c:pt>
                <c:pt idx="319">
                  <c:v>41654</c:v>
                </c:pt>
                <c:pt idx="320">
                  <c:v>41655</c:v>
                </c:pt>
                <c:pt idx="321">
                  <c:v>41656</c:v>
                </c:pt>
                <c:pt idx="322">
                  <c:v>41659</c:v>
                </c:pt>
                <c:pt idx="323">
                  <c:v>41660</c:v>
                </c:pt>
                <c:pt idx="324">
                  <c:v>41661</c:v>
                </c:pt>
                <c:pt idx="325">
                  <c:v>41687</c:v>
                </c:pt>
                <c:pt idx="326">
                  <c:v>41688</c:v>
                </c:pt>
                <c:pt idx="327">
                  <c:v>41689</c:v>
                </c:pt>
                <c:pt idx="328">
                  <c:v>41690</c:v>
                </c:pt>
                <c:pt idx="329">
                  <c:v>41691</c:v>
                </c:pt>
                <c:pt idx="330">
                  <c:v>41694</c:v>
                </c:pt>
                <c:pt idx="331">
                  <c:v>41695</c:v>
                </c:pt>
                <c:pt idx="332">
                  <c:v>41696</c:v>
                </c:pt>
                <c:pt idx="333">
                  <c:v>41697</c:v>
                </c:pt>
                <c:pt idx="334">
                  <c:v>41698</c:v>
                </c:pt>
                <c:pt idx="335">
                  <c:v>41701</c:v>
                </c:pt>
                <c:pt idx="336">
                  <c:v>41702</c:v>
                </c:pt>
                <c:pt idx="337">
                  <c:v>41703</c:v>
                </c:pt>
                <c:pt idx="338">
                  <c:v>41704</c:v>
                </c:pt>
                <c:pt idx="339">
                  <c:v>41705</c:v>
                </c:pt>
                <c:pt idx="340">
                  <c:v>41708</c:v>
                </c:pt>
                <c:pt idx="341">
                  <c:v>41709</c:v>
                </c:pt>
                <c:pt idx="342">
                  <c:v>41710</c:v>
                </c:pt>
                <c:pt idx="343">
                  <c:v>41711</c:v>
                </c:pt>
                <c:pt idx="344">
                  <c:v>41712</c:v>
                </c:pt>
                <c:pt idx="345">
                  <c:v>41715</c:v>
                </c:pt>
                <c:pt idx="346">
                  <c:v>41716</c:v>
                </c:pt>
                <c:pt idx="347">
                  <c:v>41717</c:v>
                </c:pt>
                <c:pt idx="348">
                  <c:v>41718</c:v>
                </c:pt>
                <c:pt idx="349">
                  <c:v>41719</c:v>
                </c:pt>
                <c:pt idx="350">
                  <c:v>41722</c:v>
                </c:pt>
                <c:pt idx="351">
                  <c:v>41723</c:v>
                </c:pt>
                <c:pt idx="352">
                  <c:v>41724</c:v>
                </c:pt>
                <c:pt idx="353">
                  <c:v>41725</c:v>
                </c:pt>
                <c:pt idx="354">
                  <c:v>41726</c:v>
                </c:pt>
                <c:pt idx="355">
                  <c:v>41729</c:v>
                </c:pt>
              </c:numCache>
            </c:numRef>
          </c:cat>
          <c:val>
            <c:numRef>
              <c:f>Sheet1!$C$2:$C$357</c:f>
              <c:numCache>
                <c:formatCode>#,##0</c:formatCode>
                <c:ptCount val="356"/>
                <c:pt idx="0">
                  <c:v>0</c:v>
                </c:pt>
                <c:pt idx="1">
                  <c:v>90</c:v>
                </c:pt>
                <c:pt idx="2">
                  <c:v>380</c:v>
                </c:pt>
                <c:pt idx="3">
                  <c:v>470</c:v>
                </c:pt>
                <c:pt idx="4">
                  <c:v>470</c:v>
                </c:pt>
                <c:pt idx="5">
                  <c:v>960</c:v>
                </c:pt>
                <c:pt idx="6">
                  <c:v>1760</c:v>
                </c:pt>
                <c:pt idx="7">
                  <c:v>2150</c:v>
                </c:pt>
                <c:pt idx="8">
                  <c:v>4820</c:v>
                </c:pt>
                <c:pt idx="9">
                  <c:v>7070</c:v>
                </c:pt>
                <c:pt idx="10">
                  <c:v>10850</c:v>
                </c:pt>
                <c:pt idx="11">
                  <c:v>15890</c:v>
                </c:pt>
                <c:pt idx="12">
                  <c:v>23660</c:v>
                </c:pt>
                <c:pt idx="13">
                  <c:v>37640</c:v>
                </c:pt>
                <c:pt idx="14">
                  <c:v>50040</c:v>
                </c:pt>
                <c:pt idx="15">
                  <c:v>65960</c:v>
                </c:pt>
                <c:pt idx="16">
                  <c:v>80380</c:v>
                </c:pt>
                <c:pt idx="17">
                  <c:v>96060</c:v>
                </c:pt>
                <c:pt idx="18">
                  <c:v>117940</c:v>
                </c:pt>
                <c:pt idx="19">
                  <c:v>144370</c:v>
                </c:pt>
                <c:pt idx="20">
                  <c:v>184730</c:v>
                </c:pt>
                <c:pt idx="21">
                  <c:v>218030</c:v>
                </c:pt>
                <c:pt idx="22">
                  <c:v>250880</c:v>
                </c:pt>
                <c:pt idx="23">
                  <c:v>284170</c:v>
                </c:pt>
                <c:pt idx="24">
                  <c:v>313020</c:v>
                </c:pt>
                <c:pt idx="25">
                  <c:v>341680</c:v>
                </c:pt>
                <c:pt idx="26">
                  <c:v>380180</c:v>
                </c:pt>
                <c:pt idx="27">
                  <c:v>417040</c:v>
                </c:pt>
                <c:pt idx="28">
                  <c:v>464010</c:v>
                </c:pt>
                <c:pt idx="29">
                  <c:v>506840</c:v>
                </c:pt>
                <c:pt idx="30">
                  <c:v>548150</c:v>
                </c:pt>
                <c:pt idx="31">
                  <c:v>585820</c:v>
                </c:pt>
                <c:pt idx="32">
                  <c:v>629910</c:v>
                </c:pt>
                <c:pt idx="33" formatCode="General">
                  <c:v>687050</c:v>
                </c:pt>
                <c:pt idx="34" formatCode="General">
                  <c:v>738810</c:v>
                </c:pt>
                <c:pt idx="35" formatCode="General">
                  <c:v>774930</c:v>
                </c:pt>
                <c:pt idx="36" formatCode="General">
                  <c:v>820090</c:v>
                </c:pt>
                <c:pt idx="37" formatCode="General">
                  <c:v>862030</c:v>
                </c:pt>
                <c:pt idx="38" formatCode="General">
                  <c:v>930420</c:v>
                </c:pt>
                <c:pt idx="39" formatCode="General">
                  <c:v>984050</c:v>
                </c:pt>
                <c:pt idx="40" formatCode="General">
                  <c:v>1036050</c:v>
                </c:pt>
                <c:pt idx="41" formatCode="General">
                  <c:v>1091530</c:v>
                </c:pt>
                <c:pt idx="42" formatCode="General">
                  <c:v>1147890</c:v>
                </c:pt>
                <c:pt idx="43" formatCode="General">
                  <c:v>1217670</c:v>
                </c:pt>
                <c:pt idx="44" formatCode="General">
                  <c:v>1253040</c:v>
                </c:pt>
                <c:pt idx="45" formatCode="General">
                  <c:v>1289600</c:v>
                </c:pt>
                <c:pt idx="46" formatCode="General">
                  <c:v>1326610</c:v>
                </c:pt>
                <c:pt idx="47" formatCode="General">
                  <c:v>1368910</c:v>
                </c:pt>
                <c:pt idx="48" formatCode="General">
                  <c:v>1433160</c:v>
                </c:pt>
                <c:pt idx="49" formatCode="General">
                  <c:v>1484820</c:v>
                </c:pt>
                <c:pt idx="50" formatCode="General">
                  <c:v>1531300</c:v>
                </c:pt>
                <c:pt idx="51" formatCode="General">
                  <c:v>1575920</c:v>
                </c:pt>
                <c:pt idx="52" formatCode="General">
                  <c:v>1616030</c:v>
                </c:pt>
                <c:pt idx="53" formatCode="General">
                  <c:v>1668990</c:v>
                </c:pt>
                <c:pt idx="54" formatCode="General">
                  <c:v>1708210</c:v>
                </c:pt>
                <c:pt idx="55" formatCode="General">
                  <c:v>1744310</c:v>
                </c:pt>
                <c:pt idx="56" formatCode="General">
                  <c:v>1787040</c:v>
                </c:pt>
                <c:pt idx="57" formatCode="General">
                  <c:v>1829970</c:v>
                </c:pt>
                <c:pt idx="58" formatCode="General">
                  <c:v>1878610</c:v>
                </c:pt>
                <c:pt idx="59" formatCode="General">
                  <c:v>1919240</c:v>
                </c:pt>
                <c:pt idx="60" formatCode="General">
                  <c:v>1989550</c:v>
                </c:pt>
                <c:pt idx="61" formatCode="General">
                  <c:v>2055600</c:v>
                </c:pt>
                <c:pt idx="62" formatCode="General">
                  <c:v>2125480</c:v>
                </c:pt>
                <c:pt idx="63" formatCode="General">
                  <c:v>2172780</c:v>
                </c:pt>
                <c:pt idx="64" formatCode="General">
                  <c:v>2249500</c:v>
                </c:pt>
                <c:pt idx="65" formatCode="General">
                  <c:v>2300880</c:v>
                </c:pt>
                <c:pt idx="66" formatCode="General">
                  <c:v>2347670</c:v>
                </c:pt>
                <c:pt idx="67" formatCode="General">
                  <c:v>2384370</c:v>
                </c:pt>
                <c:pt idx="68" formatCode="General">
                  <c:v>2418630</c:v>
                </c:pt>
                <c:pt idx="69" formatCode="General">
                  <c:v>2439320</c:v>
                </c:pt>
                <c:pt idx="70" formatCode="General">
                  <c:v>2454600</c:v>
                </c:pt>
                <c:pt idx="71" formatCode="General">
                  <c:v>2465730</c:v>
                </c:pt>
                <c:pt idx="72" formatCode="General">
                  <c:v>2468790</c:v>
                </c:pt>
                <c:pt idx="73" formatCode="General">
                  <c:v>2470740</c:v>
                </c:pt>
                <c:pt idx="74" formatCode="General">
                  <c:v>2472480</c:v>
                </c:pt>
                <c:pt idx="75" formatCode="General">
                  <c:v>2474280</c:v>
                </c:pt>
                <c:pt idx="76" formatCode="General">
                  <c:v>2476260</c:v>
                </c:pt>
                <c:pt idx="77" formatCode="General">
                  <c:v>2496960</c:v>
                </c:pt>
                <c:pt idx="78" formatCode="General">
                  <c:v>2503860</c:v>
                </c:pt>
                <c:pt idx="79" formatCode="General">
                  <c:v>2509690</c:v>
                </c:pt>
                <c:pt idx="80" formatCode="General">
                  <c:v>2518160</c:v>
                </c:pt>
                <c:pt idx="81" formatCode="General">
                  <c:v>2532280</c:v>
                </c:pt>
                <c:pt idx="82" formatCode="General">
                  <c:v>2538100</c:v>
                </c:pt>
                <c:pt idx="83" formatCode="General">
                  <c:v>2543960</c:v>
                </c:pt>
                <c:pt idx="84" formatCode="General">
                  <c:v>2553670</c:v>
                </c:pt>
                <c:pt idx="85" formatCode="General">
                  <c:v>2567880</c:v>
                </c:pt>
                <c:pt idx="86" formatCode="General">
                  <c:v>2589860</c:v>
                </c:pt>
                <c:pt idx="87" formatCode="General">
                  <c:v>2599010</c:v>
                </c:pt>
                <c:pt idx="88" formatCode="General">
                  <c:v>2608650</c:v>
                </c:pt>
                <c:pt idx="89" formatCode="General">
                  <c:v>2623620</c:v>
                </c:pt>
                <c:pt idx="90" formatCode="General">
                  <c:v>2640870</c:v>
                </c:pt>
                <c:pt idx="91" formatCode="General">
                  <c:v>2664810</c:v>
                </c:pt>
                <c:pt idx="92" formatCode="General">
                  <c:v>2678350</c:v>
                </c:pt>
                <c:pt idx="93" formatCode="General">
                  <c:v>2688330</c:v>
                </c:pt>
                <c:pt idx="94" formatCode="General">
                  <c:v>2700330</c:v>
                </c:pt>
                <c:pt idx="95" formatCode="General">
                  <c:v>2712070</c:v>
                </c:pt>
                <c:pt idx="96" formatCode="General">
                  <c:v>2731830</c:v>
                </c:pt>
                <c:pt idx="97" formatCode="General">
                  <c:v>2748230</c:v>
                </c:pt>
                <c:pt idx="98" formatCode="General">
                  <c:v>2767310</c:v>
                </c:pt>
                <c:pt idx="99" formatCode="General">
                  <c:v>2785260</c:v>
                </c:pt>
                <c:pt idx="100" formatCode="General">
                  <c:v>2804500</c:v>
                </c:pt>
                <c:pt idx="101" formatCode="General">
                  <c:v>2832060</c:v>
                </c:pt>
                <c:pt idx="102" formatCode="General">
                  <c:v>2853430</c:v>
                </c:pt>
                <c:pt idx="103" formatCode="General">
                  <c:v>2871420</c:v>
                </c:pt>
                <c:pt idx="104" formatCode="General">
                  <c:v>2894510</c:v>
                </c:pt>
                <c:pt idx="105" formatCode="General">
                  <c:v>2913080</c:v>
                </c:pt>
                <c:pt idx="106" formatCode="General">
                  <c:v>2938650</c:v>
                </c:pt>
                <c:pt idx="107" formatCode="General">
                  <c:v>2963290</c:v>
                </c:pt>
                <c:pt idx="108" formatCode="General">
                  <c:v>2977960</c:v>
                </c:pt>
                <c:pt idx="109" formatCode="General">
                  <c:v>2994920</c:v>
                </c:pt>
                <c:pt idx="110" formatCode="General">
                  <c:v>3017650</c:v>
                </c:pt>
                <c:pt idx="111" formatCode="General">
                  <c:v>3044040</c:v>
                </c:pt>
                <c:pt idx="112" formatCode="General">
                  <c:v>3062630</c:v>
                </c:pt>
                <c:pt idx="113" formatCode="General">
                  <c:v>3074500</c:v>
                </c:pt>
                <c:pt idx="114" formatCode="General">
                  <c:v>3095540</c:v>
                </c:pt>
                <c:pt idx="115" formatCode="General">
                  <c:v>3113350</c:v>
                </c:pt>
                <c:pt idx="116" formatCode="General">
                  <c:v>3130320</c:v>
                </c:pt>
                <c:pt idx="117" formatCode="General">
                  <c:v>1400</c:v>
                </c:pt>
                <c:pt idx="118" formatCode="General">
                  <c:v>2920</c:v>
                </c:pt>
                <c:pt idx="119" formatCode="General">
                  <c:v>5680</c:v>
                </c:pt>
                <c:pt idx="120" formatCode="General">
                  <c:v>14920</c:v>
                </c:pt>
                <c:pt idx="121" formatCode="General">
                  <c:v>27110</c:v>
                </c:pt>
                <c:pt idx="122" formatCode="General">
                  <c:v>43400</c:v>
                </c:pt>
                <c:pt idx="123" formatCode="General">
                  <c:v>61790</c:v>
                </c:pt>
                <c:pt idx="124" formatCode="General">
                  <c:v>88390</c:v>
                </c:pt>
                <c:pt idx="125" formatCode="General">
                  <c:v>117940</c:v>
                </c:pt>
                <c:pt idx="126" formatCode="General">
                  <c:v>171780</c:v>
                </c:pt>
                <c:pt idx="127" formatCode="General">
                  <c:v>226920</c:v>
                </c:pt>
                <c:pt idx="128" formatCode="General">
                  <c:v>292510</c:v>
                </c:pt>
                <c:pt idx="129" formatCode="General">
                  <c:v>382480</c:v>
                </c:pt>
                <c:pt idx="130" formatCode="General">
                  <c:v>459870</c:v>
                </c:pt>
                <c:pt idx="131" formatCode="General">
                  <c:v>534680</c:v>
                </c:pt>
                <c:pt idx="132" formatCode="General">
                  <c:v>610570</c:v>
                </c:pt>
                <c:pt idx="133" formatCode="General">
                  <c:v>669290</c:v>
                </c:pt>
                <c:pt idx="134" formatCode="General">
                  <c:v>773960</c:v>
                </c:pt>
                <c:pt idx="135" formatCode="General">
                  <c:v>841050</c:v>
                </c:pt>
                <c:pt idx="136" formatCode="General">
                  <c:v>923840</c:v>
                </c:pt>
                <c:pt idx="137" formatCode="General">
                  <c:v>1002060</c:v>
                </c:pt>
                <c:pt idx="138" formatCode="General">
                  <c:v>1079360</c:v>
                </c:pt>
                <c:pt idx="139" formatCode="General">
                  <c:v>1154860</c:v>
                </c:pt>
                <c:pt idx="140" formatCode="General">
                  <c:v>1238960</c:v>
                </c:pt>
                <c:pt idx="141" formatCode="General">
                  <c:v>1316840</c:v>
                </c:pt>
                <c:pt idx="142" formatCode="General">
                  <c:v>1396640</c:v>
                </c:pt>
                <c:pt idx="143" formatCode="General">
                  <c:v>1473870</c:v>
                </c:pt>
                <c:pt idx="144" formatCode="General">
                  <c:v>1545230</c:v>
                </c:pt>
                <c:pt idx="145" formatCode="General">
                  <c:v>1632790</c:v>
                </c:pt>
                <c:pt idx="146" formatCode="General">
                  <c:v>1707790</c:v>
                </c:pt>
                <c:pt idx="147" formatCode="General">
                  <c:v>1790290</c:v>
                </c:pt>
                <c:pt idx="148" formatCode="General">
                  <c:v>1857400</c:v>
                </c:pt>
                <c:pt idx="149" formatCode="General">
                  <c:v>1925350</c:v>
                </c:pt>
                <c:pt idx="150" formatCode="General">
                  <c:v>1995700</c:v>
                </c:pt>
                <c:pt idx="151" formatCode="General">
                  <c:v>2064840</c:v>
                </c:pt>
                <c:pt idx="152" formatCode="General">
                  <c:v>2129300</c:v>
                </c:pt>
                <c:pt idx="153" formatCode="General">
                  <c:v>2182190</c:v>
                </c:pt>
                <c:pt idx="154" formatCode="General">
                  <c:v>2232700</c:v>
                </c:pt>
                <c:pt idx="155" formatCode="General">
                  <c:v>2425940</c:v>
                </c:pt>
                <c:pt idx="156" formatCode="General">
                  <c:v>2484710</c:v>
                </c:pt>
                <c:pt idx="157" formatCode="General">
                  <c:v>2532440</c:v>
                </c:pt>
                <c:pt idx="158" formatCode="General">
                  <c:v>2580620</c:v>
                </c:pt>
                <c:pt idx="159" formatCode="General">
                  <c:v>2852000</c:v>
                </c:pt>
                <c:pt idx="160" formatCode="General">
                  <c:v>2900450</c:v>
                </c:pt>
                <c:pt idx="161" formatCode="General">
                  <c:v>2947230</c:v>
                </c:pt>
                <c:pt idx="162" formatCode="General">
                  <c:v>3009970</c:v>
                </c:pt>
                <c:pt idx="163" formatCode="General">
                  <c:v>3051110</c:v>
                </c:pt>
                <c:pt idx="164" formatCode="General">
                  <c:v>3207870</c:v>
                </c:pt>
                <c:pt idx="165" formatCode="General">
                  <c:v>3259620</c:v>
                </c:pt>
                <c:pt idx="166" formatCode="General">
                  <c:v>3307110</c:v>
                </c:pt>
                <c:pt idx="167" formatCode="General">
                  <c:v>3355090</c:v>
                </c:pt>
                <c:pt idx="168" formatCode="General">
                  <c:v>3394820</c:v>
                </c:pt>
                <c:pt idx="169" formatCode="General">
                  <c:v>3484830</c:v>
                </c:pt>
                <c:pt idx="170" formatCode="General">
                  <c:v>3530950</c:v>
                </c:pt>
                <c:pt idx="171" formatCode="General">
                  <c:v>3573350</c:v>
                </c:pt>
                <c:pt idx="172" formatCode="General">
                  <c:v>3616750</c:v>
                </c:pt>
                <c:pt idx="173" formatCode="General">
                  <c:v>3658640</c:v>
                </c:pt>
                <c:pt idx="174" formatCode="General">
                  <c:v>3815820</c:v>
                </c:pt>
                <c:pt idx="175" formatCode="General">
                  <c:v>3873130</c:v>
                </c:pt>
                <c:pt idx="176" formatCode="General">
                  <c:v>3925690</c:v>
                </c:pt>
                <c:pt idx="177" formatCode="General">
                  <c:v>3976520</c:v>
                </c:pt>
                <c:pt idx="178" formatCode="General">
                  <c:v>4024940</c:v>
                </c:pt>
                <c:pt idx="179" formatCode="General">
                  <c:v>4306280</c:v>
                </c:pt>
                <c:pt idx="180" formatCode="General">
                  <c:v>4346420</c:v>
                </c:pt>
                <c:pt idx="181" formatCode="General">
                  <c:v>4394910</c:v>
                </c:pt>
                <c:pt idx="182" formatCode="General">
                  <c:v>4431150</c:v>
                </c:pt>
                <c:pt idx="183" formatCode="General">
                  <c:v>4473140</c:v>
                </c:pt>
                <c:pt idx="184" formatCode="General">
                  <c:v>4852870</c:v>
                </c:pt>
                <c:pt idx="185" formatCode="General">
                  <c:v>4895580</c:v>
                </c:pt>
                <c:pt idx="186" formatCode="General">
                  <c:v>4932150</c:v>
                </c:pt>
                <c:pt idx="187" formatCode="General">
                  <c:v>4973760</c:v>
                </c:pt>
                <c:pt idx="188" formatCode="General">
                  <c:v>5005910</c:v>
                </c:pt>
                <c:pt idx="189" formatCode="General">
                  <c:v>5120620</c:v>
                </c:pt>
                <c:pt idx="190" formatCode="General">
                  <c:v>5177790</c:v>
                </c:pt>
                <c:pt idx="191" formatCode="General">
                  <c:v>5230300</c:v>
                </c:pt>
                <c:pt idx="192" formatCode="General">
                  <c:v>5261620</c:v>
                </c:pt>
                <c:pt idx="193" formatCode="General">
                  <c:v>5286440</c:v>
                </c:pt>
                <c:pt idx="194" formatCode="General">
                  <c:v>5324540</c:v>
                </c:pt>
                <c:pt idx="195" formatCode="General">
                  <c:v>5366900</c:v>
                </c:pt>
                <c:pt idx="196" formatCode="General">
                  <c:v>5402800</c:v>
                </c:pt>
                <c:pt idx="197" formatCode="General">
                  <c:v>5440280</c:v>
                </c:pt>
                <c:pt idx="198" formatCode="General">
                  <c:v>5583220</c:v>
                </c:pt>
                <c:pt idx="199" formatCode="General">
                  <c:v>5609090</c:v>
                </c:pt>
                <c:pt idx="200" formatCode="General">
                  <c:v>5640530</c:v>
                </c:pt>
                <c:pt idx="201" formatCode="General">
                  <c:v>5655090</c:v>
                </c:pt>
                <c:pt idx="202" formatCode="General">
                  <c:v>5678310</c:v>
                </c:pt>
                <c:pt idx="203" formatCode="General">
                  <c:v>5789530</c:v>
                </c:pt>
                <c:pt idx="204" formatCode="General">
                  <c:v>5806890</c:v>
                </c:pt>
                <c:pt idx="205" formatCode="General">
                  <c:v>5833200</c:v>
                </c:pt>
                <c:pt idx="206" formatCode="General">
                  <c:v>5844760</c:v>
                </c:pt>
                <c:pt idx="207" formatCode="General">
                  <c:v>5859040</c:v>
                </c:pt>
                <c:pt idx="208" formatCode="General">
                  <c:v>5951600</c:v>
                </c:pt>
                <c:pt idx="209" formatCode="General">
                  <c:v>5976690</c:v>
                </c:pt>
                <c:pt idx="210" formatCode="General">
                  <c:v>5991900</c:v>
                </c:pt>
                <c:pt idx="211" formatCode="General">
                  <c:v>6002130</c:v>
                </c:pt>
                <c:pt idx="212" formatCode="General">
                  <c:v>6010160</c:v>
                </c:pt>
                <c:pt idx="213" formatCode="General">
                  <c:v>6153970</c:v>
                </c:pt>
                <c:pt idx="214" formatCode="General">
                  <c:v>6184050</c:v>
                </c:pt>
                <c:pt idx="215" formatCode="General">
                  <c:v>6196560</c:v>
                </c:pt>
                <c:pt idx="216" formatCode="General">
                  <c:v>6206000</c:v>
                </c:pt>
                <c:pt idx="217" formatCode="General">
                  <c:v>6219590</c:v>
                </c:pt>
                <c:pt idx="218" formatCode="General">
                  <c:v>6255970</c:v>
                </c:pt>
                <c:pt idx="219" formatCode="General">
                  <c:v>6272820</c:v>
                </c:pt>
                <c:pt idx="220" formatCode="General">
                  <c:v>6286790</c:v>
                </c:pt>
                <c:pt idx="221" formatCode="General">
                  <c:v>6296930</c:v>
                </c:pt>
                <c:pt idx="222" formatCode="General">
                  <c:v>6306070</c:v>
                </c:pt>
                <c:pt idx="223" formatCode="General">
                  <c:v>6316550</c:v>
                </c:pt>
                <c:pt idx="224" formatCode="General">
                  <c:v>6333830</c:v>
                </c:pt>
                <c:pt idx="225" formatCode="General">
                  <c:v>6345540</c:v>
                </c:pt>
                <c:pt idx="226" formatCode="General">
                  <c:v>6361760</c:v>
                </c:pt>
                <c:pt idx="227" formatCode="General">
                  <c:v>6373850</c:v>
                </c:pt>
                <c:pt idx="228" formatCode="General">
                  <c:v>6385410</c:v>
                </c:pt>
                <c:pt idx="229" formatCode="General">
                  <c:v>6401530</c:v>
                </c:pt>
                <c:pt idx="230" formatCode="General">
                  <c:v>6413780</c:v>
                </c:pt>
                <c:pt idx="231" formatCode="General">
                  <c:v>6423610</c:v>
                </c:pt>
                <c:pt idx="232" formatCode="General">
                  <c:v>6434640</c:v>
                </c:pt>
                <c:pt idx="233" formatCode="General">
                  <c:v>6443780</c:v>
                </c:pt>
                <c:pt idx="234" formatCode="General">
                  <c:v>6459450</c:v>
                </c:pt>
                <c:pt idx="235" formatCode="General">
                  <c:v>6474940</c:v>
                </c:pt>
                <c:pt idx="236" formatCode="General">
                  <c:v>6486490</c:v>
                </c:pt>
                <c:pt idx="237" formatCode="General">
                  <c:v>6497830</c:v>
                </c:pt>
                <c:pt idx="238" formatCode="General">
                  <c:v>6507280</c:v>
                </c:pt>
                <c:pt idx="239" formatCode="General">
                  <c:v>780</c:v>
                </c:pt>
                <c:pt idx="240" formatCode="General">
                  <c:v>2420</c:v>
                </c:pt>
                <c:pt idx="241" formatCode="General">
                  <c:v>7030</c:v>
                </c:pt>
                <c:pt idx="242" formatCode="General">
                  <c:v>10550</c:v>
                </c:pt>
                <c:pt idx="243" formatCode="General">
                  <c:v>20230</c:v>
                </c:pt>
                <c:pt idx="244" formatCode="General">
                  <c:v>32600</c:v>
                </c:pt>
                <c:pt idx="245" formatCode="General">
                  <c:v>52200</c:v>
                </c:pt>
                <c:pt idx="246" formatCode="General">
                  <c:v>75140</c:v>
                </c:pt>
                <c:pt idx="247" formatCode="General">
                  <c:v>100630</c:v>
                </c:pt>
                <c:pt idx="248" formatCode="General">
                  <c:v>128910</c:v>
                </c:pt>
                <c:pt idx="249" formatCode="General">
                  <c:v>158060</c:v>
                </c:pt>
                <c:pt idx="250" formatCode="General">
                  <c:v>188270</c:v>
                </c:pt>
                <c:pt idx="251" formatCode="General">
                  <c:v>216670</c:v>
                </c:pt>
                <c:pt idx="252" formatCode="General">
                  <c:v>245230</c:v>
                </c:pt>
                <c:pt idx="253" formatCode="General">
                  <c:v>276100</c:v>
                </c:pt>
                <c:pt idx="254" formatCode="General">
                  <c:v>306920</c:v>
                </c:pt>
                <c:pt idx="255" formatCode="General">
                  <c:v>337750</c:v>
                </c:pt>
                <c:pt idx="256" formatCode="General">
                  <c:v>369780</c:v>
                </c:pt>
                <c:pt idx="257" formatCode="General">
                  <c:v>401760</c:v>
                </c:pt>
                <c:pt idx="258" formatCode="General">
                  <c:v>437710</c:v>
                </c:pt>
                <c:pt idx="259" formatCode="General">
                  <c:v>478850</c:v>
                </c:pt>
                <c:pt idx="260" formatCode="General">
                  <c:v>523440</c:v>
                </c:pt>
                <c:pt idx="261" formatCode="General">
                  <c:v>576500</c:v>
                </c:pt>
                <c:pt idx="262" formatCode="General">
                  <c:v>731050</c:v>
                </c:pt>
                <c:pt idx="263" formatCode="General">
                  <c:v>827170</c:v>
                </c:pt>
                <c:pt idx="264" formatCode="General">
                  <c:v>903230</c:v>
                </c:pt>
                <c:pt idx="265" formatCode="General">
                  <c:v>997250</c:v>
                </c:pt>
                <c:pt idx="266" formatCode="General">
                  <c:v>1084420</c:v>
                </c:pt>
                <c:pt idx="267" formatCode="General">
                  <c:v>1339610</c:v>
                </c:pt>
                <c:pt idx="268" formatCode="General">
                  <c:v>1406190</c:v>
                </c:pt>
                <c:pt idx="269" formatCode="General">
                  <c:v>1469410</c:v>
                </c:pt>
                <c:pt idx="270" formatCode="General">
                  <c:v>1538670</c:v>
                </c:pt>
                <c:pt idx="271" formatCode="General">
                  <c:v>1654570</c:v>
                </c:pt>
                <c:pt idx="272" formatCode="General">
                  <c:v>1895530</c:v>
                </c:pt>
                <c:pt idx="273" formatCode="General">
                  <c:v>1960130</c:v>
                </c:pt>
                <c:pt idx="274" formatCode="General">
                  <c:v>2030450</c:v>
                </c:pt>
                <c:pt idx="275" formatCode="General">
                  <c:v>2079250</c:v>
                </c:pt>
                <c:pt idx="276" formatCode="General">
                  <c:v>2121730</c:v>
                </c:pt>
                <c:pt idx="277" formatCode="General">
                  <c:v>2164980</c:v>
                </c:pt>
                <c:pt idx="278" formatCode="General">
                  <c:v>2249660</c:v>
                </c:pt>
                <c:pt idx="279" formatCode="General">
                  <c:v>2335660</c:v>
                </c:pt>
                <c:pt idx="280" formatCode="General">
                  <c:v>2411520</c:v>
                </c:pt>
                <c:pt idx="281" formatCode="General">
                  <c:v>2457720</c:v>
                </c:pt>
                <c:pt idx="282" formatCode="General">
                  <c:v>2646200</c:v>
                </c:pt>
                <c:pt idx="283" formatCode="General">
                  <c:v>2743000</c:v>
                </c:pt>
                <c:pt idx="284" formatCode="General">
                  <c:v>2816880</c:v>
                </c:pt>
                <c:pt idx="285" formatCode="General">
                  <c:v>2869840</c:v>
                </c:pt>
                <c:pt idx="286" formatCode="General">
                  <c:v>2921400</c:v>
                </c:pt>
                <c:pt idx="287" formatCode="General">
                  <c:v>3063400</c:v>
                </c:pt>
                <c:pt idx="288" formatCode="General">
                  <c:v>3159360</c:v>
                </c:pt>
                <c:pt idx="289" formatCode="General">
                  <c:v>3222360</c:v>
                </c:pt>
                <c:pt idx="290" formatCode="General">
                  <c:v>3303640</c:v>
                </c:pt>
                <c:pt idx="291" formatCode="General">
                  <c:v>3384120</c:v>
                </c:pt>
                <c:pt idx="292" formatCode="General">
                  <c:v>3539200</c:v>
                </c:pt>
                <c:pt idx="293" formatCode="General">
                  <c:v>3649240</c:v>
                </c:pt>
                <c:pt idx="294" formatCode="General">
                  <c:v>3707400</c:v>
                </c:pt>
                <c:pt idx="295" formatCode="General">
                  <c:v>3767480</c:v>
                </c:pt>
                <c:pt idx="296" formatCode="General">
                  <c:v>3821600</c:v>
                </c:pt>
                <c:pt idx="297" formatCode="General">
                  <c:v>3954200</c:v>
                </c:pt>
                <c:pt idx="298" formatCode="General">
                  <c:v>4035560</c:v>
                </c:pt>
                <c:pt idx="299" formatCode="General">
                  <c:v>4099080</c:v>
                </c:pt>
                <c:pt idx="300" formatCode="General">
                  <c:v>4145280</c:v>
                </c:pt>
                <c:pt idx="301" formatCode="General">
                  <c:v>4239920</c:v>
                </c:pt>
                <c:pt idx="302" formatCode="General">
                  <c:v>4364860</c:v>
                </c:pt>
                <c:pt idx="303" formatCode="General">
                  <c:v>4443420</c:v>
                </c:pt>
                <c:pt idx="304" formatCode="General">
                  <c:v>4495340</c:v>
                </c:pt>
                <c:pt idx="305" formatCode="General">
                  <c:v>4535220</c:v>
                </c:pt>
                <c:pt idx="306" formatCode="General">
                  <c:v>4579380</c:v>
                </c:pt>
                <c:pt idx="307" formatCode="General">
                  <c:v>4685380</c:v>
                </c:pt>
                <c:pt idx="308" formatCode="General">
                  <c:v>4784660</c:v>
                </c:pt>
                <c:pt idx="309" formatCode="General">
                  <c:v>4849940</c:v>
                </c:pt>
                <c:pt idx="310" formatCode="General">
                  <c:v>4907100</c:v>
                </c:pt>
                <c:pt idx="311" formatCode="General">
                  <c:v>5016540</c:v>
                </c:pt>
                <c:pt idx="312" formatCode="General">
                  <c:v>5092970</c:v>
                </c:pt>
                <c:pt idx="313" formatCode="General">
                  <c:v>5156720</c:v>
                </c:pt>
                <c:pt idx="314" formatCode="General">
                  <c:v>5191870</c:v>
                </c:pt>
                <c:pt idx="315" formatCode="General">
                  <c:v>5234110</c:v>
                </c:pt>
                <c:pt idx="316" formatCode="General">
                  <c:v>5313590</c:v>
                </c:pt>
                <c:pt idx="317" formatCode="General">
                  <c:v>5373190</c:v>
                </c:pt>
                <c:pt idx="318" formatCode="General">
                  <c:v>5427260</c:v>
                </c:pt>
                <c:pt idx="319" formatCode="General">
                  <c:v>5451500</c:v>
                </c:pt>
                <c:pt idx="320" formatCode="General">
                  <c:v>5486020</c:v>
                </c:pt>
                <c:pt idx="321" formatCode="General">
                  <c:v>5541290</c:v>
                </c:pt>
                <c:pt idx="322" formatCode="General">
                  <c:v>5574080</c:v>
                </c:pt>
                <c:pt idx="323" formatCode="General">
                  <c:v>5594040</c:v>
                </c:pt>
                <c:pt idx="324" formatCode="General">
                  <c:v>5615520</c:v>
                </c:pt>
                <c:pt idx="325" formatCode="General">
                  <c:v>5676260</c:v>
                </c:pt>
                <c:pt idx="326" formatCode="General">
                  <c:v>5704900</c:v>
                </c:pt>
                <c:pt idx="327" formatCode="General">
                  <c:v>5738700</c:v>
                </c:pt>
                <c:pt idx="328" formatCode="General">
                  <c:v>5759060</c:v>
                </c:pt>
                <c:pt idx="329" formatCode="General">
                  <c:v>5810260</c:v>
                </c:pt>
                <c:pt idx="330" formatCode="General">
                  <c:v>5839740</c:v>
                </c:pt>
                <c:pt idx="331" formatCode="General">
                  <c:v>5862180</c:v>
                </c:pt>
                <c:pt idx="332" formatCode="General">
                  <c:v>5884780</c:v>
                </c:pt>
                <c:pt idx="333" formatCode="General">
                  <c:v>5908820</c:v>
                </c:pt>
                <c:pt idx="334" formatCode="General">
                  <c:v>5942740</c:v>
                </c:pt>
                <c:pt idx="335" formatCode="General">
                  <c:v>5978460</c:v>
                </c:pt>
                <c:pt idx="336" formatCode="General">
                  <c:v>5999620</c:v>
                </c:pt>
                <c:pt idx="337" formatCode="General">
                  <c:v>6021820</c:v>
                </c:pt>
                <c:pt idx="338" formatCode="General">
                  <c:v>6036260</c:v>
                </c:pt>
                <c:pt idx="339" formatCode="General">
                  <c:v>6056100</c:v>
                </c:pt>
                <c:pt idx="340" formatCode="General">
                  <c:v>6080900</c:v>
                </c:pt>
                <c:pt idx="341" formatCode="General">
                  <c:v>6097500</c:v>
                </c:pt>
                <c:pt idx="342" formatCode="General">
                  <c:v>6114180</c:v>
                </c:pt>
                <c:pt idx="343" formatCode="General">
                  <c:v>6129860</c:v>
                </c:pt>
                <c:pt idx="344" formatCode="General">
                  <c:v>6147460</c:v>
                </c:pt>
                <c:pt idx="345" formatCode="General">
                  <c:v>6171130</c:v>
                </c:pt>
                <c:pt idx="346" formatCode="General">
                  <c:v>6185530</c:v>
                </c:pt>
                <c:pt idx="347" formatCode="General">
                  <c:v>6194520</c:v>
                </c:pt>
                <c:pt idx="348" formatCode="General">
                  <c:v>6204150</c:v>
                </c:pt>
                <c:pt idx="349" formatCode="General">
                  <c:v>6219990</c:v>
                </c:pt>
                <c:pt idx="350" formatCode="General">
                  <c:v>6236390</c:v>
                </c:pt>
                <c:pt idx="351" formatCode="General">
                  <c:v>6251060</c:v>
                </c:pt>
                <c:pt idx="352" formatCode="General">
                  <c:v>6262300</c:v>
                </c:pt>
                <c:pt idx="353" formatCode="General">
                  <c:v>6274650</c:v>
                </c:pt>
                <c:pt idx="354" formatCode="General">
                  <c:v>6295770</c:v>
                </c:pt>
                <c:pt idx="355" formatCode="General">
                  <c:v>6307370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9736800"/>
        <c:axId val="529736408"/>
      </c:lineChart>
      <c:dateAx>
        <c:axId val="529735624"/>
        <c:scaling>
          <c:orientation val="minMax"/>
        </c:scaling>
        <c:delete val="0"/>
        <c:axPos val="b"/>
        <c:numFmt formatCode="[$-409]d\-mmm\-yy;@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anchor="t" anchorCtr="0"/>
          <a:lstStyle/>
          <a:p>
            <a:pPr>
              <a:defRPr lang="en-US" sz="2200" b="1" i="0" baseline="0">
                <a:latin typeface="Arial"/>
              </a:defRPr>
            </a:pPr>
            <a:endParaRPr lang="en-US"/>
          </a:p>
        </c:txPr>
        <c:crossAx val="529736016"/>
        <c:crosses val="autoZero"/>
        <c:auto val="1"/>
        <c:lblOffset val="100"/>
        <c:baseTimeUnit val="days"/>
        <c:majorUnit val="3"/>
        <c:majorTimeUnit val="months"/>
        <c:minorUnit val="3"/>
        <c:minorTimeUnit val="months"/>
      </c:dateAx>
      <c:valAx>
        <c:axId val="529736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US" sz="2400" b="1" i="0" baseline="0">
                <a:latin typeface="Arial"/>
              </a:defRPr>
            </a:pPr>
            <a:endParaRPr lang="en-US"/>
          </a:p>
        </c:txPr>
        <c:crossAx val="529735624"/>
        <c:crosses val="autoZero"/>
        <c:crossBetween val="between"/>
        <c:majorUnit val="100000"/>
        <c:dispUnits>
          <c:builtInUnit val="thousands"/>
        </c:dispUnits>
      </c:valAx>
      <c:valAx>
        <c:axId val="529736408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en-US" sz="2200" b="1"/>
            </a:pPr>
            <a:endParaRPr lang="en-US"/>
          </a:p>
        </c:txPr>
        <c:crossAx val="529736800"/>
        <c:crosses val="max"/>
        <c:crossBetween val="between"/>
        <c:majorUnit val="1000000"/>
        <c:dispUnits>
          <c:builtInUnit val="millions"/>
        </c:dispUnits>
      </c:valAx>
      <c:dateAx>
        <c:axId val="529736800"/>
        <c:scaling>
          <c:orientation val="minMax"/>
        </c:scaling>
        <c:delete val="1"/>
        <c:axPos val="b"/>
        <c:numFmt formatCode="d\-mmm\-yy" sourceLinked="1"/>
        <c:majorTickMark val="out"/>
        <c:minorTickMark val="none"/>
        <c:tickLblPos val="none"/>
        <c:crossAx val="529736408"/>
        <c:crosses val="autoZero"/>
        <c:auto val="1"/>
        <c:lblOffset val="100"/>
        <c:baseTimeUnit val="days"/>
      </c:dateAx>
    </c:plotArea>
    <c:legend>
      <c:legendPos val="r"/>
      <c:layout>
        <c:manualLayout>
          <c:xMode val="edge"/>
          <c:yMode val="edge"/>
          <c:x val="0.15911423129631058"/>
          <c:y val="0.12821001541473984"/>
          <c:w val="0.21992811186212421"/>
          <c:h val="0.20602862142232248"/>
        </c:manualLayout>
      </c:layout>
      <c:overlay val="1"/>
      <c:txPr>
        <a:bodyPr/>
        <a:lstStyle/>
        <a:p>
          <a:pPr>
            <a:defRPr lang="en-US"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dirty="0" smtClean="0"/>
              <a:t>2014/15</a:t>
            </a:r>
            <a:endParaRPr lang="en-US" dirty="0"/>
          </a:p>
        </c:rich>
      </c:tx>
      <c:layout>
        <c:manualLayout>
          <c:xMode val="edge"/>
          <c:yMode val="edge"/>
          <c:x val="0.79799564270152523"/>
          <c:y val="1.462077227993675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2014/15</c:v>
                </c:pt>
              </c:strCache>
            </c:strRef>
          </c:tx>
          <c:dLbls>
            <c:dLbl>
              <c:idx val="3"/>
              <c:layout>
                <c:manualLayout>
                  <c:x val="-7.7501643993847194E-2"/>
                  <c:y val="3.25642205909977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0945167801737198E-2"/>
                  <c:y val="7.82092355312395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2172930998004333E-2"/>
                  <c:y val="4.87696773625354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8797397057393967E-2"/>
                  <c:y val="-1.551874097114545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58672567889797"/>
                      <c:h val="0.11940297361948346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10421394221147201"/>
                  <c:y val="-5.64388672316834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3835108846688286E-2"/>
                  <c:y val="-1.65579286702023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Sheet1!$B$1:$K$1</c:f>
              <c:strCache>
                <c:ptCount val="10"/>
                <c:pt idx="0">
                  <c:v>China</c:v>
                </c:pt>
                <c:pt idx="1">
                  <c:v>India</c:v>
                </c:pt>
                <c:pt idx="2">
                  <c:v>US</c:v>
                </c:pt>
                <c:pt idx="3">
                  <c:v>Pakistan</c:v>
                </c:pt>
                <c:pt idx="4">
                  <c:v>Brazil</c:v>
                </c:pt>
                <c:pt idx="5">
                  <c:v>Australia</c:v>
                </c:pt>
                <c:pt idx="6">
                  <c:v>Uzbek.</c:v>
                </c:pt>
                <c:pt idx="7">
                  <c:v>CFA Africa</c:v>
                </c:pt>
                <c:pt idx="8">
                  <c:v>Turkey</c:v>
                </c:pt>
                <c:pt idx="9">
                  <c:v>ROW</c:v>
                </c:pt>
              </c:strCache>
            </c:strRef>
          </c:cat>
          <c:val>
            <c:numRef>
              <c:f>Sheet1!$B$2:$K$2</c:f>
              <c:numCache>
                <c:formatCode>0</c:formatCode>
                <c:ptCount val="10"/>
                <c:pt idx="0">
                  <c:v>6444</c:v>
                </c:pt>
                <c:pt idx="1">
                  <c:v>6536.5</c:v>
                </c:pt>
                <c:pt idx="2">
                  <c:v>3548.8787284998912</c:v>
                </c:pt>
                <c:pt idx="3">
                  <c:v>2305.0320000000002</c:v>
                </c:pt>
                <c:pt idx="4">
                  <c:v>1509.1</c:v>
                </c:pt>
                <c:pt idx="5">
                  <c:v>470</c:v>
                </c:pt>
                <c:pt idx="6">
                  <c:v>940</c:v>
                </c:pt>
                <c:pt idx="7">
                  <c:v>1095.7757505731399</c:v>
                </c:pt>
                <c:pt idx="8">
                  <c:v>847</c:v>
                </c:pt>
                <c:pt idx="9">
                  <c:v>2478.6709827652412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165283393630002E-2"/>
          <c:y val="4.8795435135566334E-2"/>
          <c:w val="0.82818093684235405"/>
          <c:h val="0.68190346588082928"/>
        </c:manualLayout>
      </c:layout>
      <c:barChart>
        <c:barDir val="col"/>
        <c:grouping val="stacked"/>
        <c:varyColors val="0"/>
        <c:ser>
          <c:idx val="3"/>
          <c:order val="0"/>
          <c:spPr>
            <a:solidFill>
              <a:schemeClr val="tx2">
                <a:lumMod val="25000"/>
              </a:schemeClr>
            </a:solidFill>
            <a:ln w="133350">
              <a:solidFill>
                <a:schemeClr val="tx2">
                  <a:lumMod val="25000"/>
                </a:schemeClr>
              </a:solidFill>
            </a:ln>
          </c:spPr>
          <c:invertIfNegative val="0"/>
          <c:dLbls>
            <c:dLbl>
              <c:idx val="36"/>
              <c:layout>
                <c:manualLayout>
                  <c:x val="-5.8558855049889646E-3"/>
                  <c:y val="-0.3230035756853397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0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739445371562272E-2"/>
                      <c:h val="3.5756853396901073E-2"/>
                    </c:manualLayout>
                  </c15:layout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Sheet1!$A$2:$A$39</c:f>
              <c:numCache>
                <c:formatCode>mmm\-yy</c:formatCode>
                <c:ptCount val="38"/>
                <c:pt idx="0" formatCode="[$-409]mmm\-yy;@">
                  <c:v>40756</c:v>
                </c:pt>
                <c:pt idx="1">
                  <c:v>40787</c:v>
                </c:pt>
                <c:pt idx="2">
                  <c:v>40817</c:v>
                </c:pt>
                <c:pt idx="3">
                  <c:v>40848</c:v>
                </c:pt>
                <c:pt idx="4">
                  <c:v>40878</c:v>
                </c:pt>
                <c:pt idx="5">
                  <c:v>40909</c:v>
                </c:pt>
                <c:pt idx="6">
                  <c:v>40940</c:v>
                </c:pt>
                <c:pt idx="7">
                  <c:v>40969</c:v>
                </c:pt>
                <c:pt idx="8">
                  <c:v>41000</c:v>
                </c:pt>
                <c:pt idx="9">
                  <c:v>41030</c:v>
                </c:pt>
                <c:pt idx="10">
                  <c:v>41061</c:v>
                </c:pt>
                <c:pt idx="11">
                  <c:v>41091</c:v>
                </c:pt>
                <c:pt idx="12">
                  <c:v>41122</c:v>
                </c:pt>
                <c:pt idx="13">
                  <c:v>41153</c:v>
                </c:pt>
                <c:pt idx="14">
                  <c:v>41183</c:v>
                </c:pt>
                <c:pt idx="15">
                  <c:v>41214</c:v>
                </c:pt>
                <c:pt idx="16">
                  <c:v>41244</c:v>
                </c:pt>
                <c:pt idx="17">
                  <c:v>41275</c:v>
                </c:pt>
                <c:pt idx="18">
                  <c:v>41306</c:v>
                </c:pt>
                <c:pt idx="19">
                  <c:v>41334</c:v>
                </c:pt>
                <c:pt idx="20">
                  <c:v>41365</c:v>
                </c:pt>
                <c:pt idx="21">
                  <c:v>41395</c:v>
                </c:pt>
                <c:pt idx="22">
                  <c:v>41426</c:v>
                </c:pt>
                <c:pt idx="23">
                  <c:v>41456</c:v>
                </c:pt>
                <c:pt idx="24">
                  <c:v>41487</c:v>
                </c:pt>
                <c:pt idx="25">
                  <c:v>41543</c:v>
                </c:pt>
                <c:pt idx="26">
                  <c:v>41571</c:v>
                </c:pt>
                <c:pt idx="27">
                  <c:v>41603</c:v>
                </c:pt>
                <c:pt idx="28">
                  <c:v>41612</c:v>
                </c:pt>
                <c:pt idx="29">
                  <c:v>41640</c:v>
                </c:pt>
                <c:pt idx="30">
                  <c:v>41696</c:v>
                </c:pt>
                <c:pt idx="31">
                  <c:v>41724</c:v>
                </c:pt>
                <c:pt idx="32">
                  <c:v>41752</c:v>
                </c:pt>
                <c:pt idx="33" formatCode="[$-409]mmm\-yy;@">
                  <c:v>41760</c:v>
                </c:pt>
                <c:pt idx="34">
                  <c:v>41791</c:v>
                </c:pt>
                <c:pt idx="35">
                  <c:v>41821</c:v>
                </c:pt>
                <c:pt idx="36" formatCode="[$-409]mmm\-yy;@">
                  <c:v>41852</c:v>
                </c:pt>
              </c:numCache>
            </c:numRef>
          </c:cat>
          <c:val>
            <c:numRef>
              <c:f>Sheet1!$B$2:$B$39</c:f>
              <c:numCache>
                <c:formatCode>General</c:formatCode>
                <c:ptCount val="38"/>
                <c:pt idx="0">
                  <c:v>300</c:v>
                </c:pt>
                <c:pt idx="1">
                  <c:v>300</c:v>
                </c:pt>
                <c:pt idx="2" formatCode="0">
                  <c:v>417.94</c:v>
                </c:pt>
                <c:pt idx="3" formatCode="0">
                  <c:v>1636.05</c:v>
                </c:pt>
                <c:pt idx="4" formatCode="0">
                  <c:v>3172.7799999999997</c:v>
                </c:pt>
                <c:pt idx="5" formatCode="0">
                  <c:v>3676.2599999999998</c:v>
                </c:pt>
                <c:pt idx="6" formatCode="0">
                  <c:v>4088.33</c:v>
                </c:pt>
                <c:pt idx="7" formatCode="0">
                  <c:v>4630.32</c:v>
                </c:pt>
                <c:pt idx="8" formatCode="0">
                  <c:v>4630.32</c:v>
                </c:pt>
                <c:pt idx="9" formatCode="0">
                  <c:v>4630.32</c:v>
                </c:pt>
                <c:pt idx="10" formatCode="0">
                  <c:v>4630.32</c:v>
                </c:pt>
                <c:pt idx="11" formatCode="0">
                  <c:v>4630.32</c:v>
                </c:pt>
                <c:pt idx="12" formatCode="0">
                  <c:v>4630.32</c:v>
                </c:pt>
                <c:pt idx="13" formatCode="0">
                  <c:v>4546.6969999999992</c:v>
                </c:pt>
                <c:pt idx="14" formatCode="0">
                  <c:v>5954.6969999999992</c:v>
                </c:pt>
                <c:pt idx="15" formatCode="0">
                  <c:v>7649.2369999999992</c:v>
                </c:pt>
                <c:pt idx="16" formatCode="0">
                  <c:v>9542.1970000000001</c:v>
                </c:pt>
                <c:pt idx="17" formatCode="0">
                  <c:v>10147.197</c:v>
                </c:pt>
                <c:pt idx="18" formatCode="0">
                  <c:v>10136.097</c:v>
                </c:pt>
                <c:pt idx="19" formatCode="0">
                  <c:v>10149.123</c:v>
                </c:pt>
                <c:pt idx="20" formatCode="0">
                  <c:v>9845.8029999999999</c:v>
                </c:pt>
                <c:pt idx="21" formatCode="0">
                  <c:v>9249.4439999999995</c:v>
                </c:pt>
                <c:pt idx="22" formatCode="0">
                  <c:v>8640.0499999999993</c:v>
                </c:pt>
                <c:pt idx="23" formatCode="0">
                  <c:v>7436.3029999999999</c:v>
                </c:pt>
                <c:pt idx="24" formatCode="0">
                  <c:v>7436.3029999999999</c:v>
                </c:pt>
                <c:pt idx="25" formatCode="0">
                  <c:v>7536.933</c:v>
                </c:pt>
                <c:pt idx="26" formatCode="0">
                  <c:v>8520.723</c:v>
                </c:pt>
                <c:pt idx="27" formatCode="0">
                  <c:v>10472.941269999999</c:v>
                </c:pt>
                <c:pt idx="28" formatCode="0">
                  <c:v>12028.92827</c:v>
                </c:pt>
                <c:pt idx="29" formatCode="0">
                  <c:v>12647.87327</c:v>
                </c:pt>
                <c:pt idx="30" formatCode="0">
                  <c:v>12784.047269999999</c:v>
                </c:pt>
                <c:pt idx="31" formatCode="0">
                  <c:v>13025.931269999999</c:v>
                </c:pt>
                <c:pt idx="32" formatCode="0">
                  <c:v>12363.32627</c:v>
                </c:pt>
                <c:pt idx="33" formatCode="0">
                  <c:v>11968.42727</c:v>
                </c:pt>
                <c:pt idx="34" formatCode="0">
                  <c:v>11689.68527</c:v>
                </c:pt>
                <c:pt idx="35" formatCode="0">
                  <c:v>11428.16827</c:v>
                </c:pt>
                <c:pt idx="36" formatCode="0">
                  <c:v>11099.126269999999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8633904"/>
        <c:axId val="498635080"/>
      </c:barChart>
      <c:valAx>
        <c:axId val="49863508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anchor="ctr" anchorCtr="1"/>
          <a:lstStyle/>
          <a:p>
            <a:pPr>
              <a:defRPr sz="2400" b="1">
                <a:solidFill>
                  <a:schemeClr val="tx1"/>
                </a:solidFill>
              </a:defRPr>
            </a:pPr>
            <a:endParaRPr lang="en-US"/>
          </a:p>
        </c:txPr>
        <c:crossAx val="498633904"/>
        <c:crossesAt val="40756"/>
        <c:crossBetween val="between"/>
        <c:dispUnits>
          <c:builtInUnit val="thousands"/>
        </c:dispUnits>
      </c:valAx>
      <c:dateAx>
        <c:axId val="498633904"/>
        <c:scaling>
          <c:orientation val="minMax"/>
          <c:min val="40756"/>
        </c:scaling>
        <c:delete val="0"/>
        <c:axPos val="b"/>
        <c:numFmt formatCode="[$-409]mmm\-yy;@" sourceLinked="1"/>
        <c:majorTickMark val="in"/>
        <c:minorTickMark val="out"/>
        <c:tickLblPos val="nextTo"/>
        <c:spPr>
          <a:ln>
            <a:solidFill>
              <a:schemeClr val="tx1"/>
            </a:solidFill>
          </a:ln>
        </c:spPr>
        <c:txPr>
          <a:bodyPr rot="-2160000"/>
          <a:lstStyle/>
          <a:p>
            <a: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98635080"/>
        <c:crossesAt val="0"/>
        <c:auto val="1"/>
        <c:lblOffset val="100"/>
        <c:baseTimeUnit val="days"/>
        <c:majorUnit val="4"/>
        <c:majorTimeUnit val="months"/>
      </c:date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380100214745889E-2"/>
          <c:y val="4.2224132194743261E-2"/>
          <c:w val="0.8605654974946314"/>
          <c:h val="0.742379764149199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World-less China</c:v>
                </c:pt>
              </c:strCache>
            </c:strRef>
          </c:tx>
          <c:spPr>
            <a:pattFill prst="dkHorz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05/06</c:v>
                </c:pt>
                <c:pt idx="1">
                  <c:v>06/07</c:v>
                </c:pt>
                <c:pt idx="2">
                  <c:v>07/08</c:v>
                </c:pt>
                <c:pt idx="3">
                  <c:v>08/09</c:v>
                </c:pt>
                <c:pt idx="4">
                  <c:v>09/10</c:v>
                </c:pt>
                <c:pt idx="5">
                  <c:v>10/11</c:v>
                </c:pt>
                <c:pt idx="6">
                  <c:v>11/12</c:v>
                </c:pt>
                <c:pt idx="7">
                  <c:v>12/13</c:v>
                </c:pt>
                <c:pt idx="8">
                  <c:v>13/14</c:v>
                </c:pt>
                <c:pt idx="9">
                  <c:v>14/15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8632.2150005493386</c:v>
                </c:pt>
                <c:pt idx="1">
                  <c:v>9250.9911976366911</c:v>
                </c:pt>
                <c:pt idx="2">
                  <c:v>9115.4778668404688</c:v>
                </c:pt>
                <c:pt idx="3">
                  <c:v>8735.9271169534222</c:v>
                </c:pt>
                <c:pt idx="4">
                  <c:v>6589.4724980010778</c:v>
                </c:pt>
                <c:pt idx="5">
                  <c:v>7987.7899348497258</c:v>
                </c:pt>
                <c:pt idx="6">
                  <c:v>8909.9756384205011</c:v>
                </c:pt>
                <c:pt idx="7">
                  <c:v>8066.1607268501384</c:v>
                </c:pt>
                <c:pt idx="8">
                  <c:v>7916.6308637335105</c:v>
                </c:pt>
                <c:pt idx="9">
                  <c:v>9347.346207257835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05/06</c:v>
                </c:pt>
                <c:pt idx="1">
                  <c:v>06/07</c:v>
                </c:pt>
                <c:pt idx="2">
                  <c:v>07/08</c:v>
                </c:pt>
                <c:pt idx="3">
                  <c:v>08/09</c:v>
                </c:pt>
                <c:pt idx="4">
                  <c:v>09/10</c:v>
                </c:pt>
                <c:pt idx="5">
                  <c:v>10/11</c:v>
                </c:pt>
                <c:pt idx="6">
                  <c:v>11/12</c:v>
                </c:pt>
                <c:pt idx="7">
                  <c:v>12/13</c:v>
                </c:pt>
                <c:pt idx="8">
                  <c:v>13/14</c:v>
                </c:pt>
                <c:pt idx="9">
                  <c:v>14/15</c:v>
                </c:pt>
              </c:strCache>
            </c:strRef>
          </c:cat>
          <c:val>
            <c:numRef>
              <c:f>Sheet1!$C$2:$C$11</c:f>
              <c:numCache>
                <c:formatCode>0</c:formatCode>
                <c:ptCount val="10"/>
                <c:pt idx="0">
                  <c:v>3990.6530709841049</c:v>
                </c:pt>
                <c:pt idx="1">
                  <c:v>3652.6530709841063</c:v>
                </c:pt>
                <c:pt idx="2">
                  <c:v>3320.6530709841077</c:v>
                </c:pt>
                <c:pt idx="3">
                  <c:v>3585.0530709841073</c:v>
                </c:pt>
                <c:pt idx="4">
                  <c:v>2687.5530709841059</c:v>
                </c:pt>
                <c:pt idx="5">
                  <c:v>2086.5430709841057</c:v>
                </c:pt>
                <c:pt idx="6">
                  <c:v>6181.0430709841066</c:v>
                </c:pt>
                <c:pt idx="7">
                  <c:v>9606.775770984108</c:v>
                </c:pt>
                <c:pt idx="8">
                  <c:v>12087.681770984109</c:v>
                </c:pt>
                <c:pt idx="9">
                  <c:v>12468.915578952758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1416072"/>
        <c:axId val="64141646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S/U</c:v>
                </c:pt>
              </c:strCache>
            </c:strRef>
          </c:tx>
          <c:spPr>
            <a:ln w="28575" cap="rnd" cmpd="sng" algn="ctr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05/06</c:v>
                </c:pt>
                <c:pt idx="1">
                  <c:v>06/07</c:v>
                </c:pt>
                <c:pt idx="2">
                  <c:v>07/08</c:v>
                </c:pt>
                <c:pt idx="3">
                  <c:v>08/09</c:v>
                </c:pt>
                <c:pt idx="4">
                  <c:v>09/10</c:v>
                </c:pt>
                <c:pt idx="5">
                  <c:v>10/11</c:v>
                </c:pt>
                <c:pt idx="6">
                  <c:v>11/12</c:v>
                </c:pt>
                <c:pt idx="7">
                  <c:v>12/13</c:v>
                </c:pt>
                <c:pt idx="8">
                  <c:v>13/14</c:v>
                </c:pt>
                <c:pt idx="9">
                  <c:v>14/15</c:v>
                </c:pt>
              </c:strCache>
            </c:strRef>
          </c:cat>
          <c:val>
            <c:numRef>
              <c:f>Sheet1!$D$2:$D$11</c:f>
              <c:numCache>
                <c:formatCode>0.00</c:formatCode>
                <c:ptCount val="10"/>
                <c:pt idx="0">
                  <c:v>0.50465225017252502</c:v>
                </c:pt>
                <c:pt idx="1">
                  <c:v>0.48543637795810679</c:v>
                </c:pt>
                <c:pt idx="2">
                  <c:v>0.4659913307916827</c:v>
                </c:pt>
                <c:pt idx="3">
                  <c:v>0.5189272199832885</c:v>
                </c:pt>
                <c:pt idx="4">
                  <c:v>0.36542732929374527</c:v>
                </c:pt>
                <c:pt idx="5">
                  <c:v>0.40972983858812867</c:v>
                </c:pt>
                <c:pt idx="6">
                  <c:v>0.66248211959219216</c:v>
                </c:pt>
                <c:pt idx="7">
                  <c:v>0.74931710418185871</c:v>
                </c:pt>
                <c:pt idx="8">
                  <c:v>0.84209553210403409</c:v>
                </c:pt>
                <c:pt idx="9">
                  <c:v>0.89543358599007539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1417248"/>
        <c:axId val="641416856"/>
      </c:lineChart>
      <c:catAx>
        <c:axId val="641416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192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1416464"/>
        <c:crosses val="autoZero"/>
        <c:auto val="1"/>
        <c:lblAlgn val="ctr"/>
        <c:lblOffset val="100"/>
        <c:noMultiLvlLbl val="0"/>
      </c:catAx>
      <c:valAx>
        <c:axId val="64141646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1416072"/>
        <c:crosses val="autoZero"/>
        <c:crossBetween val="between"/>
        <c:dispUnits>
          <c:builtInUnit val="thousands"/>
        </c:dispUnits>
      </c:valAx>
      <c:valAx>
        <c:axId val="641416856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1417248"/>
        <c:crosses val="max"/>
        <c:crossBetween val="between"/>
      </c:valAx>
      <c:catAx>
        <c:axId val="641417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1416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000000000000017E-2"/>
          <c:y val="6.9084397808948692E-2"/>
          <c:w val="0.87474978876400356"/>
          <c:h val="0.752036572076840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9900"/>
            </a:solidFill>
            <a:ln w="25392">
              <a:noFill/>
            </a:ln>
          </c:spPr>
          <c:invertIfNegative val="0"/>
          <c:dLbls>
            <c:dLbl>
              <c:idx val="1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800" b="1" i="0" u="none" strike="noStrike" kern="1200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Sheet1!$A$2:$A$18</c:f>
              <c:strCache>
                <c:ptCount val="17"/>
                <c:pt idx="0">
                  <c:v>97/98</c:v>
                </c:pt>
                <c:pt idx="1">
                  <c:v>98/99</c:v>
                </c:pt>
                <c:pt idx="2">
                  <c:v>99/00</c:v>
                </c:pt>
                <c:pt idx="3">
                  <c:v>00/01</c:v>
                </c:pt>
                <c:pt idx="4">
                  <c:v>01/02</c:v>
                </c:pt>
                <c:pt idx="5">
                  <c:v>02/03</c:v>
                </c:pt>
                <c:pt idx="6">
                  <c:v>03/04</c:v>
                </c:pt>
                <c:pt idx="7">
                  <c:v> 04/05</c:v>
                </c:pt>
                <c:pt idx="8">
                  <c:v> 05/06</c:v>
                </c:pt>
                <c:pt idx="9">
                  <c:v> 06/07</c:v>
                </c:pt>
                <c:pt idx="10">
                  <c:v> 07/08</c:v>
                </c:pt>
                <c:pt idx="11">
                  <c:v> 08/09</c:v>
                </c:pt>
                <c:pt idx="12">
                  <c:v> 09/10</c:v>
                </c:pt>
                <c:pt idx="13">
                  <c:v> 10/11</c:v>
                </c:pt>
                <c:pt idx="14">
                  <c:v> 11/12</c:v>
                </c:pt>
                <c:pt idx="15">
                  <c:v> 12/13</c:v>
                </c:pt>
                <c:pt idx="16">
                  <c:v> 13/14*</c:v>
                </c:pt>
              </c:strCache>
            </c:strRef>
          </c:cat>
          <c:val>
            <c:numRef>
              <c:f>Sheet1!$B$2:$B$18</c:f>
              <c:numCache>
                <c:formatCode>0.0</c:formatCode>
                <c:ptCount val="17"/>
                <c:pt idx="0">
                  <c:v>4.1079999999999997</c:v>
                </c:pt>
                <c:pt idx="1">
                  <c:v>5.7720000000000002</c:v>
                </c:pt>
                <c:pt idx="2">
                  <c:v>6.5880000000000001</c:v>
                </c:pt>
                <c:pt idx="3">
                  <c:v>4.8330000000000002</c:v>
                </c:pt>
                <c:pt idx="4">
                  <c:v>6.4459999999999997</c:v>
                </c:pt>
                <c:pt idx="5">
                  <c:v>4.1929999999999996</c:v>
                </c:pt>
                <c:pt idx="6">
                  <c:v>3.27</c:v>
                </c:pt>
                <c:pt idx="7" formatCode="General">
                  <c:v>6.1139999999999999</c:v>
                </c:pt>
                <c:pt idx="8" formatCode="General">
                  <c:v>6.008</c:v>
                </c:pt>
                <c:pt idx="9" formatCode="General">
                  <c:v>5.0449999999999999</c:v>
                </c:pt>
                <c:pt idx="10" formatCode="General">
                  <c:v>2.2919999999999998</c:v>
                </c:pt>
                <c:pt idx="11" formatCode="General">
                  <c:v>5.492</c:v>
                </c:pt>
                <c:pt idx="12" formatCode="General">
                  <c:v>3.1549999999999998</c:v>
                </c:pt>
                <c:pt idx="13" formatCode="General">
                  <c:v>1.4770000000000001</c:v>
                </c:pt>
                <c:pt idx="14" formatCode="General">
                  <c:v>4.8659999999999997</c:v>
                </c:pt>
                <c:pt idx="15" formatCode="General">
                  <c:v>7.351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CCFF"/>
            </a:solidFill>
            <a:ln w="25392"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97/98</c:v>
                </c:pt>
                <c:pt idx="1">
                  <c:v>98/99</c:v>
                </c:pt>
                <c:pt idx="2">
                  <c:v>99/00</c:v>
                </c:pt>
                <c:pt idx="3">
                  <c:v>00/01</c:v>
                </c:pt>
                <c:pt idx="4">
                  <c:v>01/02</c:v>
                </c:pt>
                <c:pt idx="5">
                  <c:v>02/03</c:v>
                </c:pt>
                <c:pt idx="6">
                  <c:v>03/04</c:v>
                </c:pt>
                <c:pt idx="7">
                  <c:v> 04/05</c:v>
                </c:pt>
                <c:pt idx="8">
                  <c:v> 05/06</c:v>
                </c:pt>
                <c:pt idx="9">
                  <c:v> 06/07</c:v>
                </c:pt>
                <c:pt idx="10">
                  <c:v> 07/08</c:v>
                </c:pt>
                <c:pt idx="11">
                  <c:v> 08/09</c:v>
                </c:pt>
                <c:pt idx="12">
                  <c:v> 09/10</c:v>
                </c:pt>
                <c:pt idx="13">
                  <c:v> 10/11</c:v>
                </c:pt>
                <c:pt idx="14">
                  <c:v> 11/12</c:v>
                </c:pt>
                <c:pt idx="15">
                  <c:v> 12/13</c:v>
                </c:pt>
                <c:pt idx="16">
                  <c:v> 13/14*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16">
                  <c:v>6.48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90"/>
        <c:axId val="641418032"/>
        <c:axId val="641418424"/>
      </c:barChart>
      <c:catAx>
        <c:axId val="64141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4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799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1418424"/>
        <c:crossesAt val="0"/>
        <c:auto val="0"/>
        <c:lblAlgn val="ctr"/>
        <c:lblOffset val="100"/>
        <c:tickLblSkip val="3"/>
        <c:tickMarkSkip val="3"/>
        <c:noMultiLvlLbl val="0"/>
      </c:catAx>
      <c:valAx>
        <c:axId val="641418424"/>
        <c:scaling>
          <c:orientation val="minMax"/>
          <c:max val="8"/>
          <c:min val="0"/>
        </c:scaling>
        <c:delete val="0"/>
        <c:axPos val="l"/>
        <c:numFmt formatCode="0" sourceLinked="0"/>
        <c:majorTickMark val="in"/>
        <c:minorTickMark val="none"/>
        <c:tickLblPos val="nextTo"/>
        <c:spPr>
          <a:ln w="3174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799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1418032"/>
        <c:crosses val="autoZero"/>
        <c:crossBetween val="between"/>
        <c:majorUnit val="2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000000000000017E-2"/>
          <c:y val="6.9084397808948692E-2"/>
          <c:w val="0.87474978876400356"/>
          <c:h val="0.752036572076840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9900"/>
            </a:solidFill>
            <a:ln w="25392">
              <a:noFill/>
            </a:ln>
          </c:spPr>
          <c:invertIfNegative val="0"/>
          <c:dLbls>
            <c:dLbl>
              <c:idx val="1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4171645327735258E-2"/>
                  <c:y val="1.02641855894066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800" b="1" i="0" u="none" strike="noStrike" kern="1200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Sheet1!$A$2:$A$18</c:f>
              <c:strCache>
                <c:ptCount val="17"/>
                <c:pt idx="0">
                  <c:v>97/98</c:v>
                </c:pt>
                <c:pt idx="1">
                  <c:v>98/99</c:v>
                </c:pt>
                <c:pt idx="2">
                  <c:v>99/00</c:v>
                </c:pt>
                <c:pt idx="3">
                  <c:v>00/01</c:v>
                </c:pt>
                <c:pt idx="4">
                  <c:v>01/02</c:v>
                </c:pt>
                <c:pt idx="5">
                  <c:v>02/03</c:v>
                </c:pt>
                <c:pt idx="6">
                  <c:v>03/04</c:v>
                </c:pt>
                <c:pt idx="7">
                  <c:v> 04/05</c:v>
                </c:pt>
                <c:pt idx="8">
                  <c:v> 05/06</c:v>
                </c:pt>
                <c:pt idx="9">
                  <c:v> 06/07</c:v>
                </c:pt>
                <c:pt idx="10">
                  <c:v> 07/08</c:v>
                </c:pt>
                <c:pt idx="11">
                  <c:v> 08/09</c:v>
                </c:pt>
                <c:pt idx="12">
                  <c:v> 09/10</c:v>
                </c:pt>
                <c:pt idx="13">
                  <c:v> 10/11</c:v>
                </c:pt>
                <c:pt idx="14">
                  <c:v> 11/12</c:v>
                </c:pt>
                <c:pt idx="15">
                  <c:v> 12/13</c:v>
                </c:pt>
                <c:pt idx="16">
                  <c:v> 13/14*</c:v>
                </c:pt>
              </c:strCache>
            </c:strRef>
          </c:cat>
          <c:val>
            <c:numRef>
              <c:f>Sheet1!$B$2:$B$18</c:f>
              <c:numCache>
                <c:formatCode>0.0</c:formatCode>
                <c:ptCount val="17"/>
                <c:pt idx="0">
                  <c:v>4.1079999999999997</c:v>
                </c:pt>
                <c:pt idx="1">
                  <c:v>5.7720000000000002</c:v>
                </c:pt>
                <c:pt idx="2">
                  <c:v>6.5880000000000001</c:v>
                </c:pt>
                <c:pt idx="3">
                  <c:v>4.8330000000000002</c:v>
                </c:pt>
                <c:pt idx="4">
                  <c:v>6.4459999999999997</c:v>
                </c:pt>
                <c:pt idx="5">
                  <c:v>4.1929999999999996</c:v>
                </c:pt>
                <c:pt idx="6">
                  <c:v>3.27</c:v>
                </c:pt>
                <c:pt idx="7" formatCode="General">
                  <c:v>6.1139999999999999</c:v>
                </c:pt>
                <c:pt idx="8" formatCode="General">
                  <c:v>6.008</c:v>
                </c:pt>
                <c:pt idx="9" formatCode="General">
                  <c:v>5.0449999999999999</c:v>
                </c:pt>
                <c:pt idx="10" formatCode="General">
                  <c:v>2.2919999999999998</c:v>
                </c:pt>
                <c:pt idx="11" formatCode="General">
                  <c:v>5.492</c:v>
                </c:pt>
                <c:pt idx="12" formatCode="General">
                  <c:v>3.1549999999999998</c:v>
                </c:pt>
                <c:pt idx="13" formatCode="General">
                  <c:v>1.4770000000000001</c:v>
                </c:pt>
                <c:pt idx="14" formatCode="General">
                  <c:v>4.8659999999999997</c:v>
                </c:pt>
                <c:pt idx="15" formatCode="General">
                  <c:v>7.351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CCFF"/>
            </a:solidFill>
            <a:ln w="25392"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97/98</c:v>
                </c:pt>
                <c:pt idx="1">
                  <c:v>98/99</c:v>
                </c:pt>
                <c:pt idx="2">
                  <c:v>99/00</c:v>
                </c:pt>
                <c:pt idx="3">
                  <c:v>00/01</c:v>
                </c:pt>
                <c:pt idx="4">
                  <c:v>01/02</c:v>
                </c:pt>
                <c:pt idx="5">
                  <c:v>02/03</c:v>
                </c:pt>
                <c:pt idx="6">
                  <c:v>03/04</c:v>
                </c:pt>
                <c:pt idx="7">
                  <c:v> 04/05</c:v>
                </c:pt>
                <c:pt idx="8">
                  <c:v> 05/06</c:v>
                </c:pt>
                <c:pt idx="9">
                  <c:v> 06/07</c:v>
                </c:pt>
                <c:pt idx="10">
                  <c:v> 07/08</c:v>
                </c:pt>
                <c:pt idx="11">
                  <c:v> 08/09</c:v>
                </c:pt>
                <c:pt idx="12">
                  <c:v> 09/10</c:v>
                </c:pt>
                <c:pt idx="13">
                  <c:v> 10/11</c:v>
                </c:pt>
                <c:pt idx="14">
                  <c:v> 11/12</c:v>
                </c:pt>
                <c:pt idx="15">
                  <c:v> 12/13</c:v>
                </c:pt>
                <c:pt idx="16">
                  <c:v> 13/14*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16">
                  <c:v>6.48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641419208"/>
        <c:axId val="64141960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triangle"/>
            <c:size val="12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3"/>
              <c:layout>
                <c:manualLayout>
                  <c:x val="-4.2655844696003212E-2"/>
                  <c:y val="-4.618883515233021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Sheet1!$A$2:$A$18</c:f>
              <c:strCache>
                <c:ptCount val="17"/>
                <c:pt idx="0">
                  <c:v>97/98</c:v>
                </c:pt>
                <c:pt idx="1">
                  <c:v>98/99</c:v>
                </c:pt>
                <c:pt idx="2">
                  <c:v>99/00</c:v>
                </c:pt>
                <c:pt idx="3">
                  <c:v>00/01</c:v>
                </c:pt>
                <c:pt idx="4">
                  <c:v>01/02</c:v>
                </c:pt>
                <c:pt idx="5">
                  <c:v>02/03</c:v>
                </c:pt>
                <c:pt idx="6">
                  <c:v>03/04</c:v>
                </c:pt>
                <c:pt idx="7">
                  <c:v> 04/05</c:v>
                </c:pt>
                <c:pt idx="8">
                  <c:v> 05/06</c:v>
                </c:pt>
                <c:pt idx="9">
                  <c:v> 06/07</c:v>
                </c:pt>
                <c:pt idx="10">
                  <c:v> 07/08</c:v>
                </c:pt>
                <c:pt idx="11">
                  <c:v> 08/09</c:v>
                </c:pt>
                <c:pt idx="12">
                  <c:v> 09/10</c:v>
                </c:pt>
                <c:pt idx="13">
                  <c:v> 10/11</c:v>
                </c:pt>
                <c:pt idx="14">
                  <c:v> 11/12</c:v>
                </c:pt>
                <c:pt idx="15">
                  <c:v> 12/13</c:v>
                </c:pt>
                <c:pt idx="16">
                  <c:v> 13/14*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72.209999999999994</c:v>
                </c:pt>
                <c:pt idx="1">
                  <c:v>58.89</c:v>
                </c:pt>
                <c:pt idx="2">
                  <c:v>52.84</c:v>
                </c:pt>
                <c:pt idx="3">
                  <c:v>57.2</c:v>
                </c:pt>
                <c:pt idx="4">
                  <c:v>41.81</c:v>
                </c:pt>
                <c:pt idx="5">
                  <c:v>58.95</c:v>
                </c:pt>
                <c:pt idx="6">
                  <c:v>68.28</c:v>
                </c:pt>
                <c:pt idx="7">
                  <c:v>52.19</c:v>
                </c:pt>
                <c:pt idx="8">
                  <c:v>56.13</c:v>
                </c:pt>
                <c:pt idx="9">
                  <c:v>59.14</c:v>
                </c:pt>
                <c:pt idx="10">
                  <c:v>72.900000000000006</c:v>
                </c:pt>
                <c:pt idx="11">
                  <c:v>64.8</c:v>
                </c:pt>
                <c:pt idx="12">
                  <c:v>77.540000000000006</c:v>
                </c:pt>
                <c:pt idx="13">
                  <c:v>164.26</c:v>
                </c:pt>
                <c:pt idx="14">
                  <c:v>100</c:v>
                </c:pt>
                <c:pt idx="15">
                  <c:v>88</c:v>
                </c:pt>
                <c:pt idx="16">
                  <c:v>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1420384"/>
        <c:axId val="641419992"/>
      </c:lineChart>
      <c:catAx>
        <c:axId val="641419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4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799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1419600"/>
        <c:crossesAt val="0"/>
        <c:auto val="0"/>
        <c:lblAlgn val="ctr"/>
        <c:lblOffset val="100"/>
        <c:noMultiLvlLbl val="0"/>
      </c:catAx>
      <c:valAx>
        <c:axId val="641419600"/>
        <c:scaling>
          <c:orientation val="minMax"/>
          <c:max val="8"/>
          <c:min val="0"/>
        </c:scaling>
        <c:delete val="0"/>
        <c:axPos val="l"/>
        <c:numFmt formatCode="0" sourceLinked="0"/>
        <c:majorTickMark val="in"/>
        <c:minorTickMark val="none"/>
        <c:tickLblPos val="nextTo"/>
        <c:spPr>
          <a:ln w="3174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799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1419208"/>
        <c:crosses val="autoZero"/>
        <c:crossBetween val="between"/>
        <c:majorUnit val="2"/>
        <c:minorUnit val="1"/>
      </c:valAx>
      <c:valAx>
        <c:axId val="6414199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641420384"/>
        <c:crosses val="max"/>
        <c:crossBetween val="between"/>
        <c:majorUnit val="60"/>
      </c:valAx>
      <c:catAx>
        <c:axId val="641420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141999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999983654190742E-2"/>
          <c:y val="0.1033652298146945"/>
          <c:w val="0.87474978876400356"/>
          <c:h val="0.7177556651120103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Without Assistance</c:v>
                </c:pt>
              </c:strCache>
            </c:strRef>
          </c:tx>
          <c:spPr>
            <a:solidFill>
              <a:srgbClr val="FF9900"/>
            </a:solidFill>
            <a:ln w="25392">
              <a:noFill/>
            </a:ln>
          </c:spPr>
          <c:invertIfNegative val="0"/>
          <c:cat>
            <c:strRef>
              <c:f>Sheet1!$A$2:$A$18</c:f>
              <c:strCache>
                <c:ptCount val="17"/>
                <c:pt idx="0">
                  <c:v>97/98</c:v>
                </c:pt>
                <c:pt idx="1">
                  <c:v>98/99</c:v>
                </c:pt>
                <c:pt idx="2">
                  <c:v>99/00</c:v>
                </c:pt>
                <c:pt idx="3">
                  <c:v>00/01</c:v>
                </c:pt>
                <c:pt idx="4">
                  <c:v>01/02</c:v>
                </c:pt>
                <c:pt idx="5">
                  <c:v>02/03</c:v>
                </c:pt>
                <c:pt idx="6">
                  <c:v>03/04</c:v>
                </c:pt>
                <c:pt idx="7">
                  <c:v> 04/05</c:v>
                </c:pt>
                <c:pt idx="8">
                  <c:v> 05/06</c:v>
                </c:pt>
                <c:pt idx="9">
                  <c:v> 06/07</c:v>
                </c:pt>
                <c:pt idx="10">
                  <c:v> 07/08</c:v>
                </c:pt>
                <c:pt idx="11">
                  <c:v> 08/09</c:v>
                </c:pt>
                <c:pt idx="12">
                  <c:v> 09/10</c:v>
                </c:pt>
                <c:pt idx="13">
                  <c:v> 10/11</c:v>
                </c:pt>
                <c:pt idx="14">
                  <c:v> 11/12</c:v>
                </c:pt>
                <c:pt idx="15">
                  <c:v> 12/13</c:v>
                </c:pt>
                <c:pt idx="16">
                  <c:v> 13/14*</c:v>
                </c:pt>
              </c:strCache>
            </c:strRef>
          </c:cat>
          <c:val>
            <c:numRef>
              <c:f>Sheet1!$B$2:$B$18</c:f>
              <c:numCache>
                <c:formatCode>0</c:formatCode>
                <c:ptCount val="17"/>
                <c:pt idx="0">
                  <c:v>9990</c:v>
                </c:pt>
                <c:pt idx="1">
                  <c:v>9216</c:v>
                </c:pt>
                <c:pt idx="2">
                  <c:v>9486</c:v>
                </c:pt>
                <c:pt idx="3">
                  <c:v>8981</c:v>
                </c:pt>
                <c:pt idx="4">
                  <c:v>5668</c:v>
                </c:pt>
                <c:pt idx="5">
                  <c:v>8956</c:v>
                </c:pt>
                <c:pt idx="6">
                  <c:v>10436</c:v>
                </c:pt>
                <c:pt idx="7">
                  <c:v>13412</c:v>
                </c:pt>
                <c:pt idx="8">
                  <c:v>11289</c:v>
                </c:pt>
                <c:pt idx="9">
                  <c:v>11267</c:v>
                </c:pt>
                <c:pt idx="10">
                  <c:v>11027</c:v>
                </c:pt>
                <c:pt idx="11">
                  <c:v>3885</c:v>
                </c:pt>
                <c:pt idx="12">
                  <c:v>10830</c:v>
                </c:pt>
                <c:pt idx="13">
                  <c:v>13320</c:v>
                </c:pt>
                <c:pt idx="14">
                  <c:v>15344</c:v>
                </c:pt>
                <c:pt idx="15">
                  <c:v>13807</c:v>
                </c:pt>
                <c:pt idx="16">
                  <c:v>14610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With Assistance</c:v>
                </c:pt>
              </c:strCache>
            </c:strRef>
          </c:tx>
          <c:spPr>
            <a:solidFill>
              <a:srgbClr val="00CCFF"/>
            </a:solidFill>
            <a:ln w="25392">
              <a:noFill/>
            </a:ln>
          </c:spPr>
          <c:invertIfNegative val="0"/>
          <c:cat>
            <c:strRef>
              <c:f>Sheet1!$A$2:$A$18</c:f>
              <c:strCache>
                <c:ptCount val="17"/>
                <c:pt idx="0">
                  <c:v>97/98</c:v>
                </c:pt>
                <c:pt idx="1">
                  <c:v>98/99</c:v>
                </c:pt>
                <c:pt idx="2">
                  <c:v>99/00</c:v>
                </c:pt>
                <c:pt idx="3">
                  <c:v>00/01</c:v>
                </c:pt>
                <c:pt idx="4">
                  <c:v>01/02</c:v>
                </c:pt>
                <c:pt idx="5">
                  <c:v>02/03</c:v>
                </c:pt>
                <c:pt idx="6">
                  <c:v>03/04</c:v>
                </c:pt>
                <c:pt idx="7">
                  <c:v> 04/05</c:v>
                </c:pt>
                <c:pt idx="8">
                  <c:v> 05/06</c:v>
                </c:pt>
                <c:pt idx="9">
                  <c:v> 06/07</c:v>
                </c:pt>
                <c:pt idx="10">
                  <c:v> 07/08</c:v>
                </c:pt>
                <c:pt idx="11">
                  <c:v> 08/09</c:v>
                </c:pt>
                <c:pt idx="12">
                  <c:v> 09/10</c:v>
                </c:pt>
                <c:pt idx="13">
                  <c:v> 10/11</c:v>
                </c:pt>
                <c:pt idx="14">
                  <c:v> 11/12</c:v>
                </c:pt>
                <c:pt idx="15">
                  <c:v> 12/13</c:v>
                </c:pt>
                <c:pt idx="16">
                  <c:v> 13/14*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10191</c:v>
                </c:pt>
                <c:pt idx="1">
                  <c:v>9594</c:v>
                </c:pt>
                <c:pt idx="2">
                  <c:v>9708</c:v>
                </c:pt>
                <c:pt idx="3">
                  <c:v>10543</c:v>
                </c:pt>
                <c:pt idx="4">
                  <c:v>15999</c:v>
                </c:pt>
                <c:pt idx="5">
                  <c:v>10618</c:v>
                </c:pt>
                <c:pt idx="6">
                  <c:v>10696</c:v>
                </c:pt>
                <c:pt idx="7">
                  <c:v>13585</c:v>
                </c:pt>
                <c:pt idx="8">
                  <c:v>14379</c:v>
                </c:pt>
                <c:pt idx="9">
                  <c:v>15499</c:v>
                </c:pt>
                <c:pt idx="10">
                  <c:v>15046</c:v>
                </c:pt>
                <c:pt idx="11">
                  <c:v>19618</c:v>
                </c:pt>
                <c:pt idx="12">
                  <c:v>11417</c:v>
                </c:pt>
                <c:pt idx="13">
                  <c:v>12048</c:v>
                </c:pt>
                <c:pt idx="14">
                  <c:v>12445</c:v>
                </c:pt>
                <c:pt idx="15">
                  <c:v>12877</c:v>
                </c:pt>
                <c:pt idx="16">
                  <c:v>11316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641421168"/>
        <c:axId val="641421560"/>
      </c:barChart>
      <c:catAx>
        <c:axId val="64142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4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799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1421560"/>
        <c:crossesAt val="0"/>
        <c:auto val="0"/>
        <c:lblAlgn val="ctr"/>
        <c:lblOffset val="100"/>
        <c:tickLblSkip val="4"/>
        <c:noMultiLvlLbl val="0"/>
      </c:catAx>
      <c:valAx>
        <c:axId val="64142156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2400">
                <a:solidFill>
                  <a:schemeClr val="tx1"/>
                </a:solidFill>
              </a:defRPr>
            </a:pPr>
            <a:endParaRPr lang="en-US"/>
          </a:p>
        </c:txPr>
        <c:crossAx val="641421168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7130934298467534"/>
          <c:y val="0.92954212630899047"/>
          <c:w val="0.64885003313385103"/>
          <c:h val="7.0457882217847767E-2"/>
        </c:manualLayout>
      </c:layout>
      <c:overlay val="0"/>
      <c:txPr>
        <a:bodyPr/>
        <a:lstStyle/>
        <a:p>
          <a:pPr>
            <a:defRPr sz="20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81081081081113E-2"/>
          <c:y val="0.126032426326456"/>
          <c:w val="0.90270270270270259"/>
          <c:h val="0.5668967407555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2012/13</c:v>
                </c:pt>
              </c:strCache>
            </c:strRef>
          </c:tx>
          <c:spPr>
            <a:solidFill>
              <a:srgbClr val="FFC000"/>
            </a:solidFill>
            <a:ln w="38100">
              <a:solidFill>
                <a:srgbClr val="FFC000"/>
              </a:solidFill>
              <a:prstDash val="solid"/>
            </a:ln>
          </c:spPr>
          <c:invertIfNegative val="0"/>
          <c:cat>
            <c:strRef>
              <c:f>Sheet1!$B$1:$K$1</c:f>
              <c:strCache>
                <c:ptCount val="10"/>
                <c:pt idx="0">
                  <c:v>China</c:v>
                </c:pt>
                <c:pt idx="1">
                  <c:v>USA</c:v>
                </c:pt>
                <c:pt idx="2">
                  <c:v>Turkey</c:v>
                </c:pt>
                <c:pt idx="3">
                  <c:v>Greece</c:v>
                </c:pt>
                <c:pt idx="4">
                  <c:v>Spain</c:v>
                </c:pt>
                <c:pt idx="5">
                  <c:v>Mali</c:v>
                </c:pt>
                <c:pt idx="6">
                  <c:v>Burkina Faso</c:v>
                </c:pt>
                <c:pt idx="7">
                  <c:v>Colombia</c:v>
                </c:pt>
                <c:pt idx="8">
                  <c:v>Cote d'Ivoire</c:v>
                </c:pt>
                <c:pt idx="9">
                  <c:v>Senegal</c:v>
                </c:pt>
              </c:strCache>
            </c:strRef>
          </c:cat>
          <c:val>
            <c:numRef>
              <c:f>Sheet1!$B$2:$K$2</c:f>
              <c:numCache>
                <c:formatCode>0.00</c:formatCode>
                <c:ptCount val="10"/>
                <c:pt idx="0" formatCode="General">
                  <c:v>5.7939999999999996</c:v>
                </c:pt>
                <c:pt idx="1">
                  <c:v>0.56299999999999994</c:v>
                </c:pt>
                <c:pt idx="2">
                  <c:v>0.48799999999999999</c:v>
                </c:pt>
                <c:pt idx="3" formatCode="_(* #,##0.000_);_(* \(#,##0.000\);_(* &quot;-&quot;??_);_(@_)">
                  <c:v>0.26200000000000001</c:v>
                </c:pt>
                <c:pt idx="4" formatCode="_(* #,##0.000_);_(* \(#,##0.000\);_(* &quot;-&quot;??_);_(@_)">
                  <c:v>8.6999999999999994E-2</c:v>
                </c:pt>
                <c:pt idx="5" formatCode="_(* #,##0.000_);_(* \(#,##0.000\);_(* &quot;-&quot;??_);_(@_)">
                  <c:v>3.5999999999999997E-2</c:v>
                </c:pt>
                <c:pt idx="6" formatCode="_(* #,##0.000_);_(* \(#,##0.000\);_(* &quot;-&quot;??_);_(@_)">
                  <c:v>0.08</c:v>
                </c:pt>
                <c:pt idx="7" formatCode="_(* #,##0.000_);_(* \(#,##0.000\);_(* &quot;-&quot;??_);_(@_)">
                  <c:v>2.1000000000000001E-2</c:v>
                </c:pt>
                <c:pt idx="8" formatCode="_(* #,##0.000_);_(* \(#,##0.000\);_(* &quot;-&quot;??_);_(@_)">
                  <c:v>1.4E-2</c:v>
                </c:pt>
                <c:pt idx="9" formatCode="_(* #,##0.000_);_(* \(#,##0.000\);_(* &quot;-&quot;??_);_(@_)">
                  <c:v>6.0000000000000001E-3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2013/14</c:v>
                </c:pt>
              </c:strCache>
            </c:strRef>
          </c:tx>
          <c:spPr>
            <a:solidFill>
              <a:srgbClr val="66FFFF"/>
            </a:solidFill>
            <a:ln w="38100">
              <a:solidFill>
                <a:srgbClr val="66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3779028852920452E-2"/>
                  <c:y val="4.40275577844362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Sheet1!$B$1:$K$1</c:f>
              <c:strCache>
                <c:ptCount val="10"/>
                <c:pt idx="0">
                  <c:v>China</c:v>
                </c:pt>
                <c:pt idx="1">
                  <c:v>USA</c:v>
                </c:pt>
                <c:pt idx="2">
                  <c:v>Turkey</c:v>
                </c:pt>
                <c:pt idx="3">
                  <c:v>Greece</c:v>
                </c:pt>
                <c:pt idx="4">
                  <c:v>Spain</c:v>
                </c:pt>
                <c:pt idx="5">
                  <c:v>Mali</c:v>
                </c:pt>
                <c:pt idx="6">
                  <c:v>Burkina Faso</c:v>
                </c:pt>
                <c:pt idx="7">
                  <c:v>Colombia</c:v>
                </c:pt>
                <c:pt idx="8">
                  <c:v>Cote d'Ivoire</c:v>
                </c:pt>
                <c:pt idx="9">
                  <c:v>Senegal</c:v>
                </c:pt>
              </c:strCache>
            </c:strRef>
          </c:cat>
          <c:val>
            <c:numRef>
              <c:f>Sheet1!$B$3:$K$3</c:f>
              <c:numCache>
                <c:formatCode>0.00</c:formatCode>
                <c:ptCount val="10"/>
                <c:pt idx="0" formatCode="General">
                  <c:v>5.1059999999999999</c:v>
                </c:pt>
                <c:pt idx="1">
                  <c:v>0.45300000000000001</c:v>
                </c:pt>
                <c:pt idx="2">
                  <c:v>0.45400000000000001</c:v>
                </c:pt>
                <c:pt idx="3" formatCode="_(* #,##0.000_);_(* \(#,##0.000\);_(* &quot;-&quot;??_);_(@_)">
                  <c:v>0.27400000000000002</c:v>
                </c:pt>
                <c:pt idx="4" formatCode="_(* #,##0.000_);_(* \(#,##0.000\);_(* &quot;-&quot;??_);_(@_)">
                  <c:v>9.1999999999999998E-2</c:v>
                </c:pt>
                <c:pt idx="5" formatCode="_(* #,##0.000_);_(* \(#,##0.000\);_(* &quot;-&quot;??_);_(@_)">
                  <c:v>3.7999999999999999E-2</c:v>
                </c:pt>
                <c:pt idx="6" formatCode="_(* #,##0.000_);_(* \(#,##0.000\);_(* &quot;-&quot;??_);_(@_)">
                  <c:v>0.03</c:v>
                </c:pt>
                <c:pt idx="7" formatCode="_(* #,##0.000_);_(* \(#,##0.000\);_(* &quot;-&quot;??_);_(@_)">
                  <c:v>1.7999999999999999E-2</c:v>
                </c:pt>
                <c:pt idx="8" formatCode="_(* #,##0.000_);_(* \(#,##0.000\);_(* &quot;-&quot;??_);_(@_)">
                  <c:v>1.4E-2</c:v>
                </c:pt>
                <c:pt idx="9" formatCode="_(* #,##0.000_);_(* \(#,##0.000\);_(* &quot;-&quot;??_);_(@_)">
                  <c:v>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422344"/>
        <c:axId val="641422736"/>
      </c:barChart>
      <c:catAx>
        <c:axId val="641422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FFFFFF"/>
            </a:solidFill>
            <a:prstDash val="solid"/>
          </a:ln>
        </c:spPr>
        <c:txPr>
          <a:bodyPr rot="-2340000" vert="horz"/>
          <a:lstStyle/>
          <a:p>
            <a:pPr>
              <a:defRPr sz="20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142273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41422736"/>
        <c:scaling>
          <c:orientation val="minMax"/>
          <c:max val="6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2540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323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1422344"/>
        <c:crosses val="autoZero"/>
        <c:crossBetween val="between"/>
        <c:majorUnit val="2"/>
        <c:minorUnit val="0.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5208664187912473"/>
          <c:y val="2.9273781655671415E-2"/>
          <c:w val="0.49736564805058026"/>
          <c:h val="8.0858085808580824E-2"/>
        </c:manualLayout>
      </c:layout>
      <c:overlay val="0"/>
      <c:spPr>
        <a:noFill/>
        <a:ln w="12700">
          <a:noFill/>
          <a:prstDash val="solid"/>
        </a:ln>
      </c:spPr>
      <c:txPr>
        <a:bodyPr/>
        <a:lstStyle/>
        <a:p>
          <a:pPr>
            <a:defRPr sz="2680" b="1" i="0" u="none" strike="noStrike" baseline="0">
              <a:solidFill>
                <a:srgbClr val="FFFFFF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949308755760398E-2"/>
          <c:y val="5.3054662379421233E-2"/>
          <c:w val="0.91520737327188961"/>
          <c:h val="0.7653886940584653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6600"/>
            </a:solidFill>
            <a:ln w="1272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5"/>
                <c:pt idx="0">
                  <c:v>Corn</c:v>
                </c:pt>
                <c:pt idx="1">
                  <c:v>Soybean</c:v>
                </c:pt>
                <c:pt idx="2">
                  <c:v>Wheat</c:v>
                </c:pt>
                <c:pt idx="3">
                  <c:v>Rice</c:v>
                </c:pt>
                <c:pt idx="4">
                  <c:v>Sugar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5"/>
                <c:pt idx="0">
                  <c:v>7.1726771870831101</c:v>
                </c:pt>
                <c:pt idx="1">
                  <c:v>3.0580267464988835</c:v>
                </c:pt>
                <c:pt idx="2">
                  <c:v>7.4120102120073375</c:v>
                </c:pt>
                <c:pt idx="3">
                  <c:v>1.9948654261369096</c:v>
                </c:pt>
                <c:pt idx="4">
                  <c:v>1.8149666497134693</c:v>
                </c:pt>
              </c:numCache>
            </c:numRef>
          </c:val>
        </c:ser>
        <c:ser>
          <c:idx val="4"/>
          <c:order val="1"/>
          <c:tx>
            <c:strRef>
              <c:f>Sheet1!$A$4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6600"/>
            </a:solidFill>
            <a:ln w="1272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5"/>
                <c:pt idx="0">
                  <c:v>Corn</c:v>
                </c:pt>
                <c:pt idx="1">
                  <c:v>Soybean</c:v>
                </c:pt>
                <c:pt idx="2">
                  <c:v>Wheat</c:v>
                </c:pt>
                <c:pt idx="3">
                  <c:v>Rice</c:v>
                </c:pt>
                <c:pt idx="4">
                  <c:v>Sugar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5"/>
                <c:pt idx="0">
                  <c:v>11.401852157333767</c:v>
                </c:pt>
                <c:pt idx="1">
                  <c:v>4.4914492755722968</c:v>
                </c:pt>
                <c:pt idx="2">
                  <c:v>9.4114411419204487</c:v>
                </c:pt>
                <c:pt idx="3">
                  <c:v>3.5325897063388378</c:v>
                </c:pt>
                <c:pt idx="4">
                  <c:v>1.7577682441972209</c:v>
                </c:pt>
              </c:numCache>
            </c:numRef>
          </c:val>
        </c:ser>
        <c:ser>
          <c:idx val="5"/>
          <c:order val="2"/>
          <c:tx>
            <c:strRef>
              <c:f>Sheet1!$A$5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6600"/>
            </a:solidFill>
            <a:ln w="12721">
              <a:solidFill>
                <a:srgbClr val="FFFFFF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5"/>
                <c:pt idx="0">
                  <c:v>Corn</c:v>
                </c:pt>
                <c:pt idx="1">
                  <c:v>Soybean</c:v>
                </c:pt>
                <c:pt idx="2">
                  <c:v>Wheat</c:v>
                </c:pt>
                <c:pt idx="3">
                  <c:v>Rice</c:v>
                </c:pt>
                <c:pt idx="4">
                  <c:v>Sugar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5"/>
                <c:pt idx="0">
                  <c:v>16.737627500401057</c:v>
                </c:pt>
                <c:pt idx="1">
                  <c:v>8.7006352911392391</c:v>
                </c:pt>
                <c:pt idx="2">
                  <c:v>8.2892517848931639</c:v>
                </c:pt>
                <c:pt idx="3">
                  <c:v>9.6217914852966686</c:v>
                </c:pt>
                <c:pt idx="4">
                  <c:v>3.6256508921277275</c:v>
                </c:pt>
              </c:numCache>
            </c:numRef>
          </c:val>
        </c:ser>
        <c:ser>
          <c:idx val="6"/>
          <c:order val="3"/>
          <c:tx>
            <c:strRef>
              <c:f>Sheet1!$A$6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6600"/>
            </a:solidFill>
            <a:ln w="1272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5"/>
                <c:pt idx="0">
                  <c:v>Corn</c:v>
                </c:pt>
                <c:pt idx="1">
                  <c:v>Soybean</c:v>
                </c:pt>
                <c:pt idx="2">
                  <c:v>Wheat</c:v>
                </c:pt>
                <c:pt idx="3">
                  <c:v>Rice</c:v>
                </c:pt>
                <c:pt idx="4">
                  <c:v>Sugar</c:v>
                </c:pt>
              </c:strCache>
            </c:strRef>
          </c:cat>
          <c:val>
            <c:numRef>
              <c:f>Sheet1!$B$6:$G$6</c:f>
              <c:numCache>
                <c:formatCode>0</c:formatCode>
                <c:ptCount val="5"/>
                <c:pt idx="0">
                  <c:v>7.8807404288282612</c:v>
                </c:pt>
                <c:pt idx="1">
                  <c:v>4.1889449842814805</c:v>
                </c:pt>
                <c:pt idx="2">
                  <c:v>5.1466194408185046</c:v>
                </c:pt>
                <c:pt idx="3">
                  <c:v>4.0676104965201159</c:v>
                </c:pt>
                <c:pt idx="4">
                  <c:v>1.8836370651166994</c:v>
                </c:pt>
              </c:numCache>
            </c:numRef>
          </c:val>
        </c:ser>
        <c:ser>
          <c:idx val="7"/>
          <c:order val="4"/>
          <c:tx>
            <c:strRef>
              <c:f>Sheet1!$A$7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6600"/>
            </a:solidFill>
            <a:ln w="1272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5"/>
                <c:pt idx="0">
                  <c:v>Corn</c:v>
                </c:pt>
                <c:pt idx="1">
                  <c:v>Soybean</c:v>
                </c:pt>
                <c:pt idx="2">
                  <c:v>Wheat</c:v>
                </c:pt>
                <c:pt idx="3">
                  <c:v>Rice</c:v>
                </c:pt>
                <c:pt idx="4">
                  <c:v>Sugar</c:v>
                </c:pt>
              </c:strCache>
            </c:strRef>
          </c:cat>
          <c:val>
            <c:numRef>
              <c:f>Sheet1!$B$7:$G$7</c:f>
              <c:numCache>
                <c:formatCode>0</c:formatCode>
                <c:ptCount val="5"/>
                <c:pt idx="0">
                  <c:v>6.6353170465498366</c:v>
                </c:pt>
                <c:pt idx="1">
                  <c:v>3.6966048681687438</c:v>
                </c:pt>
                <c:pt idx="2">
                  <c:v>6.2534758675475786</c:v>
                </c:pt>
                <c:pt idx="3">
                  <c:v>3.6189086529167476</c:v>
                </c:pt>
                <c:pt idx="4">
                  <c:v>2.2717058878763963</c:v>
                </c:pt>
              </c:numCache>
            </c:numRef>
          </c:val>
        </c:ser>
        <c:ser>
          <c:idx val="8"/>
          <c:order val="5"/>
          <c:tx>
            <c:strRef>
              <c:f>Sheet1!$A$8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97C1F"/>
            </a:solidFill>
            <a:ln w="1272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5"/>
                <c:pt idx="0">
                  <c:v>Corn</c:v>
                </c:pt>
                <c:pt idx="1">
                  <c:v>Soybean</c:v>
                </c:pt>
                <c:pt idx="2">
                  <c:v>Wheat</c:v>
                </c:pt>
                <c:pt idx="3">
                  <c:v>Rice</c:v>
                </c:pt>
                <c:pt idx="4">
                  <c:v>Sugar</c:v>
                </c:pt>
              </c:strCache>
            </c:strRef>
          </c:cat>
          <c:val>
            <c:numRef>
              <c:f>Sheet1!$B$8:$G$8</c:f>
              <c:numCache>
                <c:formatCode>0</c:formatCode>
                <c:ptCount val="5"/>
                <c:pt idx="0">
                  <c:v>9.7593930062938057</c:v>
                </c:pt>
                <c:pt idx="1">
                  <c:v>3.891527466497462</c:v>
                </c:pt>
                <c:pt idx="2">
                  <c:v>6.0369665842219691</c:v>
                </c:pt>
                <c:pt idx="3">
                  <c:v>4.7910510198866278</c:v>
                </c:pt>
                <c:pt idx="4">
                  <c:v>2.5125538126633105</c:v>
                </c:pt>
              </c:numCache>
            </c:numRef>
          </c:val>
        </c:ser>
        <c:ser>
          <c:idx val="9"/>
          <c:order val="6"/>
          <c:tx>
            <c:strRef>
              <c:f>Sheet1!$A$9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FF00"/>
            </a:solidFill>
            <a:ln w="1272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5"/>
                <c:pt idx="0">
                  <c:v>Corn</c:v>
                </c:pt>
                <c:pt idx="1">
                  <c:v>Soybean</c:v>
                </c:pt>
                <c:pt idx="2">
                  <c:v>Wheat</c:v>
                </c:pt>
                <c:pt idx="3">
                  <c:v>Rice</c:v>
                </c:pt>
                <c:pt idx="4">
                  <c:v>Sugar</c:v>
                </c:pt>
              </c:strCache>
            </c:strRef>
          </c:cat>
          <c:val>
            <c:numRef>
              <c:f>Sheet1!$B$9:$G$9</c:f>
              <c:numCache>
                <c:formatCode>0</c:formatCode>
                <c:ptCount val="5"/>
                <c:pt idx="0">
                  <c:v>8.8203639081396528</c:v>
                </c:pt>
                <c:pt idx="1">
                  <c:v>3.7884002799031826</c:v>
                </c:pt>
                <c:pt idx="2">
                  <c:v>5.66994711422325</c:v>
                </c:pt>
                <c:pt idx="3">
                  <c:v>3.697467550522648</c:v>
                </c:pt>
                <c:pt idx="4">
                  <c:v>2.2869396551724135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562792"/>
        <c:axId val="416563184"/>
      </c:barChart>
      <c:catAx>
        <c:axId val="416562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65631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16563184"/>
        <c:scaling>
          <c:orientation val="minMax"/>
          <c:max val="18"/>
        </c:scaling>
        <c:delete val="0"/>
        <c:axPos val="l"/>
        <c:numFmt formatCode="0" sourceLinked="1"/>
        <c:majorTickMark val="out"/>
        <c:minorTickMark val="none"/>
        <c:tickLblPos val="nextTo"/>
        <c:spPr>
          <a:ln w="31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6562792"/>
        <c:crosses val="autoZero"/>
        <c:crossBetween val="between"/>
        <c:majorUnit val="6"/>
      </c:valAx>
      <c:spPr>
        <a:noFill/>
        <a:ln w="25441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8696554153075132"/>
          <c:y val="0.11411503309873751"/>
          <c:w val="0.6992387113251376"/>
          <c:h val="0.18869771810736757"/>
        </c:manualLayout>
      </c:layout>
      <c:overlay val="0"/>
      <c:spPr>
        <a:noFill/>
        <a:ln w="25441">
          <a:noFill/>
        </a:ln>
      </c:spPr>
      <c:txPr>
        <a:bodyPr/>
        <a:lstStyle/>
        <a:p>
          <a:pPr>
            <a:defRPr sz="2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67454068241473E-2"/>
          <c:y val="5.9864652535005683E-2"/>
          <c:w val="0.90157522095324683"/>
          <c:h val="0.645942076973031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Fertilizer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Sheet1!$A$2:$A$98</c:f>
              <c:numCache>
                <c:formatCode>mmm\-yy</c:formatCode>
                <c:ptCount val="97"/>
                <c:pt idx="0">
                  <c:v>39234</c:v>
                </c:pt>
                <c:pt idx="1">
                  <c:v>39264</c:v>
                </c:pt>
                <c:pt idx="2">
                  <c:v>39295</c:v>
                </c:pt>
                <c:pt idx="3">
                  <c:v>39326</c:v>
                </c:pt>
                <c:pt idx="4">
                  <c:v>39356</c:v>
                </c:pt>
                <c:pt idx="5">
                  <c:v>39387</c:v>
                </c:pt>
                <c:pt idx="6">
                  <c:v>39417</c:v>
                </c:pt>
                <c:pt idx="7">
                  <c:v>39448</c:v>
                </c:pt>
                <c:pt idx="8">
                  <c:v>39479</c:v>
                </c:pt>
                <c:pt idx="9">
                  <c:v>39508</c:v>
                </c:pt>
                <c:pt idx="10">
                  <c:v>39539</c:v>
                </c:pt>
                <c:pt idx="11">
                  <c:v>39569</c:v>
                </c:pt>
                <c:pt idx="12">
                  <c:v>39600</c:v>
                </c:pt>
                <c:pt idx="13">
                  <c:v>39630</c:v>
                </c:pt>
                <c:pt idx="14">
                  <c:v>39661</c:v>
                </c:pt>
                <c:pt idx="15">
                  <c:v>39692</c:v>
                </c:pt>
                <c:pt idx="16">
                  <c:v>39722</c:v>
                </c:pt>
                <c:pt idx="17">
                  <c:v>39753</c:v>
                </c:pt>
                <c:pt idx="18">
                  <c:v>39783</c:v>
                </c:pt>
                <c:pt idx="19">
                  <c:v>39814</c:v>
                </c:pt>
                <c:pt idx="20">
                  <c:v>39845</c:v>
                </c:pt>
                <c:pt idx="21">
                  <c:v>39873</c:v>
                </c:pt>
                <c:pt idx="22">
                  <c:v>39904</c:v>
                </c:pt>
                <c:pt idx="23">
                  <c:v>39934</c:v>
                </c:pt>
                <c:pt idx="24">
                  <c:v>39965</c:v>
                </c:pt>
                <c:pt idx="25">
                  <c:v>39995</c:v>
                </c:pt>
                <c:pt idx="26">
                  <c:v>40026</c:v>
                </c:pt>
                <c:pt idx="27">
                  <c:v>40057</c:v>
                </c:pt>
                <c:pt idx="28">
                  <c:v>40087</c:v>
                </c:pt>
                <c:pt idx="29">
                  <c:v>40118</c:v>
                </c:pt>
                <c:pt idx="30">
                  <c:v>40148</c:v>
                </c:pt>
                <c:pt idx="31">
                  <c:v>40179</c:v>
                </c:pt>
                <c:pt idx="32">
                  <c:v>40210</c:v>
                </c:pt>
                <c:pt idx="33">
                  <c:v>40238</c:v>
                </c:pt>
                <c:pt idx="34">
                  <c:v>40269</c:v>
                </c:pt>
                <c:pt idx="35">
                  <c:v>40299</c:v>
                </c:pt>
                <c:pt idx="36">
                  <c:v>40330</c:v>
                </c:pt>
                <c:pt idx="37">
                  <c:v>40360</c:v>
                </c:pt>
                <c:pt idx="38">
                  <c:v>40391</c:v>
                </c:pt>
                <c:pt idx="39">
                  <c:v>40422</c:v>
                </c:pt>
                <c:pt idx="40">
                  <c:v>40452</c:v>
                </c:pt>
                <c:pt idx="41">
                  <c:v>40483</c:v>
                </c:pt>
                <c:pt idx="42">
                  <c:v>40513</c:v>
                </c:pt>
                <c:pt idx="43">
                  <c:v>40544</c:v>
                </c:pt>
                <c:pt idx="44">
                  <c:v>40575</c:v>
                </c:pt>
                <c:pt idx="45">
                  <c:v>40603</c:v>
                </c:pt>
                <c:pt idx="46">
                  <c:v>40634</c:v>
                </c:pt>
                <c:pt idx="47">
                  <c:v>40664</c:v>
                </c:pt>
                <c:pt idx="48">
                  <c:v>40695</c:v>
                </c:pt>
                <c:pt idx="49">
                  <c:v>40725</c:v>
                </c:pt>
                <c:pt idx="50">
                  <c:v>40756</c:v>
                </c:pt>
                <c:pt idx="51">
                  <c:v>40787</c:v>
                </c:pt>
                <c:pt idx="52">
                  <c:v>40817</c:v>
                </c:pt>
                <c:pt idx="53">
                  <c:v>40848</c:v>
                </c:pt>
                <c:pt idx="54">
                  <c:v>40878</c:v>
                </c:pt>
                <c:pt idx="55">
                  <c:v>40909</c:v>
                </c:pt>
                <c:pt idx="56">
                  <c:v>40940</c:v>
                </c:pt>
                <c:pt idx="57">
                  <c:v>40969</c:v>
                </c:pt>
                <c:pt idx="58">
                  <c:v>41000</c:v>
                </c:pt>
                <c:pt idx="59">
                  <c:v>41030</c:v>
                </c:pt>
                <c:pt idx="60">
                  <c:v>41061</c:v>
                </c:pt>
                <c:pt idx="61">
                  <c:v>41091</c:v>
                </c:pt>
                <c:pt idx="62">
                  <c:v>41122</c:v>
                </c:pt>
                <c:pt idx="63">
                  <c:v>41153</c:v>
                </c:pt>
                <c:pt idx="64">
                  <c:v>41183</c:v>
                </c:pt>
                <c:pt idx="65">
                  <c:v>41214</c:v>
                </c:pt>
                <c:pt idx="66">
                  <c:v>41244</c:v>
                </c:pt>
                <c:pt idx="67">
                  <c:v>41275</c:v>
                </c:pt>
                <c:pt idx="68">
                  <c:v>41306</c:v>
                </c:pt>
                <c:pt idx="69">
                  <c:v>41334</c:v>
                </c:pt>
                <c:pt idx="70">
                  <c:v>41365</c:v>
                </c:pt>
                <c:pt idx="71">
                  <c:v>41395</c:v>
                </c:pt>
                <c:pt idx="72">
                  <c:v>41426</c:v>
                </c:pt>
                <c:pt idx="73">
                  <c:v>41456</c:v>
                </c:pt>
                <c:pt idx="74">
                  <c:v>41487</c:v>
                </c:pt>
                <c:pt idx="75">
                  <c:v>41518</c:v>
                </c:pt>
                <c:pt idx="76">
                  <c:v>41548</c:v>
                </c:pt>
                <c:pt idx="77">
                  <c:v>41579</c:v>
                </c:pt>
                <c:pt idx="78">
                  <c:v>41609</c:v>
                </c:pt>
                <c:pt idx="79">
                  <c:v>41640</c:v>
                </c:pt>
                <c:pt idx="80">
                  <c:v>41671</c:v>
                </c:pt>
                <c:pt idx="81">
                  <c:v>41699</c:v>
                </c:pt>
                <c:pt idx="82">
                  <c:v>41730</c:v>
                </c:pt>
                <c:pt idx="83">
                  <c:v>41760</c:v>
                </c:pt>
                <c:pt idx="84">
                  <c:v>41791</c:v>
                </c:pt>
                <c:pt idx="85">
                  <c:v>41821</c:v>
                </c:pt>
                <c:pt idx="86">
                  <c:v>41852</c:v>
                </c:pt>
                <c:pt idx="87">
                  <c:v>41883</c:v>
                </c:pt>
                <c:pt idx="88">
                  <c:v>41913</c:v>
                </c:pt>
                <c:pt idx="89">
                  <c:v>41944</c:v>
                </c:pt>
                <c:pt idx="90">
                  <c:v>41974</c:v>
                </c:pt>
                <c:pt idx="91">
                  <c:v>42005</c:v>
                </c:pt>
                <c:pt idx="92">
                  <c:v>42036</c:v>
                </c:pt>
                <c:pt idx="93">
                  <c:v>42064</c:v>
                </c:pt>
                <c:pt idx="94">
                  <c:v>42095</c:v>
                </c:pt>
                <c:pt idx="95">
                  <c:v>42125</c:v>
                </c:pt>
                <c:pt idx="96">
                  <c:v>42156</c:v>
                </c:pt>
              </c:numCache>
            </c:numRef>
          </c:cat>
          <c:val>
            <c:numRef>
              <c:f>Sheet1!$B$2:$B$98</c:f>
              <c:numCache>
                <c:formatCode>General</c:formatCode>
                <c:ptCount val="97"/>
                <c:pt idx="0">
                  <c:v>84.450790618426097</c:v>
                </c:pt>
                <c:pt idx="1">
                  <c:v>81.803333210636794</c:v>
                </c:pt>
                <c:pt idx="2">
                  <c:v>83.809851040380394</c:v>
                </c:pt>
                <c:pt idx="3">
                  <c:v>91.108027166718898</c:v>
                </c:pt>
                <c:pt idx="4">
                  <c:v>94.975389492488006</c:v>
                </c:pt>
                <c:pt idx="5">
                  <c:v>103.137979657906</c:v>
                </c:pt>
                <c:pt idx="6">
                  <c:v>113.60556591416</c:v>
                </c:pt>
                <c:pt idx="7">
                  <c:v>126.154610228425</c:v>
                </c:pt>
                <c:pt idx="8">
                  <c:v>137.37050948404701</c:v>
                </c:pt>
                <c:pt idx="9">
                  <c:v>175.071515284561</c:v>
                </c:pt>
                <c:pt idx="10">
                  <c:v>205.229432908131</c:v>
                </c:pt>
                <c:pt idx="11">
                  <c:v>230.535656087924</c:v>
                </c:pt>
                <c:pt idx="12">
                  <c:v>232.17301937249101</c:v>
                </c:pt>
                <c:pt idx="13">
                  <c:v>256.33176731797897</c:v>
                </c:pt>
                <c:pt idx="14">
                  <c:v>272.258576944742</c:v>
                </c:pt>
                <c:pt idx="15">
                  <c:v>264.10250609643498</c:v>
                </c:pt>
                <c:pt idx="16">
                  <c:v>215.82676224606101</c:v>
                </c:pt>
                <c:pt idx="17">
                  <c:v>163.950301792435</c:v>
                </c:pt>
                <c:pt idx="18">
                  <c:v>150.08030500695099</c:v>
                </c:pt>
                <c:pt idx="19">
                  <c:v>145.64594238164401</c:v>
                </c:pt>
                <c:pt idx="20">
                  <c:v>131.803058989981</c:v>
                </c:pt>
                <c:pt idx="21">
                  <c:v>129.104582933339</c:v>
                </c:pt>
                <c:pt idx="22">
                  <c:v>113.283674188486</c:v>
                </c:pt>
                <c:pt idx="23">
                  <c:v>108.009514771338</c:v>
                </c:pt>
                <c:pt idx="24">
                  <c:v>103.28118901162399</c:v>
                </c:pt>
                <c:pt idx="25">
                  <c:v>99.712103359496496</c:v>
                </c:pt>
                <c:pt idx="26">
                  <c:v>86.735048649883097</c:v>
                </c:pt>
                <c:pt idx="27">
                  <c:v>84.838755990655798</c:v>
                </c:pt>
                <c:pt idx="28">
                  <c:v>86.942650634107395</c:v>
                </c:pt>
                <c:pt idx="29">
                  <c:v>86.745018736851605</c:v>
                </c:pt>
                <c:pt idx="30">
                  <c:v>87.102710688239398</c:v>
                </c:pt>
                <c:pt idx="31">
                  <c:v>91.168734078127997</c:v>
                </c:pt>
                <c:pt idx="32">
                  <c:v>92.907447638788398</c:v>
                </c:pt>
                <c:pt idx="33">
                  <c:v>93.384918583645799</c:v>
                </c:pt>
                <c:pt idx="34">
                  <c:v>93.535877470730995</c:v>
                </c:pt>
                <c:pt idx="35">
                  <c:v>89.146883271663796</c:v>
                </c:pt>
                <c:pt idx="36">
                  <c:v>89.005278985116206</c:v>
                </c:pt>
                <c:pt idx="37">
                  <c:v>92.708949831069603</c:v>
                </c:pt>
                <c:pt idx="38">
                  <c:v>98.769377537913797</c:v>
                </c:pt>
                <c:pt idx="39">
                  <c:v>107.01292934674601</c:v>
                </c:pt>
                <c:pt idx="40">
                  <c:v>112.508285016664</c:v>
                </c:pt>
                <c:pt idx="41">
                  <c:v>118.646814991163</c:v>
                </c:pt>
                <c:pt idx="42">
                  <c:v>121.204503248371</c:v>
                </c:pt>
                <c:pt idx="43">
                  <c:v>124.080824328665</c:v>
                </c:pt>
                <c:pt idx="44">
                  <c:v>123.779729148565</c:v>
                </c:pt>
                <c:pt idx="45">
                  <c:v>119.96539017328701</c:v>
                </c:pt>
                <c:pt idx="46">
                  <c:v>129.25895084817401</c:v>
                </c:pt>
                <c:pt idx="47">
                  <c:v>138.37696690019899</c:v>
                </c:pt>
                <c:pt idx="48">
                  <c:v>152.24458009910501</c:v>
                </c:pt>
                <c:pt idx="49">
                  <c:v>154.546012477896</c:v>
                </c:pt>
                <c:pt idx="50">
                  <c:v>156.512490465903</c:v>
                </c:pt>
                <c:pt idx="51">
                  <c:v>159.52230298362599</c:v>
                </c:pt>
                <c:pt idx="52">
                  <c:v>159.14883665341699</c:v>
                </c:pt>
                <c:pt idx="53">
                  <c:v>156.30400813446201</c:v>
                </c:pt>
                <c:pt idx="54">
                  <c:v>137.31116287452701</c:v>
                </c:pt>
                <c:pt idx="55">
                  <c:v>134.09144620015101</c:v>
                </c:pt>
                <c:pt idx="56">
                  <c:v>135.77895593711199</c:v>
                </c:pt>
                <c:pt idx="57">
                  <c:v>139.35628392262501</c:v>
                </c:pt>
                <c:pt idx="58">
                  <c:v>149.92981557648301</c:v>
                </c:pt>
                <c:pt idx="59">
                  <c:v>150.408022056015</c:v>
                </c:pt>
                <c:pt idx="60">
                  <c:v>139.41947370206199</c:v>
                </c:pt>
                <c:pt idx="61">
                  <c:v>135.321880918516</c:v>
                </c:pt>
                <c:pt idx="62">
                  <c:v>134.93489312020299</c:v>
                </c:pt>
                <c:pt idx="63">
                  <c:v>136.11314672883401</c:v>
                </c:pt>
                <c:pt idx="64">
                  <c:v>135.677931996376</c:v>
                </c:pt>
                <c:pt idx="65">
                  <c:v>130.1291219117</c:v>
                </c:pt>
                <c:pt idx="66">
                  <c:v>130.07166907652299</c:v>
                </c:pt>
                <c:pt idx="67">
                  <c:v>129.52892861020399</c:v>
                </c:pt>
                <c:pt idx="68">
                  <c:v>130.433957153585</c:v>
                </c:pt>
                <c:pt idx="69">
                  <c:v>126.789012028946</c:v>
                </c:pt>
                <c:pt idx="70">
                  <c:v>123.34193579709699</c:v>
                </c:pt>
                <c:pt idx="71">
                  <c:v>119.788256610643</c:v>
                </c:pt>
                <c:pt idx="72">
                  <c:v>116.288983331553</c:v>
                </c:pt>
                <c:pt idx="73">
                  <c:v>114.553996493764</c:v>
                </c:pt>
                <c:pt idx="74">
                  <c:v>107.450655015097</c:v>
                </c:pt>
                <c:pt idx="75">
                  <c:v>102.61866545369</c:v>
                </c:pt>
                <c:pt idx="76">
                  <c:v>98.7505218416144</c:v>
                </c:pt>
                <c:pt idx="77">
                  <c:v>96.616530490771098</c:v>
                </c:pt>
                <c:pt idx="78">
                  <c:v>98.223313673640504</c:v>
                </c:pt>
                <c:pt idx="79">
                  <c:v>102.381158378432</c:v>
                </c:pt>
                <c:pt idx="80">
                  <c:v>104.17466317656</c:v>
                </c:pt>
                <c:pt idx="81">
                  <c:v>100.830071080829</c:v>
                </c:pt>
                <c:pt idx="82">
                  <c:v>94.979976189330401</c:v>
                </c:pt>
                <c:pt idx="83">
                  <c:v>96.233759117611598</c:v>
                </c:pt>
                <c:pt idx="84">
                  <c:v>96.221078525186599</c:v>
                </c:pt>
                <c:pt idx="85">
                  <c:v>99.0530703883245</c:v>
                </c:pt>
                <c:pt idx="86">
                  <c:v>102.283945697658</c:v>
                </c:pt>
                <c:pt idx="87">
                  <c:v>103.080737865503</c:v>
                </c:pt>
                <c:pt idx="88">
                  <c:v>102.66043549367301</c:v>
                </c:pt>
                <c:pt idx="89">
                  <c:v>101.859540796297</c:v>
                </c:pt>
                <c:pt idx="90">
                  <c:v>101.801315634944</c:v>
                </c:pt>
                <c:pt idx="91">
                  <c:v>102.696589552335</c:v>
                </c:pt>
                <c:pt idx="92">
                  <c:v>99.503941407832301</c:v>
                </c:pt>
                <c:pt idx="93">
                  <c:v>95.779009762424593</c:v>
                </c:pt>
                <c:pt idx="94">
                  <c:v>93.046201001783004</c:v>
                </c:pt>
                <c:pt idx="95">
                  <c:v>92.186601391304393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6563968"/>
        <c:axId val="416564360"/>
      </c:lineChart>
      <c:dateAx>
        <c:axId val="416563968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564360"/>
        <c:crosses val="autoZero"/>
        <c:auto val="1"/>
        <c:lblOffset val="100"/>
        <c:baseTimeUnit val="months"/>
        <c:majorUnit val="12"/>
        <c:majorTimeUnit val="months"/>
      </c:dateAx>
      <c:valAx>
        <c:axId val="41656436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56396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67454068241473E-2"/>
          <c:y val="5.9864652535005683E-2"/>
          <c:w val="0.89430579817174594"/>
          <c:h val="0.64594207697303174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rgbClr val="FF0DEC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DEC"/>
              </a:solidFill>
              <a:ln w="9525">
                <a:solidFill>
                  <a:srgbClr val="FF0DEC"/>
                </a:solidFill>
              </a:ln>
              <a:effectLst/>
            </c:spPr>
          </c:marker>
          <c:cat>
            <c:numRef>
              <c:f>Sheet1!$A$2:$A$98</c:f>
              <c:numCache>
                <c:formatCode>mmm\-yy</c:formatCode>
                <c:ptCount val="97"/>
                <c:pt idx="0">
                  <c:v>39234</c:v>
                </c:pt>
                <c:pt idx="1">
                  <c:v>39264</c:v>
                </c:pt>
                <c:pt idx="2">
                  <c:v>39295</c:v>
                </c:pt>
                <c:pt idx="3">
                  <c:v>39326</c:v>
                </c:pt>
                <c:pt idx="4">
                  <c:v>39356</c:v>
                </c:pt>
                <c:pt idx="5">
                  <c:v>39387</c:v>
                </c:pt>
                <c:pt idx="6">
                  <c:v>39417</c:v>
                </c:pt>
                <c:pt idx="7">
                  <c:v>39448</c:v>
                </c:pt>
                <c:pt idx="8">
                  <c:v>39479</c:v>
                </c:pt>
                <c:pt idx="9">
                  <c:v>39508</c:v>
                </c:pt>
                <c:pt idx="10">
                  <c:v>39539</c:v>
                </c:pt>
                <c:pt idx="11">
                  <c:v>39569</c:v>
                </c:pt>
                <c:pt idx="12">
                  <c:v>39600</c:v>
                </c:pt>
                <c:pt idx="13">
                  <c:v>39630</c:v>
                </c:pt>
                <c:pt idx="14">
                  <c:v>39661</c:v>
                </c:pt>
                <c:pt idx="15">
                  <c:v>39692</c:v>
                </c:pt>
                <c:pt idx="16">
                  <c:v>39722</c:v>
                </c:pt>
                <c:pt idx="17">
                  <c:v>39753</c:v>
                </c:pt>
                <c:pt idx="18">
                  <c:v>39783</c:v>
                </c:pt>
                <c:pt idx="19">
                  <c:v>39814</c:v>
                </c:pt>
                <c:pt idx="20">
                  <c:v>39845</c:v>
                </c:pt>
                <c:pt idx="21">
                  <c:v>39873</c:v>
                </c:pt>
                <c:pt idx="22">
                  <c:v>39904</c:v>
                </c:pt>
                <c:pt idx="23">
                  <c:v>39934</c:v>
                </c:pt>
                <c:pt idx="24">
                  <c:v>39965</c:v>
                </c:pt>
                <c:pt idx="25">
                  <c:v>39995</c:v>
                </c:pt>
                <c:pt idx="26">
                  <c:v>40026</c:v>
                </c:pt>
                <c:pt idx="27">
                  <c:v>40057</c:v>
                </c:pt>
                <c:pt idx="28">
                  <c:v>40087</c:v>
                </c:pt>
                <c:pt idx="29">
                  <c:v>40118</c:v>
                </c:pt>
                <c:pt idx="30">
                  <c:v>40148</c:v>
                </c:pt>
                <c:pt idx="31">
                  <c:v>40179</c:v>
                </c:pt>
                <c:pt idx="32">
                  <c:v>40210</c:v>
                </c:pt>
                <c:pt idx="33">
                  <c:v>40238</c:v>
                </c:pt>
                <c:pt idx="34">
                  <c:v>40269</c:v>
                </c:pt>
                <c:pt idx="35">
                  <c:v>40299</c:v>
                </c:pt>
                <c:pt idx="36">
                  <c:v>40330</c:v>
                </c:pt>
                <c:pt idx="37">
                  <c:v>40360</c:v>
                </c:pt>
                <c:pt idx="38">
                  <c:v>40391</c:v>
                </c:pt>
                <c:pt idx="39">
                  <c:v>40422</c:v>
                </c:pt>
                <c:pt idx="40">
                  <c:v>40452</c:v>
                </c:pt>
                <c:pt idx="41">
                  <c:v>40483</c:v>
                </c:pt>
                <c:pt idx="42">
                  <c:v>40513</c:v>
                </c:pt>
                <c:pt idx="43">
                  <c:v>40544</c:v>
                </c:pt>
                <c:pt idx="44">
                  <c:v>40575</c:v>
                </c:pt>
                <c:pt idx="45">
                  <c:v>40603</c:v>
                </c:pt>
                <c:pt idx="46">
                  <c:v>40634</c:v>
                </c:pt>
                <c:pt idx="47">
                  <c:v>40664</c:v>
                </c:pt>
                <c:pt idx="48">
                  <c:v>40695</c:v>
                </c:pt>
                <c:pt idx="49">
                  <c:v>40725</c:v>
                </c:pt>
                <c:pt idx="50">
                  <c:v>40756</c:v>
                </c:pt>
                <c:pt idx="51">
                  <c:v>40787</c:v>
                </c:pt>
                <c:pt idx="52">
                  <c:v>40817</c:v>
                </c:pt>
                <c:pt idx="53">
                  <c:v>40848</c:v>
                </c:pt>
                <c:pt idx="54">
                  <c:v>40878</c:v>
                </c:pt>
                <c:pt idx="55">
                  <c:v>40909</c:v>
                </c:pt>
                <c:pt idx="56">
                  <c:v>40940</c:v>
                </c:pt>
                <c:pt idx="57">
                  <c:v>40969</c:v>
                </c:pt>
                <c:pt idx="58">
                  <c:v>41000</c:v>
                </c:pt>
                <c:pt idx="59">
                  <c:v>41030</c:v>
                </c:pt>
                <c:pt idx="60">
                  <c:v>41061</c:v>
                </c:pt>
                <c:pt idx="61">
                  <c:v>41091</c:v>
                </c:pt>
                <c:pt idx="62">
                  <c:v>41122</c:v>
                </c:pt>
                <c:pt idx="63">
                  <c:v>41153</c:v>
                </c:pt>
                <c:pt idx="64">
                  <c:v>41183</c:v>
                </c:pt>
                <c:pt idx="65">
                  <c:v>41214</c:v>
                </c:pt>
                <c:pt idx="66">
                  <c:v>41244</c:v>
                </c:pt>
                <c:pt idx="67">
                  <c:v>41275</c:v>
                </c:pt>
                <c:pt idx="68">
                  <c:v>41306</c:v>
                </c:pt>
                <c:pt idx="69">
                  <c:v>41334</c:v>
                </c:pt>
                <c:pt idx="70">
                  <c:v>41365</c:v>
                </c:pt>
                <c:pt idx="71">
                  <c:v>41395</c:v>
                </c:pt>
                <c:pt idx="72">
                  <c:v>41426</c:v>
                </c:pt>
                <c:pt idx="73">
                  <c:v>41456</c:v>
                </c:pt>
                <c:pt idx="74">
                  <c:v>41487</c:v>
                </c:pt>
                <c:pt idx="75">
                  <c:v>41518</c:v>
                </c:pt>
                <c:pt idx="76">
                  <c:v>41548</c:v>
                </c:pt>
                <c:pt idx="77">
                  <c:v>41579</c:v>
                </c:pt>
                <c:pt idx="78">
                  <c:v>41609</c:v>
                </c:pt>
                <c:pt idx="79">
                  <c:v>41640</c:v>
                </c:pt>
                <c:pt idx="80">
                  <c:v>41671</c:v>
                </c:pt>
                <c:pt idx="81">
                  <c:v>41699</c:v>
                </c:pt>
                <c:pt idx="82">
                  <c:v>41730</c:v>
                </c:pt>
                <c:pt idx="83">
                  <c:v>41760</c:v>
                </c:pt>
                <c:pt idx="84">
                  <c:v>41791</c:v>
                </c:pt>
                <c:pt idx="85">
                  <c:v>41821</c:v>
                </c:pt>
                <c:pt idx="86">
                  <c:v>41852</c:v>
                </c:pt>
                <c:pt idx="87">
                  <c:v>41883</c:v>
                </c:pt>
                <c:pt idx="88">
                  <c:v>41913</c:v>
                </c:pt>
                <c:pt idx="89">
                  <c:v>41944</c:v>
                </c:pt>
                <c:pt idx="90">
                  <c:v>41974</c:v>
                </c:pt>
                <c:pt idx="91">
                  <c:v>42005</c:v>
                </c:pt>
                <c:pt idx="92">
                  <c:v>42036</c:v>
                </c:pt>
                <c:pt idx="93">
                  <c:v>42064</c:v>
                </c:pt>
                <c:pt idx="94">
                  <c:v>42095</c:v>
                </c:pt>
                <c:pt idx="95">
                  <c:v>42125</c:v>
                </c:pt>
                <c:pt idx="96">
                  <c:v>42156</c:v>
                </c:pt>
              </c:numCache>
            </c:numRef>
          </c:cat>
          <c:val>
            <c:numRef>
              <c:f>Sheet1!$C$2:$C$98</c:f>
              <c:numCache>
                <c:formatCode>General</c:formatCode>
                <c:ptCount val="97"/>
                <c:pt idx="0">
                  <c:v>86.269650525702019</c:v>
                </c:pt>
                <c:pt idx="1">
                  <c:v>93.118784576926643</c:v>
                </c:pt>
                <c:pt idx="2">
                  <c:v>88.722459655006304</c:v>
                </c:pt>
                <c:pt idx="3">
                  <c:v>97.114582116282435</c:v>
                </c:pt>
                <c:pt idx="4">
                  <c:v>103.70612683782792</c:v>
                </c:pt>
                <c:pt idx="5">
                  <c:v>115.56078596275714</c:v>
                </c:pt>
                <c:pt idx="6">
                  <c:v>113.25817341127676</c:v>
                </c:pt>
                <c:pt idx="7">
                  <c:v>114.73842433722842</c:v>
                </c:pt>
                <c:pt idx="8">
                  <c:v>118.15438801250151</c:v>
                </c:pt>
                <c:pt idx="9">
                  <c:v>128.84508914437473</c:v>
                </c:pt>
                <c:pt idx="10">
                  <c:v>137.6000775269265</c:v>
                </c:pt>
                <c:pt idx="11">
                  <c:v>155.14800944397751</c:v>
                </c:pt>
                <c:pt idx="12">
                  <c:v>166.3953861377471</c:v>
                </c:pt>
                <c:pt idx="13">
                  <c:v>168.05276110612033</c:v>
                </c:pt>
                <c:pt idx="14">
                  <c:v>144.95072528742153</c:v>
                </c:pt>
                <c:pt idx="15">
                  <c:v>126.08701476952457</c:v>
                </c:pt>
                <c:pt idx="16">
                  <c:v>91.96533316874114</c:v>
                </c:pt>
                <c:pt idx="17">
                  <c:v>68.281318353514365</c:v>
                </c:pt>
                <c:pt idx="18">
                  <c:v>52.302199383625791</c:v>
                </c:pt>
                <c:pt idx="19">
                  <c:v>55.490432147214008</c:v>
                </c:pt>
                <c:pt idx="20">
                  <c:v>52.934785249417104</c:v>
                </c:pt>
                <c:pt idx="21">
                  <c:v>59.020261278329535</c:v>
                </c:pt>
                <c:pt idx="22">
                  <c:v>63.612834663974468</c:v>
                </c:pt>
                <c:pt idx="23">
                  <c:v>73.569736191529742</c:v>
                </c:pt>
                <c:pt idx="24">
                  <c:v>87.486625238938643</c:v>
                </c:pt>
                <c:pt idx="25">
                  <c:v>81.818655881448478</c:v>
                </c:pt>
                <c:pt idx="26">
                  <c:v>90.624251133263542</c:v>
                </c:pt>
                <c:pt idx="27">
                  <c:v>86.474487853672528</c:v>
                </c:pt>
                <c:pt idx="28">
                  <c:v>93.723921875640997</c:v>
                </c:pt>
                <c:pt idx="29">
                  <c:v>98.114067784232702</c:v>
                </c:pt>
                <c:pt idx="30">
                  <c:v>94.736059260907098</c:v>
                </c:pt>
                <c:pt idx="31">
                  <c:v>97.57004393965218</c:v>
                </c:pt>
                <c:pt idx="32">
                  <c:v>94.584238653117183</c:v>
                </c:pt>
                <c:pt idx="33">
                  <c:v>100.3281183145023</c:v>
                </c:pt>
                <c:pt idx="34">
                  <c:v>106.50215636462552</c:v>
                </c:pt>
                <c:pt idx="35">
                  <c:v>95.672286342278241</c:v>
                </c:pt>
                <c:pt idx="36">
                  <c:v>94.546283501169697</c:v>
                </c:pt>
                <c:pt idx="37">
                  <c:v>94.35650774143231</c:v>
                </c:pt>
                <c:pt idx="38">
                  <c:v>95.933253114569041</c:v>
                </c:pt>
                <c:pt idx="39">
                  <c:v>96.300116403745292</c:v>
                </c:pt>
                <c:pt idx="40">
                  <c:v>103.38903062133735</c:v>
                </c:pt>
                <c:pt idx="41">
                  <c:v>106.94496647067943</c:v>
                </c:pt>
                <c:pt idx="42">
                  <c:v>113.87299853289134</c:v>
                </c:pt>
                <c:pt idx="43">
                  <c:v>117.26876780039368</c:v>
                </c:pt>
                <c:pt idx="44">
                  <c:v>123.8782678490187</c:v>
                </c:pt>
                <c:pt idx="45">
                  <c:v>137.45485781512701</c:v>
                </c:pt>
                <c:pt idx="46">
                  <c:v>147.06756845631497</c:v>
                </c:pt>
                <c:pt idx="47">
                  <c:v>136.72522770533882</c:v>
                </c:pt>
                <c:pt idx="48">
                  <c:v>133.9126770074235</c:v>
                </c:pt>
                <c:pt idx="49">
                  <c:v>136.53304574597325</c:v>
                </c:pt>
                <c:pt idx="50">
                  <c:v>127.13258447059634</c:v>
                </c:pt>
                <c:pt idx="51">
                  <c:v>127.55379243807543</c:v>
                </c:pt>
                <c:pt idx="52">
                  <c:v>126.324555782652</c:v>
                </c:pt>
                <c:pt idx="53">
                  <c:v>133.35544462391258</c:v>
                </c:pt>
                <c:pt idx="54">
                  <c:v>131.86945204558626</c:v>
                </c:pt>
                <c:pt idx="55">
                  <c:v>135.46772199970513</c:v>
                </c:pt>
                <c:pt idx="56">
                  <c:v>142.56906962585396</c:v>
                </c:pt>
                <c:pt idx="57">
                  <c:v>149.0182524044597</c:v>
                </c:pt>
                <c:pt idx="58">
                  <c:v>143.80637745620507</c:v>
                </c:pt>
                <c:pt idx="59">
                  <c:v>131.68670819272478</c:v>
                </c:pt>
                <c:pt idx="60">
                  <c:v>114.78682217648424</c:v>
                </c:pt>
                <c:pt idx="61">
                  <c:v>122.410568117827</c:v>
                </c:pt>
                <c:pt idx="62">
                  <c:v>133.18922960193979</c:v>
                </c:pt>
                <c:pt idx="63">
                  <c:v>134.46873309926929</c:v>
                </c:pt>
                <c:pt idx="64">
                  <c:v>130.82870839641743</c:v>
                </c:pt>
                <c:pt idx="65">
                  <c:v>128.00301055679589</c:v>
                </c:pt>
                <c:pt idx="66">
                  <c:v>128.0273664818622</c:v>
                </c:pt>
                <c:pt idx="67">
                  <c:v>132.96982283602864</c:v>
                </c:pt>
                <c:pt idx="68">
                  <c:v>136.17984087290941</c:v>
                </c:pt>
                <c:pt idx="69">
                  <c:v>129.70856885117985</c:v>
                </c:pt>
                <c:pt idx="70">
                  <c:v>125.06471767186851</c:v>
                </c:pt>
                <c:pt idx="71">
                  <c:v>125.71585565905792</c:v>
                </c:pt>
                <c:pt idx="72">
                  <c:v>126.19160229933544</c:v>
                </c:pt>
                <c:pt idx="73">
                  <c:v>133.16932610663349</c:v>
                </c:pt>
                <c:pt idx="74">
                  <c:v>136.83798408206545</c:v>
                </c:pt>
                <c:pt idx="75">
                  <c:v>137.59720578791649</c:v>
                </c:pt>
                <c:pt idx="76">
                  <c:v>133.38343016864042</c:v>
                </c:pt>
                <c:pt idx="77">
                  <c:v>129.84013561326657</c:v>
                </c:pt>
                <c:pt idx="78">
                  <c:v>133.45240278479739</c:v>
                </c:pt>
                <c:pt idx="79">
                  <c:v>129.16981655548133</c:v>
                </c:pt>
                <c:pt idx="80">
                  <c:v>132.62373538270191</c:v>
                </c:pt>
                <c:pt idx="81">
                  <c:v>131.6284669538565</c:v>
                </c:pt>
                <c:pt idx="82">
                  <c:v>132.67434225196521</c:v>
                </c:pt>
                <c:pt idx="83">
                  <c:v>133.74552098470434</c:v>
                </c:pt>
                <c:pt idx="84">
                  <c:v>137.11087779071411</c:v>
                </c:pt>
                <c:pt idx="85">
                  <c:v>133.12980407533496</c:v>
                </c:pt>
                <c:pt idx="86">
                  <c:v>126.58043174484182</c:v>
                </c:pt>
                <c:pt idx="87">
                  <c:v>121.26671047219477</c:v>
                </c:pt>
                <c:pt idx="88">
                  <c:v>108.90598265463251</c:v>
                </c:pt>
                <c:pt idx="89">
                  <c:v>97.409788853651662</c:v>
                </c:pt>
                <c:pt idx="90">
                  <c:v>76.800141346170676</c:v>
                </c:pt>
                <c:pt idx="91">
                  <c:v>59.598023035752313</c:v>
                </c:pt>
                <c:pt idx="92">
                  <c:v>69.318759173412118</c:v>
                </c:pt>
                <c:pt idx="93">
                  <c:v>66.834805340404941</c:v>
                </c:pt>
                <c:pt idx="94">
                  <c:v>72.802198674369578</c:v>
                </c:pt>
                <c:pt idx="95">
                  <c:v>79.081667702124776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6565144"/>
        <c:axId val="416565536"/>
      </c:lineChart>
      <c:dateAx>
        <c:axId val="41656514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565536"/>
        <c:crosses val="autoZero"/>
        <c:auto val="1"/>
        <c:lblOffset val="100"/>
        <c:baseTimeUnit val="months"/>
        <c:majorUnit val="12"/>
        <c:majorTimeUnit val="months"/>
      </c:dateAx>
      <c:valAx>
        <c:axId val="4165655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56514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708661417323"/>
          <c:y val="6.9161634772533898E-2"/>
          <c:w val="0.78614938757655295"/>
          <c:h val="0.80168154269047742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CAI (n-1)</c:v>
                </c:pt>
              </c:strCache>
            </c:strRef>
          </c:tx>
          <c:cat>
            <c:strRef>
              <c:f>Sheet1!$A$2:$A$22</c:f>
              <c:strCache>
                <c:ptCount val="13"/>
                <c:pt idx="0">
                  <c:v> 03/04</c:v>
                </c:pt>
                <c:pt idx="1">
                  <c:v> 04/05</c:v>
                </c:pt>
                <c:pt idx="2">
                  <c:v> 05/06</c:v>
                </c:pt>
                <c:pt idx="3">
                  <c:v> 06/07</c:v>
                </c:pt>
                <c:pt idx="4">
                  <c:v> 07/08</c:v>
                </c:pt>
                <c:pt idx="5">
                  <c:v> 08/09</c:v>
                </c:pt>
                <c:pt idx="6">
                  <c:v> 09/10</c:v>
                </c:pt>
                <c:pt idx="7">
                  <c:v> 10/11</c:v>
                </c:pt>
                <c:pt idx="8">
                  <c:v> 11/12</c:v>
                </c:pt>
                <c:pt idx="9">
                  <c:v> 12/13</c:v>
                </c:pt>
                <c:pt idx="10">
                  <c:v> 13/14</c:v>
                </c:pt>
                <c:pt idx="11">
                  <c:v>14/15</c:v>
                </c:pt>
                <c:pt idx="12">
                  <c:v>15/16</c:v>
                </c:pt>
              </c:strCache>
            </c:strRef>
          </c:cat>
          <c:val>
            <c:numRef>
              <c:f>Sheet1!$C$2:$C$22</c:f>
              <c:numCache>
                <c:formatCode>#,##0</c:formatCode>
                <c:ptCount val="13"/>
                <c:pt idx="0">
                  <c:v>55.4</c:v>
                </c:pt>
                <c:pt idx="1">
                  <c:v>68.3</c:v>
                </c:pt>
                <c:pt idx="2">
                  <c:v>52.2</c:v>
                </c:pt>
                <c:pt idx="3">
                  <c:v>56.15</c:v>
                </c:pt>
                <c:pt idx="4">
                  <c:v>59.15</c:v>
                </c:pt>
                <c:pt idx="5">
                  <c:v>72.900000000000006</c:v>
                </c:pt>
                <c:pt idx="6">
                  <c:v>61.2</c:v>
                </c:pt>
                <c:pt idx="7">
                  <c:v>77.540000000000006</c:v>
                </c:pt>
                <c:pt idx="8">
                  <c:v>164</c:v>
                </c:pt>
                <c:pt idx="9">
                  <c:v>100</c:v>
                </c:pt>
                <c:pt idx="10">
                  <c:v>88</c:v>
                </c:pt>
                <c:pt idx="11">
                  <c:v>91</c:v>
                </c:pt>
                <c:pt idx="12">
                  <c:v>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6566320"/>
        <c:axId val="416566712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Area (n)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dLbls>
            <c:dLbl>
              <c:idx val="12"/>
              <c:layout>
                <c:manualLayout>
                  <c:x val="-4.7826086956521741E-2"/>
                  <c:y val="8.0233129942084341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594202898550714E-2"/>
                      <c:h val="9.498543192602024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Sheet1!$A$2:$A$22</c:f>
              <c:strCache>
                <c:ptCount val="13"/>
                <c:pt idx="0">
                  <c:v> 03/04</c:v>
                </c:pt>
                <c:pt idx="1">
                  <c:v> 04/05</c:v>
                </c:pt>
                <c:pt idx="2">
                  <c:v> 05/06</c:v>
                </c:pt>
                <c:pt idx="3">
                  <c:v> 06/07</c:v>
                </c:pt>
                <c:pt idx="4">
                  <c:v> 07/08</c:v>
                </c:pt>
                <c:pt idx="5">
                  <c:v> 08/09</c:v>
                </c:pt>
                <c:pt idx="6">
                  <c:v> 09/10</c:v>
                </c:pt>
                <c:pt idx="7">
                  <c:v> 10/11</c:v>
                </c:pt>
                <c:pt idx="8">
                  <c:v> 11/12</c:v>
                </c:pt>
                <c:pt idx="9">
                  <c:v> 12/13</c:v>
                </c:pt>
                <c:pt idx="10">
                  <c:v> 13/14</c:v>
                </c:pt>
                <c:pt idx="11">
                  <c:v>14/15</c:v>
                </c:pt>
                <c:pt idx="12">
                  <c:v>15/16</c:v>
                </c:pt>
              </c:strCache>
            </c:strRef>
          </c:cat>
          <c:val>
            <c:numRef>
              <c:f>Sheet1!$B$2:$B$22</c:f>
              <c:numCache>
                <c:formatCode>#,##0</c:formatCode>
                <c:ptCount val="13"/>
                <c:pt idx="0">
                  <c:v>32356.442172739935</c:v>
                </c:pt>
                <c:pt idx="1">
                  <c:v>35711.5041384781</c:v>
                </c:pt>
                <c:pt idx="2">
                  <c:v>34370.504397156983</c:v>
                </c:pt>
                <c:pt idx="3">
                  <c:v>34605.321218737583</c:v>
                </c:pt>
                <c:pt idx="4">
                  <c:v>32893.056980828856</c:v>
                </c:pt>
                <c:pt idx="5">
                  <c:v>30627.007564424563</c:v>
                </c:pt>
                <c:pt idx="6">
                  <c:v>30135.188416114644</c:v>
                </c:pt>
                <c:pt idx="7">
                  <c:v>33442.368950045289</c:v>
                </c:pt>
                <c:pt idx="8">
                  <c:v>36165.154096799204</c:v>
                </c:pt>
                <c:pt idx="9">
                  <c:v>34396.325740603352</c:v>
                </c:pt>
                <c:pt idx="10">
                  <c:v>32685.842634851448</c:v>
                </c:pt>
                <c:pt idx="11">
                  <c:v>33508.512951887235</c:v>
                </c:pt>
                <c:pt idx="12" formatCode="0">
                  <c:v>31332.08749578971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6567496"/>
        <c:axId val="416567104"/>
      </c:lineChart>
      <c:catAx>
        <c:axId val="41656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2400" b="1"/>
            </a:pPr>
            <a:endParaRPr lang="en-US"/>
          </a:p>
        </c:txPr>
        <c:crossAx val="416566712"/>
        <c:crosses val="autoZero"/>
        <c:auto val="1"/>
        <c:lblAlgn val="ctr"/>
        <c:lblOffset val="100"/>
        <c:tickLblSkip val="2"/>
        <c:noMultiLvlLbl val="0"/>
      </c:catAx>
      <c:valAx>
        <c:axId val="41656671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en-US" sz="2400" b="1"/>
            </a:pPr>
            <a:endParaRPr lang="en-US"/>
          </a:p>
        </c:txPr>
        <c:crossAx val="416566320"/>
        <c:crosses val="autoZero"/>
        <c:crossBetween val="between"/>
        <c:majorUnit val="30"/>
      </c:valAx>
      <c:valAx>
        <c:axId val="416567104"/>
        <c:scaling>
          <c:orientation val="minMax"/>
          <c:max val="40000"/>
          <c:min val="2600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en-US" sz="2400" b="1"/>
            </a:pPr>
            <a:endParaRPr lang="en-US"/>
          </a:p>
        </c:txPr>
        <c:crossAx val="416567496"/>
        <c:crosses val="max"/>
        <c:crossBetween val="between"/>
        <c:majorUnit val="2000"/>
        <c:dispUnits>
          <c:builtInUnit val="thousands"/>
        </c:dispUnits>
      </c:valAx>
      <c:catAx>
        <c:axId val="416567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1656710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27594344824544"/>
          <c:y val="2.7219298307142797E-2"/>
          <c:w val="0.76604898652374331"/>
          <c:h val="0.87540556169954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14/15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China</c:v>
                </c:pt>
                <c:pt idx="1">
                  <c:v>India</c:v>
                </c:pt>
                <c:pt idx="2">
                  <c:v>USA</c:v>
                </c:pt>
                <c:pt idx="3">
                  <c:v>Pakistan</c:v>
                </c:pt>
                <c:pt idx="4">
                  <c:v>CFA Africa</c:v>
                </c:pt>
                <c:pt idx="5">
                  <c:v>Uzbekistan</c:v>
                </c:pt>
                <c:pt idx="6">
                  <c:v>Turkey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6444</c:v>
                </c:pt>
                <c:pt idx="1">
                  <c:v>6536.5</c:v>
                </c:pt>
                <c:pt idx="2">
                  <c:v>3548.8787284998912</c:v>
                </c:pt>
                <c:pt idx="3">
                  <c:v>2305.0320000000002</c:v>
                </c:pt>
                <c:pt idx="4">
                  <c:v>1095.7757505731399</c:v>
                </c:pt>
                <c:pt idx="5">
                  <c:v>940</c:v>
                </c:pt>
                <c:pt idx="6">
                  <c:v>847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13/14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China</c:v>
                </c:pt>
                <c:pt idx="1">
                  <c:v>India</c:v>
                </c:pt>
                <c:pt idx="2">
                  <c:v>USA</c:v>
                </c:pt>
                <c:pt idx="3">
                  <c:v>Pakistan</c:v>
                </c:pt>
                <c:pt idx="4">
                  <c:v>CFA Africa</c:v>
                </c:pt>
                <c:pt idx="5">
                  <c:v>Uzbekistan</c:v>
                </c:pt>
                <c:pt idx="6">
                  <c:v>Turkey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6928.9</c:v>
                </c:pt>
                <c:pt idx="1">
                  <c:v>6770</c:v>
                </c:pt>
                <c:pt idx="2">
                  <c:v>2810.5813193990857</c:v>
                </c:pt>
                <c:pt idx="3">
                  <c:v>2075.71</c:v>
                </c:pt>
                <c:pt idx="4">
                  <c:v>1095.7757505731399</c:v>
                </c:pt>
                <c:pt idx="5">
                  <c:v>940</c:v>
                </c:pt>
                <c:pt idx="6">
                  <c:v>760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4434424"/>
        <c:axId val="514433640"/>
      </c:barChart>
      <c:catAx>
        <c:axId val="514434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433640"/>
        <c:crosses val="autoZero"/>
        <c:auto val="1"/>
        <c:lblAlgn val="ctr"/>
        <c:lblOffset val="100"/>
        <c:noMultiLvlLbl val="0"/>
      </c:catAx>
      <c:valAx>
        <c:axId val="51443364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434424"/>
        <c:crosses val="autoZero"/>
        <c:crossBetween val="between"/>
        <c:majorUnit val="1000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417278348681004"/>
          <c:y val="4.4244316680656287E-2"/>
          <c:w val="0.10757862894256862"/>
          <c:h val="0.2087583791404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3373554815714"/>
          <c:y val="6.3429696745317621E-2"/>
          <c:w val="0.8502854257311796"/>
          <c:h val="0.806206159633476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Yield</c:v>
                </c:pt>
              </c:strCache>
            </c:strRef>
          </c:tx>
          <c:spPr>
            <a:ln w="57150">
              <a:solidFill>
                <a:srgbClr val="FFFF00"/>
              </a:solidFill>
            </a:ln>
          </c:spPr>
          <c:marker>
            <c:symbol val="none"/>
          </c:marker>
          <c:dPt>
            <c:idx val="10"/>
            <c:bubble3D val="0"/>
          </c:dPt>
          <c:dPt>
            <c:idx val="11"/>
            <c:marker>
              <c:symbol val="none"/>
            </c:marker>
            <c:bubble3D val="0"/>
          </c:dPt>
          <c:dPt>
            <c:idx val="12"/>
            <c:marker>
              <c:symbol val="square"/>
              <c:size val="12"/>
              <c:spPr>
                <a:solidFill>
                  <a:srgbClr val="FF0000"/>
                </a:solidFill>
              </c:spPr>
            </c:marker>
            <c:bubble3D val="0"/>
          </c:dPt>
          <c:dPt>
            <c:idx val="13"/>
            <c:marker>
              <c:symbol val="square"/>
              <c:size val="12"/>
              <c:spPr>
                <a:solidFill>
                  <a:srgbClr val="FF0000"/>
                </a:solidFill>
              </c:spPr>
            </c:marker>
            <c:bubble3D val="0"/>
          </c:dPt>
          <c:dLbls>
            <c:dLbl>
              <c:idx val="1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6845637583892617E-2"/>
                  <c:y val="-6.8453364758460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7.084289199320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4"/>
                <c:pt idx="0">
                  <c:v>02/03</c:v>
                </c:pt>
                <c:pt idx="1">
                  <c:v>03/04</c:v>
                </c:pt>
                <c:pt idx="2">
                  <c:v>04/05</c:v>
                </c:pt>
                <c:pt idx="3">
                  <c:v>05/06</c:v>
                </c:pt>
                <c:pt idx="4">
                  <c:v>06/07</c:v>
                </c:pt>
                <c:pt idx="5">
                  <c:v>07/08</c:v>
                </c:pt>
                <c:pt idx="6">
                  <c:v>08/09</c:v>
                </c:pt>
                <c:pt idx="7">
                  <c:v>09/10</c:v>
                </c:pt>
                <c:pt idx="8">
                  <c:v>10/11</c:v>
                </c:pt>
                <c:pt idx="9">
                  <c:v>11/12</c:v>
                </c:pt>
                <c:pt idx="10">
                  <c:v>12/13</c:v>
                </c:pt>
                <c:pt idx="11">
                  <c:v>13/14</c:v>
                </c:pt>
                <c:pt idx="12">
                  <c:v>14/15</c:v>
                </c:pt>
                <c:pt idx="13">
                  <c:v>15/16</c:v>
                </c:pt>
              </c:strCache>
            </c:strRef>
          </c:cat>
          <c:val>
            <c:numRef>
              <c:f>Sheet1!$B$2:$B$16</c:f>
              <c:numCache>
                <c:formatCode>0</c:formatCode>
                <c:ptCount val="14"/>
                <c:pt idx="0">
                  <c:v>651.17569237309624</c:v>
                </c:pt>
                <c:pt idx="1">
                  <c:v>653.06821628166415</c:v>
                </c:pt>
                <c:pt idx="2">
                  <c:v>756.15500422411822</c:v>
                </c:pt>
                <c:pt idx="3">
                  <c:v>747.75714396384444</c:v>
                </c:pt>
                <c:pt idx="4">
                  <c:v>775.33217298004035</c:v>
                </c:pt>
                <c:pt idx="5">
                  <c:v>795.14285785678032</c:v>
                </c:pt>
                <c:pt idx="6">
                  <c:v>770.07938454725559</c:v>
                </c:pt>
                <c:pt idx="7">
                  <c:v>741.12880496053583</c:v>
                </c:pt>
                <c:pt idx="8">
                  <c:v>760.27498487485673</c:v>
                </c:pt>
                <c:pt idx="9">
                  <c:v>769.2566689484579</c:v>
                </c:pt>
                <c:pt idx="10">
                  <c:v>775.29643047053412</c:v>
                </c:pt>
                <c:pt idx="11">
                  <c:v>804.48838715058014</c:v>
                </c:pt>
                <c:pt idx="12">
                  <c:v>781.14351118538866</c:v>
                </c:pt>
                <c:pt idx="13">
                  <c:v>762.93120488766522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6568280"/>
        <c:axId val="416568672"/>
      </c:lineChart>
      <c:catAx>
        <c:axId val="41656828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lang="en-US" sz="2800"/>
            </a:pPr>
            <a:endParaRPr lang="en-US"/>
          </a:p>
        </c:txPr>
        <c:crossAx val="416568672"/>
        <c:crosses val="autoZero"/>
        <c:auto val="0"/>
        <c:lblAlgn val="ctr"/>
        <c:lblOffset val="100"/>
        <c:tickLblSkip val="2"/>
        <c:tickMarkSkip val="2"/>
        <c:noMultiLvlLbl val="0"/>
      </c:catAx>
      <c:valAx>
        <c:axId val="416568672"/>
        <c:scaling>
          <c:orientation val="minMax"/>
          <c:max val="900"/>
          <c:min val="0"/>
        </c:scaling>
        <c:delete val="0"/>
        <c:axPos val="l"/>
        <c:numFmt formatCode="#,##0" sourceLinked="0"/>
        <c:majorTickMark val="cross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lang="en-US"/>
            </a:pPr>
            <a:endParaRPr lang="en-US"/>
          </a:p>
        </c:txPr>
        <c:crossAx val="416568280"/>
        <c:crosses val="autoZero"/>
        <c:crossBetween val="midCat"/>
        <c:majorUnit val="30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800" b="1" i="0">
          <a:latin typeface="Arial"/>
        </a:defRPr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1.8518518518518517E-2"/>
                  <c:y val="1.3440860215053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Sheet1!$A$2:$A$23</c:f>
              <c:strCache>
                <c:ptCount val="22"/>
                <c:pt idx="0">
                  <c:v>94/95</c:v>
                </c:pt>
                <c:pt idx="1">
                  <c:v>95/96</c:v>
                </c:pt>
                <c:pt idx="2">
                  <c:v>96/97</c:v>
                </c:pt>
                <c:pt idx="3">
                  <c:v>97/98</c:v>
                </c:pt>
                <c:pt idx="4">
                  <c:v>98/99</c:v>
                </c:pt>
                <c:pt idx="5">
                  <c:v>99/00</c:v>
                </c:pt>
                <c:pt idx="6">
                  <c:v>00/01</c:v>
                </c:pt>
                <c:pt idx="7">
                  <c:v>01/02</c:v>
                </c:pt>
                <c:pt idx="8">
                  <c:v>02/03</c:v>
                </c:pt>
                <c:pt idx="9">
                  <c:v>03/04</c:v>
                </c:pt>
                <c:pt idx="10">
                  <c:v>04/05</c:v>
                </c:pt>
                <c:pt idx="11">
                  <c:v>05/06</c:v>
                </c:pt>
                <c:pt idx="12">
                  <c:v>06/07</c:v>
                </c:pt>
                <c:pt idx="13">
                  <c:v>07/08</c:v>
                </c:pt>
                <c:pt idx="14">
                  <c:v>08/09</c:v>
                </c:pt>
                <c:pt idx="15">
                  <c:v>09/10</c:v>
                </c:pt>
                <c:pt idx="16">
                  <c:v>10/11</c:v>
                </c:pt>
                <c:pt idx="17">
                  <c:v>11/12</c:v>
                </c:pt>
                <c:pt idx="18">
                  <c:v>12/13</c:v>
                </c:pt>
                <c:pt idx="19">
                  <c:v>13/14</c:v>
                </c:pt>
                <c:pt idx="20">
                  <c:v>14/15</c:v>
                </c:pt>
                <c:pt idx="21">
                  <c:v>15/16</c:v>
                </c:pt>
              </c:strCache>
            </c:strRef>
          </c:cat>
          <c:val>
            <c:numRef>
              <c:f>Sheet1!$B$2:$B$23</c:f>
              <c:numCache>
                <c:formatCode>0</c:formatCode>
                <c:ptCount val="22"/>
                <c:pt idx="0">
                  <c:v>18841.967185313955</c:v>
                </c:pt>
                <c:pt idx="1">
                  <c:v>20414.964963075839</c:v>
                </c:pt>
                <c:pt idx="2">
                  <c:v>19700.137316804121</c:v>
                </c:pt>
                <c:pt idx="3">
                  <c:v>20180.586686596991</c:v>
                </c:pt>
                <c:pt idx="4">
                  <c:v>18810.464568217831</c:v>
                </c:pt>
                <c:pt idx="5">
                  <c:v>19193.700475126629</c:v>
                </c:pt>
                <c:pt idx="6">
                  <c:v>19524.4024388416</c:v>
                </c:pt>
                <c:pt idx="7">
                  <c:v>21666.654570227536</c:v>
                </c:pt>
                <c:pt idx="8">
                  <c:v>19574.192663173155</c:v>
                </c:pt>
                <c:pt idx="9">
                  <c:v>21130.963974972085</c:v>
                </c:pt>
                <c:pt idx="10">
                  <c:v>27003.432562680522</c:v>
                </c:pt>
                <c:pt idx="11">
                  <c:v>25700.790204614863</c:v>
                </c:pt>
                <c:pt idx="12">
                  <c:v>26830.618897196106</c:v>
                </c:pt>
                <c:pt idx="13">
                  <c:v>26154.679331382173</c:v>
                </c:pt>
                <c:pt idx="14">
                  <c:v>23585.227135736208</c:v>
                </c:pt>
                <c:pt idx="15">
                  <c:v>22334.056178095627</c:v>
                </c:pt>
                <c:pt idx="16">
                  <c:v>25425.396547675064</c:v>
                </c:pt>
                <c:pt idx="17">
                  <c:v>27820.285972511432</c:v>
                </c:pt>
                <c:pt idx="18">
                  <c:v>26667.348567991528</c:v>
                </c:pt>
                <c:pt idx="19">
                  <c:v>26295.38082396931</c:v>
                </c:pt>
                <c:pt idx="20">
                  <c:v>26174.957461838269</c:v>
                </c:pt>
                <c:pt idx="21">
                  <c:v>23904.227264808593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Consumption</c:v>
                </c:pt>
              </c:strCache>
            </c:strRef>
          </c:tx>
          <c:spPr>
            <a:ln w="50800" cap="rnd">
              <a:solidFill>
                <a:schemeClr val="accent6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9.2592592592592587E-3"/>
                  <c:y val="-3.4946236559139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021604938271608E-2"/>
                      <c:h val="7.606193379053424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Sheet1!$A$2:$A$23</c:f>
              <c:strCache>
                <c:ptCount val="22"/>
                <c:pt idx="0">
                  <c:v>94/95</c:v>
                </c:pt>
                <c:pt idx="1">
                  <c:v>95/96</c:v>
                </c:pt>
                <c:pt idx="2">
                  <c:v>96/97</c:v>
                </c:pt>
                <c:pt idx="3">
                  <c:v>97/98</c:v>
                </c:pt>
                <c:pt idx="4">
                  <c:v>98/99</c:v>
                </c:pt>
                <c:pt idx="5">
                  <c:v>99/00</c:v>
                </c:pt>
                <c:pt idx="6">
                  <c:v>00/01</c:v>
                </c:pt>
                <c:pt idx="7">
                  <c:v>01/02</c:v>
                </c:pt>
                <c:pt idx="8">
                  <c:v>02/03</c:v>
                </c:pt>
                <c:pt idx="9">
                  <c:v>03/04</c:v>
                </c:pt>
                <c:pt idx="10">
                  <c:v>04/05</c:v>
                </c:pt>
                <c:pt idx="11">
                  <c:v>05/06</c:v>
                </c:pt>
                <c:pt idx="12">
                  <c:v>06/07</c:v>
                </c:pt>
                <c:pt idx="13">
                  <c:v>07/08</c:v>
                </c:pt>
                <c:pt idx="14">
                  <c:v>08/09</c:v>
                </c:pt>
                <c:pt idx="15">
                  <c:v>09/10</c:v>
                </c:pt>
                <c:pt idx="16">
                  <c:v>10/11</c:v>
                </c:pt>
                <c:pt idx="17">
                  <c:v>11/12</c:v>
                </c:pt>
                <c:pt idx="18">
                  <c:v>12/13</c:v>
                </c:pt>
                <c:pt idx="19">
                  <c:v>13/14</c:v>
                </c:pt>
                <c:pt idx="20">
                  <c:v>14/15</c:v>
                </c:pt>
                <c:pt idx="21">
                  <c:v>15/16</c:v>
                </c:pt>
              </c:strCache>
            </c:strRef>
          </c:cat>
          <c:val>
            <c:numRef>
              <c:f>Sheet1!$C$2:$C$23</c:f>
              <c:numCache>
                <c:formatCode>0</c:formatCode>
                <c:ptCount val="22"/>
                <c:pt idx="0">
                  <c:v>18279.57542939045</c:v>
                </c:pt>
                <c:pt idx="1">
                  <c:v>18456.691158250527</c:v>
                </c:pt>
                <c:pt idx="2">
                  <c:v>19030.214616616558</c:v>
                </c:pt>
                <c:pt idx="3">
                  <c:v>18936.889163829564</c:v>
                </c:pt>
                <c:pt idx="4">
                  <c:v>18556.777510391981</c:v>
                </c:pt>
                <c:pt idx="5">
                  <c:v>19667.281108816831</c:v>
                </c:pt>
                <c:pt idx="6">
                  <c:v>20212.041553970419</c:v>
                </c:pt>
                <c:pt idx="7">
                  <c:v>20614.366945804708</c:v>
                </c:pt>
                <c:pt idx="8">
                  <c:v>21250.22918869555</c:v>
                </c:pt>
                <c:pt idx="9">
                  <c:v>21501.443057183926</c:v>
                </c:pt>
                <c:pt idx="10">
                  <c:v>23615.395555287865</c:v>
                </c:pt>
                <c:pt idx="11">
                  <c:v>25013.00265126743</c:v>
                </c:pt>
                <c:pt idx="12">
                  <c:v>26581.535407167987</c:v>
                </c:pt>
                <c:pt idx="13">
                  <c:v>26687.472740526238</c:v>
                </c:pt>
                <c:pt idx="14">
                  <c:v>23743.175754654603</c:v>
                </c:pt>
                <c:pt idx="15">
                  <c:v>25386.786442367957</c:v>
                </c:pt>
                <c:pt idx="16">
                  <c:v>24587.745526536619</c:v>
                </c:pt>
                <c:pt idx="17">
                  <c:v>22779.510968076047</c:v>
                </c:pt>
                <c:pt idx="18">
                  <c:v>23585.390483152562</c:v>
                </c:pt>
                <c:pt idx="19">
                  <c:v>23755.395762206997</c:v>
                </c:pt>
                <c:pt idx="20">
                  <c:v>24363.908309390121</c:v>
                </c:pt>
                <c:pt idx="21">
                  <c:v>24932.300768021691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9898000"/>
        <c:axId val="611341120"/>
      </c:lineChart>
      <c:catAx>
        <c:axId val="52989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34112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6113411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89800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35441420150743E-2"/>
          <c:y val="6.1980819705229152E-2"/>
          <c:w val="0.90330191643690461"/>
          <c:h val="0.841933575610741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Beginning Stocks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Sheet1!$A$8:$A$18</c:f>
              <c:strCache>
                <c:ptCount val="11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2012/13.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</c:strCache>
            </c:strRef>
          </c:cat>
          <c:val>
            <c:numRef>
              <c:f>Sheet1!$B$8:$B$18</c:f>
              <c:numCache>
                <c:formatCode>0</c:formatCode>
                <c:ptCount val="11"/>
                <c:pt idx="0">
                  <c:v>11870.203145278158</c:v>
                </c:pt>
                <c:pt idx="1">
                  <c:v>12622.868071533443</c:v>
                </c:pt>
                <c:pt idx="2">
                  <c:v>12903.644268620797</c:v>
                </c:pt>
                <c:pt idx="3">
                  <c:v>12435.137750831325</c:v>
                </c:pt>
                <c:pt idx="4">
                  <c:v>12320.98018793753</c:v>
                </c:pt>
                <c:pt idx="5">
                  <c:v>9276.8793100640396</c:v>
                </c:pt>
                <c:pt idx="6">
                  <c:v>10074.333005833832</c:v>
                </c:pt>
                <c:pt idx="7">
                  <c:v>15091.018709404609</c:v>
                </c:pt>
                <c:pt idx="8">
                  <c:v>17672.936497834249</c:v>
                </c:pt>
                <c:pt idx="9">
                  <c:v>20004.312634717618</c:v>
                </c:pt>
                <c:pt idx="10">
                  <c:v>21816.261786210591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NH Prod</c:v>
                </c:pt>
              </c:strCache>
            </c:strRef>
          </c:tx>
          <c:spPr>
            <a:pattFill prst="pct90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Sheet1!$A$8:$A$18</c:f>
              <c:strCache>
                <c:ptCount val="11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2012/13.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</c:strCache>
            </c:strRef>
          </c:cat>
          <c:val>
            <c:numRef>
              <c:f>Sheet1!$C$8:$C$18</c:f>
              <c:numCache>
                <c:formatCode>0</c:formatCode>
                <c:ptCount val="11"/>
                <c:pt idx="0">
                  <c:v>23471.682721778692</c:v>
                </c:pt>
                <c:pt idx="1">
                  <c:v>24431.272011019235</c:v>
                </c:pt>
                <c:pt idx="2">
                  <c:v>23877.06589310315</c:v>
                </c:pt>
                <c:pt idx="3">
                  <c:v>21581.045460858226</c:v>
                </c:pt>
                <c:pt idx="4">
                  <c:v>20264.414363671691</c:v>
                </c:pt>
                <c:pt idx="5">
                  <c:v>21947.2306687864</c:v>
                </c:pt>
                <c:pt idx="6">
                  <c:v>24019.458790621378</c:v>
                </c:pt>
                <c:pt idx="7">
                  <c:v>23875.899083231656</c:v>
                </c:pt>
                <c:pt idx="8">
                  <c:v>23079.169111488351</c:v>
                </c:pt>
                <c:pt idx="9">
                  <c:v>23664.501022438497</c:v>
                </c:pt>
                <c:pt idx="10">
                  <c:v>21375.852526153361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SH Prod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Sheet1!$A$8:$A$18</c:f>
              <c:strCache>
                <c:ptCount val="11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2012/13.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</c:strCache>
            </c:strRef>
          </c:cat>
          <c:val>
            <c:numRef>
              <c:f>Sheet1!$D$8:$D$18</c:f>
              <c:numCache>
                <c:formatCode>#,##0</c:formatCode>
                <c:ptCount val="11"/>
                <c:pt idx="0">
                  <c:v>2229.107482836172</c:v>
                </c:pt>
                <c:pt idx="1">
                  <c:v>2399.3468861768692</c:v>
                </c:pt>
                <c:pt idx="2">
                  <c:v>2277.6134382790237</c:v>
                </c:pt>
                <c:pt idx="3">
                  <c:v>2004.1816748779843</c:v>
                </c:pt>
                <c:pt idx="4">
                  <c:v>2069.6418144239401</c:v>
                </c:pt>
                <c:pt idx="5">
                  <c:v>3478.1658788886657</c:v>
                </c:pt>
                <c:pt idx="6">
                  <c:v>3800.827181890053</c:v>
                </c:pt>
                <c:pt idx="7">
                  <c:v>2791.4494847598739</c:v>
                </c:pt>
                <c:pt idx="8">
                  <c:v>3216.2117124809624</c:v>
                </c:pt>
                <c:pt idx="9">
                  <c:v>2510.4564393997721</c:v>
                </c:pt>
                <c:pt idx="10" formatCode="0">
                  <c:v>2528.3747386552336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100"/>
        <c:axId val="528795336"/>
        <c:axId val="528795728"/>
      </c:barChart>
      <c:catAx>
        <c:axId val="528795336"/>
        <c:scaling>
          <c:orientation val="minMax"/>
        </c:scaling>
        <c:delete val="0"/>
        <c:axPos val="b"/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795728"/>
        <c:crosses val="autoZero"/>
        <c:auto val="1"/>
        <c:lblAlgn val="ctr"/>
        <c:lblOffset val="100"/>
        <c:tickLblSkip val="3"/>
        <c:noMultiLvlLbl val="0"/>
      </c:catAx>
      <c:valAx>
        <c:axId val="52879572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795336"/>
        <c:crosses val="autoZero"/>
        <c:crossBetween val="between"/>
        <c:majorUnit val="10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Beginning Stocks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Sheet1!$A$8:$A$18</c:f>
              <c:strCache>
                <c:ptCount val="11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2012/13.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</c:strCache>
            </c:strRef>
          </c:cat>
          <c:val>
            <c:numRef>
              <c:f>Sheet1!$B$8:$B$18</c:f>
              <c:numCache>
                <c:formatCode>0</c:formatCode>
                <c:ptCount val="11"/>
                <c:pt idx="0">
                  <c:v>25700.790204614863</c:v>
                </c:pt>
                <c:pt idx="1">
                  <c:v>26830.618897196106</c:v>
                </c:pt>
                <c:pt idx="2">
                  <c:v>26154.679331382173</c:v>
                </c:pt>
                <c:pt idx="3">
                  <c:v>23585.227135736208</c:v>
                </c:pt>
                <c:pt idx="4">
                  <c:v>22334.056178095627</c:v>
                </c:pt>
                <c:pt idx="5">
                  <c:v>25425.396547675064</c:v>
                </c:pt>
                <c:pt idx="6">
                  <c:v>27820.285972511432</c:v>
                </c:pt>
                <c:pt idx="7">
                  <c:v>26667.348567991528</c:v>
                </c:pt>
                <c:pt idx="8">
                  <c:v>26295.38082396931</c:v>
                </c:pt>
                <c:pt idx="9">
                  <c:v>26174.957461838269</c:v>
                </c:pt>
                <c:pt idx="10">
                  <c:v>23904.227264808593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100"/>
        <c:axId val="672218760"/>
        <c:axId val="672216016"/>
      </c:barChart>
      <c:catAx>
        <c:axId val="672218760"/>
        <c:scaling>
          <c:orientation val="minMax"/>
        </c:scaling>
        <c:delete val="0"/>
        <c:axPos val="b"/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216016"/>
        <c:crosses val="autoZero"/>
        <c:auto val="1"/>
        <c:lblAlgn val="ctr"/>
        <c:lblOffset val="100"/>
        <c:tickLblSkip val="3"/>
        <c:noMultiLvlLbl val="0"/>
      </c:catAx>
      <c:valAx>
        <c:axId val="672216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218760"/>
        <c:crosses val="autoZero"/>
        <c:crossBetween val="between"/>
        <c:majorUnit val="10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NH Prod</c:v>
                </c:pt>
              </c:strCache>
            </c:strRef>
          </c:tx>
          <c:spPr>
            <a:pattFill prst="pct90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Sheet1!$A$8:$A$18</c:f>
              <c:strCache>
                <c:ptCount val="11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2012/13.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</c:strCache>
            </c:strRef>
          </c:cat>
          <c:val>
            <c:numRef>
              <c:f>Sheet1!$C$8:$C$18</c:f>
              <c:numCache>
                <c:formatCode>0</c:formatCode>
                <c:ptCount val="11"/>
                <c:pt idx="0">
                  <c:v>23471.682721778692</c:v>
                </c:pt>
                <c:pt idx="1">
                  <c:v>24431.272011019235</c:v>
                </c:pt>
                <c:pt idx="2">
                  <c:v>23877.06589310315</c:v>
                </c:pt>
                <c:pt idx="3">
                  <c:v>21581.045460858226</c:v>
                </c:pt>
                <c:pt idx="4">
                  <c:v>20264.414363671691</c:v>
                </c:pt>
                <c:pt idx="5">
                  <c:v>21947.2306687864</c:v>
                </c:pt>
                <c:pt idx="6">
                  <c:v>24019.458790621378</c:v>
                </c:pt>
                <c:pt idx="7">
                  <c:v>23875.899083231656</c:v>
                </c:pt>
                <c:pt idx="8">
                  <c:v>23079.169111488351</c:v>
                </c:pt>
                <c:pt idx="9">
                  <c:v>23664.501022438497</c:v>
                </c:pt>
                <c:pt idx="10">
                  <c:v>21375.852526153361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SH Prod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Sheet1!$A$8:$A$18</c:f>
              <c:strCache>
                <c:ptCount val="11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2012/13.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</c:strCache>
            </c:strRef>
          </c:cat>
          <c:val>
            <c:numRef>
              <c:f>Sheet1!$D$8:$D$18</c:f>
              <c:numCache>
                <c:formatCode>#,##0</c:formatCode>
                <c:ptCount val="11"/>
                <c:pt idx="0">
                  <c:v>2229.107482836172</c:v>
                </c:pt>
                <c:pt idx="1">
                  <c:v>2399.3468861768692</c:v>
                </c:pt>
                <c:pt idx="2">
                  <c:v>2277.6134382790237</c:v>
                </c:pt>
                <c:pt idx="3">
                  <c:v>2004.1816748779843</c:v>
                </c:pt>
                <c:pt idx="4">
                  <c:v>2069.6418144239401</c:v>
                </c:pt>
                <c:pt idx="5">
                  <c:v>3478.1658788886657</c:v>
                </c:pt>
                <c:pt idx="6">
                  <c:v>3800.827181890053</c:v>
                </c:pt>
                <c:pt idx="7">
                  <c:v>2791.4494847598739</c:v>
                </c:pt>
                <c:pt idx="8">
                  <c:v>3216.2117124809624</c:v>
                </c:pt>
                <c:pt idx="9">
                  <c:v>2510.4564393997721</c:v>
                </c:pt>
                <c:pt idx="10" formatCode="0">
                  <c:v>2528.3747386552336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100"/>
        <c:axId val="498633512"/>
        <c:axId val="498634688"/>
      </c:barChart>
      <c:catAx>
        <c:axId val="498633512"/>
        <c:scaling>
          <c:orientation val="minMax"/>
        </c:scaling>
        <c:delete val="0"/>
        <c:axPos val="b"/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634688"/>
        <c:crosses val="autoZero"/>
        <c:auto val="1"/>
        <c:lblAlgn val="ctr"/>
        <c:lblOffset val="100"/>
        <c:tickLblSkip val="3"/>
        <c:noMultiLvlLbl val="0"/>
      </c:catAx>
      <c:valAx>
        <c:axId val="4986346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633512"/>
        <c:crosses val="autoZero"/>
        <c:crossBetween val="between"/>
        <c:majorUnit val="10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84683130495476E-2"/>
          <c:y val="6.0410479309387193E-2"/>
          <c:w val="0.80875254465234059"/>
          <c:h val="0.8085767314001987"/>
        </c:manualLayout>
      </c:layout>
      <c:barChart>
        <c:barDir val="col"/>
        <c:grouping val="clustered"/>
        <c:varyColors val="0"/>
        <c:ser>
          <c:idx val="9"/>
          <c:order val="0"/>
          <c:tx>
            <c:strRef>
              <c:f>Sheet1!$A$6</c:f>
              <c:strCache>
                <c:ptCount val="1"/>
                <c:pt idx="0">
                  <c:v>08/09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China</c:v>
                </c:pt>
                <c:pt idx="1">
                  <c:v>India</c:v>
                </c:pt>
                <c:pt idx="2">
                  <c:v>USA</c:v>
                </c:pt>
                <c:pt idx="3">
                  <c:v>Pakistan</c:v>
                </c:pt>
              </c:strCache>
            </c:strRef>
          </c:cat>
          <c:val>
            <c:numRef>
              <c:f>Sheet1!$B$6:$E$6</c:f>
              <c:numCache>
                <c:formatCode>#,##0</c:formatCode>
                <c:ptCount val="4"/>
                <c:pt idx="0">
                  <c:v>8024.9999999999991</c:v>
                </c:pt>
                <c:pt idx="1">
                  <c:v>4930</c:v>
                </c:pt>
                <c:pt idx="2">
                  <c:v>2790.1807097757455</c:v>
                </c:pt>
                <c:pt idx="3">
                  <c:v>2009</c:v>
                </c:pt>
              </c:numCache>
            </c:numRef>
          </c:val>
        </c:ser>
        <c:ser>
          <c:idx val="0"/>
          <c:order val="1"/>
          <c:tx>
            <c:strRef>
              <c:f>Sheet1!$A$7</c:f>
              <c:strCache>
                <c:ptCount val="1"/>
                <c:pt idx="0">
                  <c:v>09/10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China</c:v>
                </c:pt>
                <c:pt idx="1">
                  <c:v>India</c:v>
                </c:pt>
                <c:pt idx="2">
                  <c:v>USA</c:v>
                </c:pt>
                <c:pt idx="3">
                  <c:v>Pakistan</c:v>
                </c:pt>
              </c:strCache>
            </c:strRef>
          </c:cat>
          <c:val>
            <c:numRef>
              <c:f>Sheet1!$B$7:$E$7</c:f>
              <c:numCache>
                <c:formatCode>#,##0</c:formatCode>
                <c:ptCount val="4"/>
                <c:pt idx="0">
                  <c:v>6925</c:v>
                </c:pt>
                <c:pt idx="1">
                  <c:v>5185</c:v>
                </c:pt>
                <c:pt idx="2">
                  <c:v>2653.603309383845</c:v>
                </c:pt>
                <c:pt idx="3">
                  <c:v>2157.8000000000002</c:v>
                </c:pt>
              </c:numCache>
            </c:numRef>
          </c:val>
        </c:ser>
        <c:ser>
          <c:idx val="1"/>
          <c:order val="2"/>
          <c:tx>
            <c:strRef>
              <c:f>Sheet1!$A$8</c:f>
              <c:strCache>
                <c:ptCount val="1"/>
                <c:pt idx="0">
                  <c:v>10/11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China</c:v>
                </c:pt>
                <c:pt idx="1">
                  <c:v>India</c:v>
                </c:pt>
                <c:pt idx="2">
                  <c:v>USA</c:v>
                </c:pt>
                <c:pt idx="3">
                  <c:v>Pakistan</c:v>
                </c:pt>
              </c:strCache>
            </c:strRef>
          </c:cat>
          <c:val>
            <c:numRef>
              <c:f>Sheet1!$B$8:$E$8</c:f>
              <c:numCache>
                <c:formatCode>#,##0</c:formatCode>
                <c:ptCount val="4"/>
                <c:pt idx="0">
                  <c:v>6400</c:v>
                </c:pt>
                <c:pt idx="1">
                  <c:v>5865</c:v>
                </c:pt>
                <c:pt idx="2">
                  <c:v>3941.6721097322011</c:v>
                </c:pt>
                <c:pt idx="3">
                  <c:v>1948.22</c:v>
                </c:pt>
              </c:numCache>
            </c:numRef>
          </c:val>
        </c:ser>
        <c:ser>
          <c:idx val="2"/>
          <c:order val="3"/>
          <c:tx>
            <c:strRef>
              <c:f>Sheet1!$A$9</c:f>
              <c:strCache>
                <c:ptCount val="1"/>
                <c:pt idx="0">
                  <c:v>11/12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China</c:v>
                </c:pt>
                <c:pt idx="1">
                  <c:v>India</c:v>
                </c:pt>
                <c:pt idx="2">
                  <c:v>USA</c:v>
                </c:pt>
                <c:pt idx="3">
                  <c:v>Pakistan</c:v>
                </c:pt>
              </c:strCache>
            </c:strRef>
          </c:cat>
          <c:val>
            <c:numRef>
              <c:f>Sheet1!$B$9:$E$9</c:f>
              <c:numCache>
                <c:formatCode>#,##0</c:formatCode>
                <c:ptCount val="4"/>
                <c:pt idx="0">
                  <c:v>7399.9999999999991</c:v>
                </c:pt>
                <c:pt idx="1">
                  <c:v>6239</c:v>
                </c:pt>
                <c:pt idx="2">
                  <c:v>3390.6379272806448</c:v>
                </c:pt>
                <c:pt idx="3">
                  <c:v>2311.15</c:v>
                </c:pt>
              </c:numCache>
            </c:numRef>
          </c:val>
        </c:ser>
        <c:ser>
          <c:idx val="3"/>
          <c:order val="4"/>
          <c:tx>
            <c:strRef>
              <c:f>Sheet1!$A$10</c:f>
              <c:strCache>
                <c:ptCount val="1"/>
                <c:pt idx="0">
                  <c:v>12/13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China</c:v>
                </c:pt>
                <c:pt idx="1">
                  <c:v>India</c:v>
                </c:pt>
                <c:pt idx="2">
                  <c:v>USA</c:v>
                </c:pt>
                <c:pt idx="3">
                  <c:v>Pakistan</c:v>
                </c:pt>
              </c:strCache>
            </c:strRef>
          </c:cat>
          <c:val>
            <c:numRef>
              <c:f>Sheet1!$B$10:$E$10</c:f>
              <c:numCache>
                <c:formatCode>#,##0</c:formatCode>
                <c:ptCount val="4"/>
                <c:pt idx="0">
                  <c:v>7300</c:v>
                </c:pt>
                <c:pt idx="1">
                  <c:v>6205</c:v>
                </c:pt>
                <c:pt idx="2">
                  <c:v>3769.6494665795776</c:v>
                </c:pt>
                <c:pt idx="3">
                  <c:v>2002</c:v>
                </c:pt>
              </c:numCache>
            </c:numRef>
          </c:val>
        </c:ser>
        <c:ser>
          <c:idx val="4"/>
          <c:order val="5"/>
          <c:tx>
            <c:strRef>
              <c:f>Sheet1!$A$11</c:f>
              <c:strCache>
                <c:ptCount val="1"/>
                <c:pt idx="0">
                  <c:v>13/14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China</c:v>
                </c:pt>
                <c:pt idx="1">
                  <c:v>India</c:v>
                </c:pt>
                <c:pt idx="2">
                  <c:v>USA</c:v>
                </c:pt>
                <c:pt idx="3">
                  <c:v>Pakistan</c:v>
                </c:pt>
              </c:strCache>
            </c:strRef>
          </c:cat>
          <c:val>
            <c:numRef>
              <c:f>Sheet1!$B$11:$E$11</c:f>
              <c:numCache>
                <c:formatCode>#,##0</c:formatCode>
                <c:ptCount val="4"/>
                <c:pt idx="0">
                  <c:v>6928.9</c:v>
                </c:pt>
                <c:pt idx="1">
                  <c:v>6770</c:v>
                </c:pt>
                <c:pt idx="2">
                  <c:v>2810.5813193990857</c:v>
                </c:pt>
                <c:pt idx="3">
                  <c:v>2075.71</c:v>
                </c:pt>
              </c:numCache>
            </c:numRef>
          </c:val>
        </c:ser>
        <c:ser>
          <c:idx val="5"/>
          <c:order val="6"/>
          <c:tx>
            <c:strRef>
              <c:f>Sheet1!$A$12</c:f>
              <c:strCache>
                <c:ptCount val="1"/>
                <c:pt idx="0">
                  <c:v>14/15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China</c:v>
                </c:pt>
                <c:pt idx="1">
                  <c:v>India</c:v>
                </c:pt>
                <c:pt idx="2">
                  <c:v>USA</c:v>
                </c:pt>
                <c:pt idx="3">
                  <c:v>Pakistan</c:v>
                </c:pt>
              </c:strCache>
            </c:strRef>
          </c:cat>
          <c:val>
            <c:numRef>
              <c:f>Sheet1!$B$12:$E$12</c:f>
              <c:numCache>
                <c:formatCode>#,##0</c:formatCode>
                <c:ptCount val="4"/>
                <c:pt idx="0">
                  <c:v>6444</c:v>
                </c:pt>
                <c:pt idx="1">
                  <c:v>6536.5</c:v>
                </c:pt>
                <c:pt idx="2">
                  <c:v>3548.8787284998912</c:v>
                </c:pt>
                <c:pt idx="3">
                  <c:v>2305.0320000000002</c:v>
                </c:pt>
              </c:numCache>
            </c:numRef>
          </c:val>
        </c:ser>
        <c:ser>
          <c:idx val="6"/>
          <c:order val="7"/>
          <c:tx>
            <c:strRef>
              <c:f>Sheet1!$A$13</c:f>
              <c:strCache>
                <c:ptCount val="1"/>
                <c:pt idx="0">
                  <c:v>15/16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China</c:v>
                </c:pt>
                <c:pt idx="1">
                  <c:v>India</c:v>
                </c:pt>
                <c:pt idx="2">
                  <c:v>USA</c:v>
                </c:pt>
                <c:pt idx="3">
                  <c:v>Pakistan</c:v>
                </c:pt>
              </c:strCache>
            </c:strRef>
          </c:cat>
          <c:val>
            <c:numRef>
              <c:f>Sheet1!$B$13:$E$13</c:f>
              <c:numCache>
                <c:formatCode>#,##0</c:formatCode>
                <c:ptCount val="4"/>
                <c:pt idx="0">
                  <c:v>5403.0725397177575</c:v>
                </c:pt>
                <c:pt idx="1">
                  <c:v>6380.8381520930207</c:v>
                </c:pt>
                <c:pt idx="2" formatCode="General">
                  <c:v>3046.4130771592754</c:v>
                </c:pt>
                <c:pt idx="3" formatCode="General">
                  <c:v>2049.9323809949005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528798864"/>
        <c:axId val="528799256"/>
      </c:barChart>
      <c:catAx>
        <c:axId val="52879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2400" b="1"/>
            </a:pPr>
            <a:endParaRPr lang="en-US"/>
          </a:p>
        </c:txPr>
        <c:crossAx val="528799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8799256"/>
        <c:scaling>
          <c:orientation val="minMax"/>
        </c:scaling>
        <c:delete val="0"/>
        <c:axPos val="l"/>
        <c:numFmt formatCode="#,##0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2400" b="1"/>
            </a:pPr>
            <a:endParaRPr lang="en-US"/>
          </a:p>
        </c:txPr>
        <c:crossAx val="528798864"/>
        <c:crosses val="autoZero"/>
        <c:crossBetween val="between"/>
        <c:majorUnit val="3000"/>
        <c:dispUnits>
          <c:builtInUnit val="thousands"/>
        </c:dispUnits>
      </c:valAx>
      <c:spPr>
        <a:noFill/>
      </c:spPr>
    </c:plotArea>
    <c:legend>
      <c:legendPos val="r"/>
      <c:layout>
        <c:manualLayout>
          <c:xMode val="edge"/>
          <c:yMode val="edge"/>
          <c:x val="0.87053946350839106"/>
          <c:y val="1.156399344526917E-3"/>
          <c:w val="9.7918277838399029E-2"/>
          <c:h val="0.50801750269849033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27594344824544"/>
          <c:y val="2.7219298307142797E-2"/>
          <c:w val="0.76604898652374331"/>
          <c:h val="0.87540556169954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15/16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India</c:v>
                </c:pt>
                <c:pt idx="1">
                  <c:v>China</c:v>
                </c:pt>
                <c:pt idx="2">
                  <c:v>USA</c:v>
                </c:pt>
                <c:pt idx="3">
                  <c:v>Pakistan</c:v>
                </c:pt>
                <c:pt idx="4">
                  <c:v>CFA Africa</c:v>
                </c:pt>
                <c:pt idx="5">
                  <c:v>Uzbekistan</c:v>
                </c:pt>
                <c:pt idx="6">
                  <c:v>Turkey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6380.8381520930207</c:v>
                </c:pt>
                <c:pt idx="1">
                  <c:v>5403.0725397177575</c:v>
                </c:pt>
                <c:pt idx="2">
                  <c:v>3046.4130771592754</c:v>
                </c:pt>
                <c:pt idx="3">
                  <c:v>2049.9323809949005</c:v>
                </c:pt>
                <c:pt idx="4">
                  <c:v>1030.9480655915297</c:v>
                </c:pt>
                <c:pt idx="5">
                  <c:v>921.29399999999976</c:v>
                </c:pt>
                <c:pt idx="6">
                  <c:v>812.10360000000003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14/15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India</c:v>
                </c:pt>
                <c:pt idx="1">
                  <c:v>China</c:v>
                </c:pt>
                <c:pt idx="2">
                  <c:v>USA</c:v>
                </c:pt>
                <c:pt idx="3">
                  <c:v>Pakistan</c:v>
                </c:pt>
                <c:pt idx="4">
                  <c:v>CFA Africa</c:v>
                </c:pt>
                <c:pt idx="5">
                  <c:v>Uzbekistan</c:v>
                </c:pt>
                <c:pt idx="6">
                  <c:v>Turkey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6536.5</c:v>
                </c:pt>
                <c:pt idx="1">
                  <c:v>6444</c:v>
                </c:pt>
                <c:pt idx="2">
                  <c:v>3548.8787284998912</c:v>
                </c:pt>
                <c:pt idx="3">
                  <c:v>2305.0320000000002</c:v>
                </c:pt>
                <c:pt idx="4">
                  <c:v>1095.7757505731399</c:v>
                </c:pt>
                <c:pt idx="5">
                  <c:v>940</c:v>
                </c:pt>
                <c:pt idx="6">
                  <c:v>847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7961824"/>
        <c:axId val="737973976"/>
      </c:barChart>
      <c:catAx>
        <c:axId val="737961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973976"/>
        <c:crosses val="autoZero"/>
        <c:auto val="1"/>
        <c:lblAlgn val="ctr"/>
        <c:lblOffset val="100"/>
        <c:noMultiLvlLbl val="0"/>
      </c:catAx>
      <c:valAx>
        <c:axId val="73797397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961824"/>
        <c:crosses val="autoZero"/>
        <c:crossBetween val="between"/>
        <c:majorUnit val="1000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417278348681004"/>
          <c:y val="4.4244316680656287E-2"/>
          <c:w val="0.10757862894256862"/>
          <c:h val="0.2087583791404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13/14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US</c:v>
                </c:pt>
                <c:pt idx="1">
                  <c:v>India</c:v>
                </c:pt>
                <c:pt idx="2">
                  <c:v>Brazil</c:v>
                </c:pt>
                <c:pt idx="3">
                  <c:v>Australia</c:v>
                </c:pt>
                <c:pt idx="4">
                  <c:v>CFA Africa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2292.6192031352057</c:v>
                </c:pt>
                <c:pt idx="1">
                  <c:v>2013.8737426518617</c:v>
                </c:pt>
                <c:pt idx="2">
                  <c:v>485.41800000000006</c:v>
                </c:pt>
                <c:pt idx="3" formatCode="General">
                  <c:v>1037</c:v>
                </c:pt>
                <c:pt idx="4">
                  <c:v>926.71241959473718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14/15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US</c:v>
                </c:pt>
                <c:pt idx="1">
                  <c:v>India</c:v>
                </c:pt>
                <c:pt idx="2">
                  <c:v>Brazil</c:v>
                </c:pt>
                <c:pt idx="3">
                  <c:v>Australia</c:v>
                </c:pt>
                <c:pt idx="4">
                  <c:v>CFA Africa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2329.6320487698672</c:v>
                </c:pt>
                <c:pt idx="1">
                  <c:v>1013.235262355759</c:v>
                </c:pt>
                <c:pt idx="2">
                  <c:v>785.03935430002173</c:v>
                </c:pt>
                <c:pt idx="3">
                  <c:v>559.71399080052277</c:v>
                </c:pt>
                <c:pt idx="4">
                  <c:v>843.82863569474523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15/16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US</c:v>
                </c:pt>
                <c:pt idx="1">
                  <c:v>India</c:v>
                </c:pt>
                <c:pt idx="2">
                  <c:v>Brazil</c:v>
                </c:pt>
                <c:pt idx="3">
                  <c:v>Australia</c:v>
                </c:pt>
                <c:pt idx="4">
                  <c:v>CFA Africa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2330.5955287159923</c:v>
                </c:pt>
                <c:pt idx="1">
                  <c:v>1183.8814520930212</c:v>
                </c:pt>
                <c:pt idx="2">
                  <c:v>726.40337278793822</c:v>
                </c:pt>
                <c:pt idx="3">
                  <c:v>424.34634350256187</c:v>
                </c:pt>
                <c:pt idx="4">
                  <c:v>981.05793114573714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9778336"/>
        <c:axId val="737955160"/>
      </c:barChart>
      <c:catAx>
        <c:axId val="50977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955160"/>
        <c:crosses val="autoZero"/>
        <c:auto val="1"/>
        <c:lblAlgn val="ctr"/>
        <c:lblOffset val="100"/>
        <c:noMultiLvlLbl val="0"/>
      </c:catAx>
      <c:valAx>
        <c:axId val="73795516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778336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Stocks</c:v>
                </c:pt>
              </c:strCache>
            </c:strRef>
          </c:tx>
          <c:spPr>
            <a:pattFill prst="pct90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Sheet1!$A$8:$A$18</c:f>
              <c:strCache>
                <c:ptCount val="11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2012/13.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</c:strCache>
            </c:strRef>
          </c:cat>
          <c:val>
            <c:numRef>
              <c:f>Sheet1!$B$8:$B$18</c:f>
              <c:numCache>
                <c:formatCode>0</c:formatCode>
                <c:ptCount val="11"/>
                <c:pt idx="0">
                  <c:v>12622.868071533443</c:v>
                </c:pt>
                <c:pt idx="1">
                  <c:v>12903.644268620797</c:v>
                </c:pt>
                <c:pt idx="2">
                  <c:v>12436.130937824577</c:v>
                </c:pt>
                <c:pt idx="3">
                  <c:v>12320.98018793753</c:v>
                </c:pt>
                <c:pt idx="4">
                  <c:v>9277.0255689851838</c:v>
                </c:pt>
                <c:pt idx="5">
                  <c:v>10074.333005833832</c:v>
                </c:pt>
                <c:pt idx="6">
                  <c:v>15091.018709404609</c:v>
                </c:pt>
                <c:pt idx="7">
                  <c:v>17672.936497834249</c:v>
                </c:pt>
                <c:pt idx="8">
                  <c:v>20004.312634717618</c:v>
                </c:pt>
                <c:pt idx="9">
                  <c:v>21816.261786210591</c:v>
                </c:pt>
                <c:pt idx="10">
                  <c:v>20788.187237158618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Sheet1!$A$8:$A$18</c:f>
              <c:strCache>
                <c:ptCount val="11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2012/13.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</c:strCache>
            </c:strRef>
          </c:cat>
          <c:val>
            <c:numRef>
              <c:f>Sheet1!$C$8:$C$18</c:f>
              <c:numCache>
                <c:formatCode>#,##0</c:formatCode>
                <c:ptCount val="11"/>
                <c:pt idx="0">
                  <c:v>25013.00265126743</c:v>
                </c:pt>
                <c:pt idx="1">
                  <c:v>26581.535407167987</c:v>
                </c:pt>
                <c:pt idx="2">
                  <c:v>26687.472740526238</c:v>
                </c:pt>
                <c:pt idx="3">
                  <c:v>23743.175754654603</c:v>
                </c:pt>
                <c:pt idx="4">
                  <c:v>25386.786442367957</c:v>
                </c:pt>
                <c:pt idx="5">
                  <c:v>24587.745526536619</c:v>
                </c:pt>
                <c:pt idx="6">
                  <c:v>22779.510968076047</c:v>
                </c:pt>
                <c:pt idx="7">
                  <c:v>23585.390483152562</c:v>
                </c:pt>
                <c:pt idx="8">
                  <c:v>23755.395762206997</c:v>
                </c:pt>
                <c:pt idx="9">
                  <c:v>24363.908309390121</c:v>
                </c:pt>
                <c:pt idx="10" formatCode="0">
                  <c:v>24932.300768021691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100"/>
        <c:axId val="737962608"/>
        <c:axId val="737963000"/>
      </c:barChart>
      <c:catAx>
        <c:axId val="737962608"/>
        <c:scaling>
          <c:orientation val="minMax"/>
        </c:scaling>
        <c:delete val="0"/>
        <c:axPos val="b"/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963000"/>
        <c:crosses val="autoZero"/>
        <c:auto val="1"/>
        <c:lblAlgn val="ctr"/>
        <c:lblOffset val="100"/>
        <c:tickLblSkip val="3"/>
        <c:noMultiLvlLbl val="0"/>
      </c:catAx>
      <c:valAx>
        <c:axId val="7379630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962608"/>
        <c:crosses val="autoZero"/>
        <c:crossBetween val="between"/>
        <c:majorUnit val="10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03582191115068"/>
          <c:y val="7.9768459934384139E-2"/>
          <c:w val="0.87010255662487046"/>
          <c:h val="0.842826121964345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0.11436353711369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296296296296641E-3"/>
                  <c:y val="-9.2580006234892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862982404977371E-3"/>
                  <c:y val="-0.11980941983338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7.0796475356094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432098765432198E-3"/>
                  <c:y val="-0.19060589518948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296296296296641E-3"/>
                  <c:y val="-0.141592950712188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5432098765432198E-3"/>
                  <c:y val="-0.136147067992488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8.1688240795493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201497660628883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5432098765432198E-3"/>
                  <c:y val="-0.136147067992488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6.1728395061728392E-3"/>
                  <c:y val="-0.11436310830402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3888888888888966E-2"/>
                  <c:y val="-0.19060589518948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6296296296296502E-3"/>
                  <c:y val="-0.17426824703038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0581039755351682E-3"/>
                  <c:y val="-0.10732248246385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6"/>
                <c:pt idx="0">
                  <c:v>00/01</c:v>
                </c:pt>
                <c:pt idx="1">
                  <c:v> 01/02 </c:v>
                </c:pt>
                <c:pt idx="2">
                  <c:v> 02/03 </c:v>
                </c:pt>
                <c:pt idx="3">
                  <c:v> 03/04</c:v>
                </c:pt>
                <c:pt idx="4">
                  <c:v> 04/05</c:v>
                </c:pt>
                <c:pt idx="5">
                  <c:v> 05/06</c:v>
                </c:pt>
                <c:pt idx="6">
                  <c:v> 06/07</c:v>
                </c:pt>
                <c:pt idx="7">
                  <c:v> 07/08</c:v>
                </c:pt>
                <c:pt idx="8">
                  <c:v> 08/09</c:v>
                </c:pt>
                <c:pt idx="9">
                  <c:v> 09/10</c:v>
                </c:pt>
                <c:pt idx="10">
                  <c:v> 10/11</c:v>
                </c:pt>
                <c:pt idx="11">
                  <c:v> 11/12</c:v>
                </c:pt>
                <c:pt idx="12">
                  <c:v> 12/13</c:v>
                </c:pt>
                <c:pt idx="13">
                  <c:v> 13/14</c:v>
                </c:pt>
                <c:pt idx="14">
                  <c:v> 14/15</c:v>
                </c:pt>
                <c:pt idx="15">
                  <c:v>15/16</c:v>
                </c:pt>
              </c:strCache>
            </c:strRef>
          </c:cat>
          <c:val>
            <c:numRef>
              <c:f>Sheet1!$B$2:$B$18</c:f>
              <c:numCache>
                <c:formatCode>0.00%</c:formatCode>
                <c:ptCount val="16"/>
                <c:pt idx="0">
                  <c:v>2.7698818262651075E-2</c:v>
                </c:pt>
                <c:pt idx="1">
                  <c:v>1.9905232767308295E-2</c:v>
                </c:pt>
                <c:pt idx="2">
                  <c:v>3.0845586699922805E-2</c:v>
                </c:pt>
                <c:pt idx="3">
                  <c:v>1.1821701604141454E-2</c:v>
                </c:pt>
                <c:pt idx="4">
                  <c:v>9.8316773087359782E-2</c:v>
                </c:pt>
                <c:pt idx="5">
                  <c:v>5.9182032022606482E-2</c:v>
                </c:pt>
                <c:pt idx="6">
                  <c:v>6.2708695064287986E-2</c:v>
                </c:pt>
                <c:pt idx="7">
                  <c:v>3.9853729942810048E-3</c:v>
                </c:pt>
                <c:pt idx="8">
                  <c:v>-0.11032505829600625</c:v>
                </c:pt>
                <c:pt idx="9">
                  <c:v>6.9224551285694824E-2</c:v>
                </c:pt>
                <c:pt idx="10">
                  <c:v>-3.147467749198142E-2</c:v>
                </c:pt>
                <c:pt idx="11">
                  <c:v>-7.3542104806193512E-2</c:v>
                </c:pt>
                <c:pt idx="12" formatCode="0%">
                  <c:v>3.5377384361143682E-2</c:v>
                </c:pt>
                <c:pt idx="13" formatCode="0%">
                  <c:v>7.208075659204098E-3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1"/>
              <c:layout>
                <c:manualLayout>
                  <c:x val="0"/>
                  <c:y val="-0.157929312442300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2345679012345723E-2"/>
                  <c:y val="-0.157930598871288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543331389131914E-3"/>
                  <c:y val="-0.12525530255308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1.5432098765432117E-3"/>
                  <c:y val="-0.13070118527278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5290519877675841E-3"/>
                  <c:y val="-8.9435402053211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6"/>
                <c:pt idx="0">
                  <c:v>00/01</c:v>
                </c:pt>
                <c:pt idx="1">
                  <c:v> 01/02 </c:v>
                </c:pt>
                <c:pt idx="2">
                  <c:v> 02/03 </c:v>
                </c:pt>
                <c:pt idx="3">
                  <c:v> 03/04</c:v>
                </c:pt>
                <c:pt idx="4">
                  <c:v> 04/05</c:v>
                </c:pt>
                <c:pt idx="5">
                  <c:v> 05/06</c:v>
                </c:pt>
                <c:pt idx="6">
                  <c:v> 06/07</c:v>
                </c:pt>
                <c:pt idx="7">
                  <c:v> 07/08</c:v>
                </c:pt>
                <c:pt idx="8">
                  <c:v> 08/09</c:v>
                </c:pt>
                <c:pt idx="9">
                  <c:v> 09/10</c:v>
                </c:pt>
                <c:pt idx="10">
                  <c:v> 10/11</c:v>
                </c:pt>
                <c:pt idx="11">
                  <c:v> 11/12</c:v>
                </c:pt>
                <c:pt idx="12">
                  <c:v> 12/13</c:v>
                </c:pt>
                <c:pt idx="13">
                  <c:v> 13/14</c:v>
                </c:pt>
                <c:pt idx="14">
                  <c:v> 14/15</c:v>
                </c:pt>
                <c:pt idx="15">
                  <c:v>15/16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6"/>
                <c:pt idx="14" formatCode="0%">
                  <c:v>2.56157612895349E-2</c:v>
                </c:pt>
                <c:pt idx="15" formatCode="0%">
                  <c:v>2.3329280812163664E-2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21693480"/>
        <c:axId val="521693872"/>
      </c:barChart>
      <c:catAx>
        <c:axId val="521693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endParaRPr lang="en-US"/>
          </a:p>
        </c:txPr>
        <c:crossAx val="521693872"/>
        <c:crosses val="autoZero"/>
        <c:auto val="1"/>
        <c:lblAlgn val="ctr"/>
        <c:lblOffset val="100"/>
        <c:tickLblSkip val="2"/>
        <c:noMultiLvlLbl val="0"/>
      </c:catAx>
      <c:valAx>
        <c:axId val="521693872"/>
        <c:scaling>
          <c:orientation val="minMax"/>
          <c:max val="0.15000000000000024"/>
          <c:min val="-0.15000000000000024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en-US"/>
          </a:p>
        </c:txPr>
        <c:crossAx val="521693480"/>
        <c:crosses val="autoZero"/>
        <c:crossBetween val="between"/>
        <c:majorUnit val="0.15000000000000024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dirty="0" smtClean="0"/>
              <a:t>2014/15</a:t>
            </a:r>
            <a:endParaRPr lang="en-US" dirty="0"/>
          </a:p>
        </c:rich>
      </c:tx>
      <c:layout>
        <c:manualLayout>
          <c:xMode val="edge"/>
          <c:yMode val="edge"/>
          <c:x val="0.79799564270152545"/>
          <c:y val="1.46207722799367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430823598030652"/>
          <c:y val="7.452027269850911E-2"/>
          <c:w val="0.43138352803938745"/>
          <c:h val="0.7237466477274581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2014/15</c:v>
                </c:pt>
              </c:strCache>
            </c:strRef>
          </c:tx>
          <c:dLbls>
            <c:dLbl>
              <c:idx val="2"/>
              <c:layout>
                <c:manualLayout>
                  <c:x val="-1.5129889809525449E-3"/>
                  <c:y val="3.30241417347642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3478576615831518E-2"/>
                  <c:y val="0.117852058890628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2397600626719034E-2"/>
                  <c:y val="5.87148724913239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2172873815609708E-2"/>
                  <c:y val="1.46545420426830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4934932153088717"/>
                  <c:y val="-3.81038047969564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8070208544193415E-2"/>
                  <c:y val="-0.105174774831472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8602119179547003E-2"/>
                  <c:y val="3.10691410948656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3835108846688286E-2"/>
                  <c:y val="-1.655792867020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Sheet1!$B$1:$J$1</c:f>
              <c:strCache>
                <c:ptCount val="9"/>
                <c:pt idx="0">
                  <c:v>China </c:v>
                </c:pt>
                <c:pt idx="1">
                  <c:v>India</c:v>
                </c:pt>
                <c:pt idx="2">
                  <c:v>Pakistan</c:v>
                </c:pt>
                <c:pt idx="3">
                  <c:v>Turkey</c:v>
                </c:pt>
                <c:pt idx="4">
                  <c:v>Brazil</c:v>
                </c:pt>
                <c:pt idx="5">
                  <c:v>Bangladesh</c:v>
                </c:pt>
                <c:pt idx="6">
                  <c:v> USA</c:v>
                </c:pt>
                <c:pt idx="7">
                  <c:v>Vietnam</c:v>
                </c:pt>
                <c:pt idx="8">
                  <c:v>ROW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7704.9249999999993</c:v>
                </c:pt>
                <c:pt idx="1">
                  <c:v>5268.8899999999994</c:v>
                </c:pt>
                <c:pt idx="2">
                  <c:v>2527.6499020248207</c:v>
                </c:pt>
                <c:pt idx="3">
                  <c:v>1343.9999999999998</c:v>
                </c:pt>
                <c:pt idx="4">
                  <c:v>835</c:v>
                </c:pt>
                <c:pt idx="5">
                  <c:v>954</c:v>
                </c:pt>
                <c:pt idx="6">
                  <c:v>794.68756803831923</c:v>
                </c:pt>
                <c:pt idx="7">
                  <c:v>819.45689999999991</c:v>
                </c:pt>
                <c:pt idx="8">
                  <c:v>4115.2989393269818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69298629338012"/>
          <c:y val="7.9768459934384014E-2"/>
          <c:w val="0.87010255662486979"/>
          <c:h val="0.842826121964345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0.2717139565109812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864197530864387E-3"/>
                  <c:y val="-0.1649347759062142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432098765432189E-3"/>
                  <c:y val="-0.202079984151195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232732156479506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432098765432189E-3"/>
                  <c:y val="-0.302037660637461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0864197530864387E-3"/>
                  <c:y val="-0.2825272497820591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43331389131914E-3"/>
                  <c:y val="-0.3075264243234593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299228528535353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5432098765432189E-3"/>
                  <c:y val="-0.204150277204005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8.28854773745013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6.1728395061728392E-3"/>
                  <c:y val="-0.310620286041774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0.257180310603991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0864197530863272E-3"/>
                  <c:y val="-0.1921423202119005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3.0303030303030303E-3"/>
                  <c:y val="-0.198782832901727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Sheet1!$B$2:$B$18</c:f>
              <c:numCache>
                <c:formatCode>0%</c:formatCode>
                <c:ptCount val="16"/>
                <c:pt idx="0">
                  <c:v>4.8070000000000002E-2</c:v>
                </c:pt>
                <c:pt idx="1">
                  <c:v>2.2970000000000001E-2</c:v>
                </c:pt>
                <c:pt idx="2">
                  <c:v>2.8570000000000002E-2</c:v>
                </c:pt>
                <c:pt idx="3">
                  <c:v>3.6269999999999997E-2</c:v>
                </c:pt>
                <c:pt idx="4">
                  <c:v>4.8730000000000002E-2</c:v>
                </c:pt>
                <c:pt idx="5">
                  <c:v>4.5730000000000007E-2</c:v>
                </c:pt>
                <c:pt idx="6">
                  <c:v>5.2659999999999998E-2</c:v>
                </c:pt>
                <c:pt idx="7">
                  <c:v>5.4429999999999999E-2</c:v>
                </c:pt>
                <c:pt idx="8" formatCode="0.00%">
                  <c:v>2.785E-2</c:v>
                </c:pt>
                <c:pt idx="9" formatCode="0.00%">
                  <c:v>-6.6300000000000005E-3</c:v>
                </c:pt>
                <c:pt idx="10" formatCode="0.00%">
                  <c:v>5.2999999999999999E-2</c:v>
                </c:pt>
                <c:pt idx="11" formatCode="0.00%">
                  <c:v>3.9E-2</c:v>
                </c:pt>
                <c:pt idx="12" formatCode="0.00%">
                  <c:v>3.1E-2</c:v>
                </c:pt>
                <c:pt idx="13" formatCode="0.00%">
                  <c:v>3.1E-2</c:v>
                </c:pt>
                <c:pt idx="15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2"/>
              <c:layout>
                <c:manualLayout>
                  <c:x val="9.2592592592593542E-3"/>
                  <c:y val="-0.21238942606828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6.1728395061728392E-3"/>
                  <c:y val="-0.250510605106179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4.6296296296296597E-3"/>
                  <c:y val="-0.250510605106179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1.515151515151493E-2"/>
                  <c:y val="-0.256381606251185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6"/>
                <c:pt idx="14" formatCode="0.00%">
                  <c:v>3.2000000000000001E-2</c:v>
                </c:pt>
                <c:pt idx="15" formatCode="0.00%">
                  <c:v>3.3000000000000002E-2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21694656"/>
        <c:axId val="521695048"/>
      </c:barChart>
      <c:catAx>
        <c:axId val="52169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crossAx val="521695048"/>
        <c:crosses val="autoZero"/>
        <c:auto val="1"/>
        <c:lblAlgn val="ctr"/>
        <c:lblOffset val="100"/>
        <c:tickLblSkip val="2"/>
        <c:noMultiLvlLbl val="0"/>
      </c:catAx>
      <c:valAx>
        <c:axId val="52169504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 b="0"/>
            </a:pPr>
            <a:endParaRPr lang="en-US"/>
          </a:p>
        </c:txPr>
        <c:crossAx val="52169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85722127871273E-2"/>
          <c:y val="4.1519627564802576E-2"/>
          <c:w val="0.92533936651583704"/>
          <c:h val="0.81752730907984184"/>
        </c:manualLayout>
      </c:layout>
      <c:barChart>
        <c:barDir val="bar"/>
        <c:grouping val="clustered"/>
        <c:varyColors val="0"/>
        <c:ser>
          <c:idx val="9"/>
          <c:order val="0"/>
          <c:tx>
            <c:strRef>
              <c:f>Sheet1!$A$2</c:f>
              <c:strCache>
                <c:ptCount val="1"/>
                <c:pt idx="0">
                  <c:v>15/16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China</c:v>
                </c:pt>
                <c:pt idx="1">
                  <c:v>India</c:v>
                </c:pt>
                <c:pt idx="2">
                  <c:v>Pakistan</c:v>
                </c:pt>
                <c:pt idx="3">
                  <c:v>Bangladesh</c:v>
                </c:pt>
                <c:pt idx="4">
                  <c:v>Vietnam</c:v>
                </c:pt>
                <c:pt idx="5">
                  <c:v>Indonesia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7743.4496249999984</c:v>
                </c:pt>
                <c:pt idx="1">
                  <c:v>5426.9566999999997</c:v>
                </c:pt>
                <c:pt idx="2">
                  <c:v>2603.4793990855655</c:v>
                </c:pt>
                <c:pt idx="3">
                  <c:v>992.16000000000008</c:v>
                </c:pt>
                <c:pt idx="4">
                  <c:v>905.49987449999981</c:v>
                </c:pt>
                <c:pt idx="5">
                  <c:v>775.04184618000011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14/15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China</c:v>
                </c:pt>
                <c:pt idx="1">
                  <c:v>India</c:v>
                </c:pt>
                <c:pt idx="2">
                  <c:v>Pakistan</c:v>
                </c:pt>
                <c:pt idx="3">
                  <c:v>Bangladesh</c:v>
                </c:pt>
                <c:pt idx="4">
                  <c:v>Vietnam</c:v>
                </c:pt>
                <c:pt idx="5">
                  <c:v>Indonesia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7704.9249999999993</c:v>
                </c:pt>
                <c:pt idx="1">
                  <c:v>5268.8899999999994</c:v>
                </c:pt>
                <c:pt idx="2">
                  <c:v>2527.6499020248207</c:v>
                </c:pt>
                <c:pt idx="3">
                  <c:v>954</c:v>
                </c:pt>
                <c:pt idx="4">
                  <c:v>819.45689999999991</c:v>
                </c:pt>
                <c:pt idx="5">
                  <c:v>724.33817400000009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5076848"/>
        <c:axId val="555078416"/>
      </c:barChart>
      <c:catAx>
        <c:axId val="55507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55078416"/>
        <c:crosses val="autoZero"/>
        <c:auto val="1"/>
        <c:lblAlgn val="ctr"/>
        <c:lblOffset val="100"/>
        <c:noMultiLvlLbl val="0"/>
      </c:catAx>
      <c:valAx>
        <c:axId val="555078416"/>
        <c:scaling>
          <c:orientation val="minMax"/>
          <c:max val="9000"/>
          <c:min val="0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55076848"/>
        <c:crosses val="autoZero"/>
        <c:crossBetween val="between"/>
        <c:dispUnits>
          <c:builtInUnit val="thousands"/>
        </c:dispUnits>
      </c:valAx>
      <c:spPr>
        <a:noFill/>
        <a:ln w="26382">
          <a:noFill/>
        </a:ln>
        <a:effectLst/>
      </c:spPr>
    </c:plotArea>
    <c:legend>
      <c:legendPos val="r"/>
      <c:layout>
        <c:manualLayout>
          <c:xMode val="edge"/>
          <c:yMode val="edge"/>
          <c:x val="0.70618965113021004"/>
          <c:y val="8.6054266441645225E-2"/>
          <c:w val="0.10873043439163252"/>
          <c:h val="0.13908621119047707"/>
        </c:manualLayout>
      </c:layout>
      <c:overlay val="0"/>
      <c:spPr>
        <a:noFill/>
        <a:ln w="26382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0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China</c:v>
                </c:pt>
              </c:strCache>
            </c:strRef>
          </c:tx>
          <c:spPr>
            <a:ln w="508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00/01</c:v>
                </c:pt>
                <c:pt idx="1">
                  <c:v>01/02</c:v>
                </c:pt>
                <c:pt idx="2">
                  <c:v>02/03</c:v>
                </c:pt>
                <c:pt idx="3">
                  <c:v>03/04</c:v>
                </c:pt>
                <c:pt idx="4">
                  <c:v>04/05</c:v>
                </c:pt>
                <c:pt idx="5">
                  <c:v>05/06</c:v>
                </c:pt>
                <c:pt idx="6">
                  <c:v>06/07</c:v>
                </c:pt>
                <c:pt idx="7">
                  <c:v>07/08</c:v>
                </c:pt>
                <c:pt idx="8">
                  <c:v>08/09</c:v>
                </c:pt>
                <c:pt idx="9">
                  <c:v>09/10</c:v>
                </c:pt>
                <c:pt idx="10">
                  <c:v>10/11</c:v>
                </c:pt>
                <c:pt idx="11">
                  <c:v>11/12</c:v>
                </c:pt>
                <c:pt idx="12">
                  <c:v>12/13</c:v>
                </c:pt>
                <c:pt idx="13">
                  <c:v>13/14</c:v>
                </c:pt>
                <c:pt idx="14">
                  <c:v>14/15</c:v>
                </c:pt>
                <c:pt idx="15">
                  <c:v>15/16</c:v>
                </c:pt>
              </c:strCache>
            </c:strRef>
          </c:cat>
          <c:val>
            <c:numRef>
              <c:f>Sheet1!$B$2:$B$17</c:f>
              <c:numCache>
                <c:formatCode>0</c:formatCode>
                <c:ptCount val="16"/>
                <c:pt idx="0">
                  <c:v>52.305</c:v>
                </c:pt>
                <c:pt idx="1">
                  <c:v>97.722999999999999</c:v>
                </c:pt>
                <c:pt idx="2">
                  <c:v>682.47699999999998</c:v>
                </c:pt>
                <c:pt idx="3">
                  <c:v>1929.1289999999997</c:v>
                </c:pt>
                <c:pt idx="4">
                  <c:v>1394</c:v>
                </c:pt>
                <c:pt idx="5">
                  <c:v>4200</c:v>
                </c:pt>
                <c:pt idx="6">
                  <c:v>2306</c:v>
                </c:pt>
                <c:pt idx="7">
                  <c:v>2511</c:v>
                </c:pt>
                <c:pt idx="8">
                  <c:v>1523</c:v>
                </c:pt>
                <c:pt idx="9">
                  <c:v>2374</c:v>
                </c:pt>
                <c:pt idx="10">
                  <c:v>2609</c:v>
                </c:pt>
                <c:pt idx="11">
                  <c:v>5341.5</c:v>
                </c:pt>
                <c:pt idx="12">
                  <c:v>4425.6639999999998</c:v>
                </c:pt>
                <c:pt idx="13">
                  <c:v>3074.7530000000002</c:v>
                </c:pt>
                <c:pt idx="14">
                  <c:v>1646.4690579686471</c:v>
                </c:pt>
                <c:pt idx="15">
                  <c:v>1632.0594232421804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World Less China</c:v>
                </c:pt>
              </c:strCache>
            </c:strRef>
          </c:tx>
          <c:spPr>
            <a:ln w="508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00/01</c:v>
                </c:pt>
                <c:pt idx="1">
                  <c:v>01/02</c:v>
                </c:pt>
                <c:pt idx="2">
                  <c:v>02/03</c:v>
                </c:pt>
                <c:pt idx="3">
                  <c:v>03/04</c:v>
                </c:pt>
                <c:pt idx="4">
                  <c:v>04/05</c:v>
                </c:pt>
                <c:pt idx="5">
                  <c:v>05/06</c:v>
                </c:pt>
                <c:pt idx="6">
                  <c:v>06/07</c:v>
                </c:pt>
                <c:pt idx="7">
                  <c:v>07/08</c:v>
                </c:pt>
                <c:pt idx="8">
                  <c:v>08/09</c:v>
                </c:pt>
                <c:pt idx="9">
                  <c:v>09/10</c:v>
                </c:pt>
                <c:pt idx="10">
                  <c:v>10/11</c:v>
                </c:pt>
                <c:pt idx="11">
                  <c:v>11/12</c:v>
                </c:pt>
                <c:pt idx="12">
                  <c:v>12/13</c:v>
                </c:pt>
                <c:pt idx="13">
                  <c:v>13/14</c:v>
                </c:pt>
                <c:pt idx="14">
                  <c:v>14/15</c:v>
                </c:pt>
                <c:pt idx="15">
                  <c:v>15/16</c:v>
                </c:pt>
              </c:strCache>
            </c:strRef>
          </c:cat>
          <c:val>
            <c:numRef>
              <c:f>Sheet1!$C$2:$C$17</c:f>
              <c:numCache>
                <c:formatCode>0</c:formatCode>
                <c:ptCount val="16"/>
                <c:pt idx="0">
                  <c:v>5712.0536604307781</c:v>
                </c:pt>
                <c:pt idx="1">
                  <c:v>6084.3310375225201</c:v>
                </c:pt>
                <c:pt idx="2">
                  <c:v>5767.7165385876779</c:v>
                </c:pt>
                <c:pt idx="3">
                  <c:v>5307.8752018287796</c:v>
                </c:pt>
                <c:pt idx="4">
                  <c:v>5922.8893006734043</c:v>
                </c:pt>
                <c:pt idx="5">
                  <c:v>5383.8449512841826</c:v>
                </c:pt>
                <c:pt idx="6">
                  <c:v>5907.1569777637033</c:v>
                </c:pt>
                <c:pt idx="7">
                  <c:v>6024.7603726940215</c:v>
                </c:pt>
                <c:pt idx="8">
                  <c:v>5124.4747330883347</c:v>
                </c:pt>
                <c:pt idx="9">
                  <c:v>5554.1794789369196</c:v>
                </c:pt>
                <c:pt idx="10">
                  <c:v>5116.8523911237335</c:v>
                </c:pt>
                <c:pt idx="11">
                  <c:v>4443.7870314189904</c:v>
                </c:pt>
                <c:pt idx="12">
                  <c:v>5188.0550011310779</c:v>
                </c:pt>
                <c:pt idx="13">
                  <c:v>5601.0452590578698</c:v>
                </c:pt>
                <c:pt idx="14">
                  <c:v>5872.4259820144016</c:v>
                </c:pt>
                <c:pt idx="15">
                  <c:v>6044.9254510818446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074496"/>
        <c:axId val="555077240"/>
      </c:lineChart>
      <c:catAx>
        <c:axId val="55507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07724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55507724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074496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13/14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China</c:v>
                </c:pt>
                <c:pt idx="1">
                  <c:v>Bangladesh</c:v>
                </c:pt>
                <c:pt idx="2">
                  <c:v>Vietnam</c:v>
                </c:pt>
                <c:pt idx="3">
                  <c:v>Indonesia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3074.7530000000002</c:v>
                </c:pt>
                <c:pt idx="1">
                  <c:v>987.0890485521445</c:v>
                </c:pt>
                <c:pt idx="2">
                  <c:v>691</c:v>
                </c:pt>
                <c:pt idx="3">
                  <c:v>650.798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14/15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China</c:v>
                </c:pt>
                <c:pt idx="1">
                  <c:v>Bangladesh</c:v>
                </c:pt>
                <c:pt idx="2">
                  <c:v>Vietnam</c:v>
                </c:pt>
                <c:pt idx="3">
                  <c:v>Indonesia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1646.4690579686471</c:v>
                </c:pt>
                <c:pt idx="1">
                  <c:v>964.95809481820152</c:v>
                </c:pt>
                <c:pt idx="2">
                  <c:v>875.06743818168343</c:v>
                </c:pt>
                <c:pt idx="3">
                  <c:v>770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15/16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China</c:v>
                </c:pt>
                <c:pt idx="1">
                  <c:v>Bangladesh</c:v>
                </c:pt>
                <c:pt idx="2">
                  <c:v>Vietnam</c:v>
                </c:pt>
                <c:pt idx="3">
                  <c:v>Indonesia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1632.0594232421804</c:v>
                </c:pt>
                <c:pt idx="1">
                  <c:v>967.31248500000004</c:v>
                </c:pt>
                <c:pt idx="2">
                  <c:v>926.6290634485764</c:v>
                </c:pt>
                <c:pt idx="3">
                  <c:v>797.11674276175495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887376"/>
        <c:axId val="558885808"/>
      </c:barChart>
      <c:catAx>
        <c:axId val="55888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885808"/>
        <c:crosses val="autoZero"/>
        <c:auto val="1"/>
        <c:lblAlgn val="ctr"/>
        <c:lblOffset val="100"/>
        <c:noMultiLvlLbl val="0"/>
      </c:catAx>
      <c:valAx>
        <c:axId val="55888580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887376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chemeClr val="tx2">
                <a:lumMod val="25000"/>
              </a:schemeClr>
            </a:solidFill>
            <a:ln w="25400">
              <a:solidFill>
                <a:schemeClr val="tx2">
                  <a:lumMod val="25000"/>
                </a:schemeClr>
              </a:solidFill>
            </a:ln>
          </c:spPr>
          <c:invertIfNegative val="0"/>
          <c:dPt>
            <c:idx val="1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 w="25400">
                <a:solidFill>
                  <a:schemeClr val="tx2">
                    <a:lumMod val="25000"/>
                  </a:schemeClr>
                </a:solidFill>
              </a:ln>
            </c:spPr>
          </c:dPt>
          <c:cat>
            <c:strRef>
              <c:f>Sheet1!$A$2:$A$12</c:f>
              <c:strCache>
                <c:ptCount val="11"/>
                <c:pt idx="0">
                  <c:v> 05/06</c:v>
                </c:pt>
                <c:pt idx="1">
                  <c:v> 06/07</c:v>
                </c:pt>
                <c:pt idx="2">
                  <c:v> 07/08</c:v>
                </c:pt>
                <c:pt idx="3">
                  <c:v> 08/09</c:v>
                </c:pt>
                <c:pt idx="4">
                  <c:v> 09/10</c:v>
                </c:pt>
                <c:pt idx="5">
                  <c:v> 10/11</c:v>
                </c:pt>
                <c:pt idx="6">
                  <c:v> 11/12</c:v>
                </c:pt>
                <c:pt idx="7">
                  <c:v> 12/13</c:v>
                </c:pt>
                <c:pt idx="8">
                  <c:v>13/14</c:v>
                </c:pt>
                <c:pt idx="9">
                  <c:v>14/15</c:v>
                </c:pt>
                <c:pt idx="10">
                  <c:v>15/16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12622.868071533443</c:v>
                </c:pt>
                <c:pt idx="1">
                  <c:v>12903.644268620797</c:v>
                </c:pt>
                <c:pt idx="2">
                  <c:v>12436.130937824577</c:v>
                </c:pt>
                <c:pt idx="3">
                  <c:v>12320.98018793753</c:v>
                </c:pt>
                <c:pt idx="4">
                  <c:v>9277.0255689851838</c:v>
                </c:pt>
                <c:pt idx="5">
                  <c:v>10074.333005833832</c:v>
                </c:pt>
                <c:pt idx="6">
                  <c:v>15091.018709404609</c:v>
                </c:pt>
                <c:pt idx="7">
                  <c:v>17672.936497834249</c:v>
                </c:pt>
                <c:pt idx="8">
                  <c:v>20004.312634717618</c:v>
                </c:pt>
                <c:pt idx="9">
                  <c:v>21816.261786210591</c:v>
                </c:pt>
                <c:pt idx="10">
                  <c:v>20788.187237158618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100"/>
        <c:axId val="521699360"/>
        <c:axId val="52169975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S/U ratio</c:v>
                </c:pt>
              </c:strCache>
            </c:strRef>
          </c:tx>
          <c:spPr>
            <a:ln w="69850">
              <a:solidFill>
                <a:srgbClr val="FFFF00"/>
              </a:solidFill>
            </a:ln>
          </c:spPr>
          <c:marker>
            <c:symbol val="square"/>
            <c:size val="8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strRef>
              <c:f>Sheet1!$A$2:$A$12</c:f>
              <c:strCache>
                <c:ptCount val="11"/>
                <c:pt idx="0">
                  <c:v> 05/06</c:v>
                </c:pt>
                <c:pt idx="1">
                  <c:v> 06/07</c:v>
                </c:pt>
                <c:pt idx="2">
                  <c:v> 07/08</c:v>
                </c:pt>
                <c:pt idx="3">
                  <c:v> 08/09</c:v>
                </c:pt>
                <c:pt idx="4">
                  <c:v> 09/10</c:v>
                </c:pt>
                <c:pt idx="5">
                  <c:v> 10/11</c:v>
                </c:pt>
                <c:pt idx="6">
                  <c:v> 11/12</c:v>
                </c:pt>
                <c:pt idx="7">
                  <c:v> 12/13</c:v>
                </c:pt>
                <c:pt idx="8">
                  <c:v>13/14</c:v>
                </c:pt>
                <c:pt idx="9">
                  <c:v>14/15</c:v>
                </c:pt>
                <c:pt idx="10">
                  <c:v>15/16</c:v>
                </c:pt>
              </c:strCache>
            </c:strRef>
          </c:cat>
          <c:val>
            <c:numRef>
              <c:f>Sheet1!$C$2:$C$12</c:f>
              <c:numCache>
                <c:formatCode>0.00</c:formatCode>
                <c:ptCount val="11"/>
                <c:pt idx="0">
                  <c:v>0.50465225017252502</c:v>
                </c:pt>
                <c:pt idx="1">
                  <c:v>0.48543637795810679</c:v>
                </c:pt>
                <c:pt idx="2">
                  <c:v>0.4659913307916827</c:v>
                </c:pt>
                <c:pt idx="3">
                  <c:v>0.5189272199832885</c:v>
                </c:pt>
                <c:pt idx="4">
                  <c:v>0.36542732929374527</c:v>
                </c:pt>
                <c:pt idx="5">
                  <c:v>0.40972983858812867</c:v>
                </c:pt>
                <c:pt idx="6">
                  <c:v>0.66248211959219216</c:v>
                </c:pt>
                <c:pt idx="7">
                  <c:v>0.74931710418185871</c:v>
                </c:pt>
                <c:pt idx="8">
                  <c:v>0.84209553210403409</c:v>
                </c:pt>
                <c:pt idx="9">
                  <c:v>0.89543358599007539</c:v>
                </c:pt>
                <c:pt idx="10">
                  <c:v>0.83378535461202463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1700536"/>
        <c:axId val="521700144"/>
      </c:lineChart>
      <c:catAx>
        <c:axId val="521699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 b="1">
                <a:solidFill>
                  <a:schemeClr val="tx1"/>
                </a:solidFill>
              </a:defRPr>
            </a:pPr>
            <a:endParaRPr lang="en-US"/>
          </a:p>
        </c:txPr>
        <c:crossAx val="521699752"/>
        <c:crosses val="autoZero"/>
        <c:auto val="1"/>
        <c:lblAlgn val="ctr"/>
        <c:lblOffset val="100"/>
        <c:tickLblSkip val="2"/>
        <c:noMultiLvlLbl val="0"/>
      </c:catAx>
      <c:valAx>
        <c:axId val="52169975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 b="1">
                <a:solidFill>
                  <a:schemeClr val="tx1"/>
                </a:solidFill>
              </a:defRPr>
            </a:pPr>
            <a:endParaRPr lang="en-US"/>
          </a:p>
        </c:txPr>
        <c:crossAx val="521699360"/>
        <c:crosses val="autoZero"/>
        <c:crossBetween val="between"/>
        <c:majorUnit val="4000"/>
        <c:dispUnits>
          <c:builtInUnit val="thousands"/>
        </c:dispUnits>
      </c:valAx>
      <c:valAx>
        <c:axId val="521700144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 b="1">
                <a:solidFill>
                  <a:schemeClr val="tx1"/>
                </a:solidFill>
              </a:defRPr>
            </a:pPr>
            <a:endParaRPr lang="en-US"/>
          </a:p>
        </c:txPr>
        <c:crossAx val="521700536"/>
        <c:crosses val="max"/>
        <c:crossBetween val="between"/>
        <c:majorUnit val="0.25"/>
      </c:valAx>
      <c:catAx>
        <c:axId val="521700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2170014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6046289668337E-2"/>
          <c:y val="2.9887453057559743E-2"/>
          <c:w val="0.907733476497256"/>
          <c:h val="0.767076437844455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Rest of World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Sheet1!$A$7:$A$17</c:f>
              <c:strCache>
                <c:ptCount val="11"/>
                <c:pt idx="0">
                  <c:v>05/06</c:v>
                </c:pt>
                <c:pt idx="1">
                  <c:v>06/07</c:v>
                </c:pt>
                <c:pt idx="2">
                  <c:v>07/08</c:v>
                </c:pt>
                <c:pt idx="3">
                  <c:v>08/09</c:v>
                </c:pt>
                <c:pt idx="4">
                  <c:v>09/10</c:v>
                </c:pt>
                <c:pt idx="5">
                  <c:v>10/11</c:v>
                </c:pt>
                <c:pt idx="6">
                  <c:v>11/12</c:v>
                </c:pt>
                <c:pt idx="7">
                  <c:v>12/13</c:v>
                </c:pt>
                <c:pt idx="8">
                  <c:v>13/14</c:v>
                </c:pt>
                <c:pt idx="9">
                  <c:v>14/15</c:v>
                </c:pt>
                <c:pt idx="10">
                  <c:v>15/16</c:v>
                </c:pt>
              </c:strCache>
            </c:strRef>
          </c:cat>
          <c:val>
            <c:numRef>
              <c:f>Sheet1!$B$7:$B$17</c:f>
              <c:numCache>
                <c:formatCode>General</c:formatCode>
                <c:ptCount val="11"/>
                <c:pt idx="0">
                  <c:v>8632.2150005493386</c:v>
                </c:pt>
                <c:pt idx="1">
                  <c:v>9250.9911976366911</c:v>
                </c:pt>
                <c:pt idx="2">
                  <c:v>9115.4778668404688</c:v>
                </c:pt>
                <c:pt idx="3">
                  <c:v>8735.9271169534222</c:v>
                </c:pt>
                <c:pt idx="4">
                  <c:v>6589.4724980010778</c:v>
                </c:pt>
                <c:pt idx="5">
                  <c:v>7987.7899348497258</c:v>
                </c:pt>
                <c:pt idx="6">
                  <c:v>8909.9756384205011</c:v>
                </c:pt>
                <c:pt idx="7">
                  <c:v>8066.1607268501384</c:v>
                </c:pt>
                <c:pt idx="8">
                  <c:v>7916.6308637335105</c:v>
                </c:pt>
                <c:pt idx="9">
                  <c:v>9347.346207257835</c:v>
                </c:pt>
                <c:pt idx="10">
                  <c:v>9031.8995702459233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Sheet1!$A$7:$A$17</c:f>
              <c:strCache>
                <c:ptCount val="11"/>
                <c:pt idx="0">
                  <c:v>05/06</c:v>
                </c:pt>
                <c:pt idx="1">
                  <c:v>06/07</c:v>
                </c:pt>
                <c:pt idx="2">
                  <c:v>07/08</c:v>
                </c:pt>
                <c:pt idx="3">
                  <c:v>08/09</c:v>
                </c:pt>
                <c:pt idx="4">
                  <c:v>09/10</c:v>
                </c:pt>
                <c:pt idx="5">
                  <c:v>10/11</c:v>
                </c:pt>
                <c:pt idx="6">
                  <c:v>11/12</c:v>
                </c:pt>
                <c:pt idx="7">
                  <c:v>12/13</c:v>
                </c:pt>
                <c:pt idx="8">
                  <c:v>13/14</c:v>
                </c:pt>
                <c:pt idx="9">
                  <c:v>14/15</c:v>
                </c:pt>
                <c:pt idx="10">
                  <c:v>15/16</c:v>
                </c:pt>
              </c:strCache>
            </c:strRef>
          </c:cat>
          <c:val>
            <c:numRef>
              <c:f>Sheet1!$C$7:$C$17</c:f>
              <c:numCache>
                <c:formatCode>General</c:formatCode>
                <c:ptCount val="11"/>
                <c:pt idx="0">
                  <c:v>3990.6530709841049</c:v>
                </c:pt>
                <c:pt idx="1">
                  <c:v>3652.6530709841063</c:v>
                </c:pt>
                <c:pt idx="2">
                  <c:v>3320.6530709841077</c:v>
                </c:pt>
                <c:pt idx="3">
                  <c:v>3585.0530709841073</c:v>
                </c:pt>
                <c:pt idx="4">
                  <c:v>2687.5530709841059</c:v>
                </c:pt>
                <c:pt idx="5">
                  <c:v>2086.5430709841057</c:v>
                </c:pt>
                <c:pt idx="6">
                  <c:v>6181.0430709841066</c:v>
                </c:pt>
                <c:pt idx="7">
                  <c:v>9606.775770984108</c:v>
                </c:pt>
                <c:pt idx="8">
                  <c:v>12087.681770984109</c:v>
                </c:pt>
                <c:pt idx="9">
                  <c:v>12468.915578952758</c:v>
                </c:pt>
                <c:pt idx="10">
                  <c:v>11756.287666912696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960824"/>
        <c:axId val="555064304"/>
      </c:barChart>
      <c:catAx>
        <c:axId val="390960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064304"/>
        <c:crosses val="autoZero"/>
        <c:auto val="1"/>
        <c:lblAlgn val="ctr"/>
        <c:lblOffset val="100"/>
        <c:tickLblSkip val="2"/>
        <c:noMultiLvlLbl val="0"/>
      </c:catAx>
      <c:valAx>
        <c:axId val="55506430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96082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705075928009002E-2"/>
          <c:y val="0.10217242565553092"/>
          <c:w val="0.87274418822647171"/>
          <c:h val="0.783765576026297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Sheet1!$A$3:$A$43</c:f>
              <c:strCache>
                <c:ptCount val="41"/>
                <c:pt idx="0">
                  <c:v>75/76</c:v>
                </c:pt>
                <c:pt idx="1">
                  <c:v>76/77</c:v>
                </c:pt>
                <c:pt idx="2">
                  <c:v>77/78</c:v>
                </c:pt>
                <c:pt idx="3">
                  <c:v>78/79</c:v>
                </c:pt>
                <c:pt idx="4">
                  <c:v>79/80</c:v>
                </c:pt>
                <c:pt idx="5">
                  <c:v>80/81</c:v>
                </c:pt>
                <c:pt idx="6">
                  <c:v>81/82</c:v>
                </c:pt>
                <c:pt idx="7">
                  <c:v>82/83</c:v>
                </c:pt>
                <c:pt idx="8">
                  <c:v>83/84</c:v>
                </c:pt>
                <c:pt idx="9">
                  <c:v>84/85</c:v>
                </c:pt>
                <c:pt idx="10">
                  <c:v>85/86</c:v>
                </c:pt>
                <c:pt idx="11">
                  <c:v>86/87</c:v>
                </c:pt>
                <c:pt idx="12">
                  <c:v>87/88</c:v>
                </c:pt>
                <c:pt idx="13">
                  <c:v>88/89</c:v>
                </c:pt>
                <c:pt idx="14">
                  <c:v>89/90</c:v>
                </c:pt>
                <c:pt idx="15">
                  <c:v>90/91</c:v>
                </c:pt>
                <c:pt idx="16">
                  <c:v>91/92</c:v>
                </c:pt>
                <c:pt idx="17">
                  <c:v>92/93</c:v>
                </c:pt>
                <c:pt idx="18">
                  <c:v>93/94</c:v>
                </c:pt>
                <c:pt idx="19">
                  <c:v>94/95</c:v>
                </c:pt>
                <c:pt idx="20">
                  <c:v>95/96</c:v>
                </c:pt>
                <c:pt idx="21">
                  <c:v>96/97</c:v>
                </c:pt>
                <c:pt idx="22">
                  <c:v>97/98</c:v>
                </c:pt>
                <c:pt idx="23">
                  <c:v>98/99</c:v>
                </c:pt>
                <c:pt idx="24">
                  <c:v>99/00</c:v>
                </c:pt>
                <c:pt idx="25">
                  <c:v>00/01</c:v>
                </c:pt>
                <c:pt idx="26">
                  <c:v>01/02</c:v>
                </c:pt>
                <c:pt idx="27">
                  <c:v>02/03</c:v>
                </c:pt>
                <c:pt idx="28">
                  <c:v>03/04</c:v>
                </c:pt>
                <c:pt idx="29">
                  <c:v>04/05</c:v>
                </c:pt>
                <c:pt idx="30">
                  <c:v>05/06</c:v>
                </c:pt>
                <c:pt idx="31">
                  <c:v>06/07</c:v>
                </c:pt>
                <c:pt idx="32">
                  <c:v>07/08</c:v>
                </c:pt>
                <c:pt idx="33">
                  <c:v>08/09</c:v>
                </c:pt>
                <c:pt idx="34">
                  <c:v>09/10</c:v>
                </c:pt>
                <c:pt idx="35">
                  <c:v> 10/11</c:v>
                </c:pt>
                <c:pt idx="36">
                  <c:v> 11/12</c:v>
                </c:pt>
                <c:pt idx="37">
                  <c:v> 12/13</c:v>
                </c:pt>
                <c:pt idx="38">
                  <c:v> 13/14</c:v>
                </c:pt>
                <c:pt idx="39">
                  <c:v> 14/15</c:v>
                </c:pt>
                <c:pt idx="40">
                  <c:v> 15/16</c:v>
                </c:pt>
              </c:strCache>
            </c:strRef>
          </c:cat>
          <c:val>
            <c:numRef>
              <c:f>Sheet1!$B$3:$B$43</c:f>
              <c:numCache>
                <c:formatCode>General</c:formatCode>
                <c:ptCount val="41"/>
                <c:pt idx="0">
                  <c:v>65.3</c:v>
                </c:pt>
                <c:pt idx="1">
                  <c:v>81.849999999999994</c:v>
                </c:pt>
                <c:pt idx="2">
                  <c:v>65.05</c:v>
                </c:pt>
                <c:pt idx="3">
                  <c:v>76.05</c:v>
                </c:pt>
                <c:pt idx="4">
                  <c:v>85.4</c:v>
                </c:pt>
                <c:pt idx="5">
                  <c:v>94.2</c:v>
                </c:pt>
                <c:pt idx="6">
                  <c:v>73.8</c:v>
                </c:pt>
                <c:pt idx="7">
                  <c:v>76.650000000000006</c:v>
                </c:pt>
                <c:pt idx="8">
                  <c:v>87.65</c:v>
                </c:pt>
                <c:pt idx="9">
                  <c:v>69.150000000000006</c:v>
                </c:pt>
                <c:pt idx="10">
                  <c:v>49</c:v>
                </c:pt>
                <c:pt idx="11">
                  <c:v>62.05</c:v>
                </c:pt>
                <c:pt idx="12">
                  <c:v>72.3</c:v>
                </c:pt>
                <c:pt idx="13">
                  <c:v>66.349999999999994</c:v>
                </c:pt>
                <c:pt idx="14">
                  <c:v>82.4</c:v>
                </c:pt>
                <c:pt idx="15">
                  <c:v>82.9</c:v>
                </c:pt>
                <c:pt idx="16">
                  <c:v>63.05</c:v>
                </c:pt>
                <c:pt idx="17">
                  <c:v>57.7</c:v>
                </c:pt>
                <c:pt idx="18">
                  <c:v>70.599999999999994</c:v>
                </c:pt>
                <c:pt idx="19">
                  <c:v>91.85</c:v>
                </c:pt>
                <c:pt idx="20">
                  <c:v>85.6</c:v>
                </c:pt>
                <c:pt idx="21">
                  <c:v>78.55</c:v>
                </c:pt>
                <c:pt idx="22">
                  <c:v>72.2</c:v>
                </c:pt>
                <c:pt idx="23">
                  <c:v>58.9</c:v>
                </c:pt>
                <c:pt idx="24">
                  <c:v>52.8</c:v>
                </c:pt>
                <c:pt idx="25">
                  <c:v>57.2</c:v>
                </c:pt>
                <c:pt idx="26">
                  <c:v>41.8</c:v>
                </c:pt>
                <c:pt idx="27">
                  <c:v>55.4</c:v>
                </c:pt>
                <c:pt idx="28">
                  <c:v>68.3</c:v>
                </c:pt>
                <c:pt idx="29">
                  <c:v>52.2</c:v>
                </c:pt>
                <c:pt idx="30">
                  <c:v>56.15</c:v>
                </c:pt>
                <c:pt idx="31">
                  <c:v>59.15</c:v>
                </c:pt>
                <c:pt idx="32">
                  <c:v>72.900000000000006</c:v>
                </c:pt>
                <c:pt idx="33">
                  <c:v>61.18</c:v>
                </c:pt>
                <c:pt idx="34">
                  <c:v>77.540000000000006</c:v>
                </c:pt>
                <c:pt idx="35">
                  <c:v>164</c:v>
                </c:pt>
                <c:pt idx="36">
                  <c:v>100</c:v>
                </c:pt>
                <c:pt idx="37">
                  <c:v>88</c:v>
                </c:pt>
                <c:pt idx="38">
                  <c:v>91</c:v>
                </c:pt>
                <c:pt idx="39">
                  <c:v>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217192"/>
        <c:axId val="672217584"/>
      </c:lineChart>
      <c:catAx>
        <c:axId val="672217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21758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6722175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21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Jul-14</c:v>
                </c:pt>
              </c:strCache>
            </c:strRef>
          </c:tx>
          <c:spPr>
            <a:ln w="889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Sheet1!$A$2:$A$254</c:f>
              <c:numCache>
                <c:formatCode>[$-409]d\-mmm\-yy;@</c:formatCode>
                <c:ptCount val="253"/>
                <c:pt idx="0">
                  <c:v>41487</c:v>
                </c:pt>
                <c:pt idx="1">
                  <c:v>41488</c:v>
                </c:pt>
                <c:pt idx="2">
                  <c:v>41491</c:v>
                </c:pt>
                <c:pt idx="3">
                  <c:v>41492</c:v>
                </c:pt>
                <c:pt idx="4">
                  <c:v>41493</c:v>
                </c:pt>
                <c:pt idx="5">
                  <c:v>41494</c:v>
                </c:pt>
                <c:pt idx="6">
                  <c:v>41495</c:v>
                </c:pt>
                <c:pt idx="7">
                  <c:v>41498</c:v>
                </c:pt>
                <c:pt idx="8">
                  <c:v>41499</c:v>
                </c:pt>
                <c:pt idx="9">
                  <c:v>41500</c:v>
                </c:pt>
                <c:pt idx="10">
                  <c:v>41501</c:v>
                </c:pt>
                <c:pt idx="11">
                  <c:v>41502</c:v>
                </c:pt>
                <c:pt idx="12">
                  <c:v>41505</c:v>
                </c:pt>
                <c:pt idx="13">
                  <c:v>41506</c:v>
                </c:pt>
                <c:pt idx="14">
                  <c:v>41507</c:v>
                </c:pt>
                <c:pt idx="15">
                  <c:v>41508</c:v>
                </c:pt>
                <c:pt idx="16">
                  <c:v>41509</c:v>
                </c:pt>
                <c:pt idx="17">
                  <c:v>41512</c:v>
                </c:pt>
                <c:pt idx="18">
                  <c:v>41513</c:v>
                </c:pt>
                <c:pt idx="19">
                  <c:v>41514</c:v>
                </c:pt>
                <c:pt idx="20">
                  <c:v>41515</c:v>
                </c:pt>
                <c:pt idx="21">
                  <c:v>41516</c:v>
                </c:pt>
                <c:pt idx="22">
                  <c:v>41519</c:v>
                </c:pt>
                <c:pt idx="23">
                  <c:v>41520</c:v>
                </c:pt>
                <c:pt idx="24">
                  <c:v>41521</c:v>
                </c:pt>
                <c:pt idx="25">
                  <c:v>41522</c:v>
                </c:pt>
                <c:pt idx="26">
                  <c:v>41523</c:v>
                </c:pt>
                <c:pt idx="27">
                  <c:v>41526</c:v>
                </c:pt>
                <c:pt idx="28">
                  <c:v>41527</c:v>
                </c:pt>
                <c:pt idx="29">
                  <c:v>41528</c:v>
                </c:pt>
                <c:pt idx="30">
                  <c:v>41529</c:v>
                </c:pt>
                <c:pt idx="31">
                  <c:v>41530</c:v>
                </c:pt>
                <c:pt idx="32">
                  <c:v>41533</c:v>
                </c:pt>
                <c:pt idx="33">
                  <c:v>41534</c:v>
                </c:pt>
                <c:pt idx="34">
                  <c:v>41535</c:v>
                </c:pt>
                <c:pt idx="35">
                  <c:v>41536</c:v>
                </c:pt>
                <c:pt idx="36">
                  <c:v>41537</c:v>
                </c:pt>
                <c:pt idx="37">
                  <c:v>41540</c:v>
                </c:pt>
                <c:pt idx="38">
                  <c:v>41541</c:v>
                </c:pt>
                <c:pt idx="39">
                  <c:v>41542</c:v>
                </c:pt>
                <c:pt idx="40">
                  <c:v>41543</c:v>
                </c:pt>
                <c:pt idx="41">
                  <c:v>41544</c:v>
                </c:pt>
                <c:pt idx="42">
                  <c:v>41547</c:v>
                </c:pt>
                <c:pt idx="43">
                  <c:v>41548</c:v>
                </c:pt>
                <c:pt idx="44">
                  <c:v>41549</c:v>
                </c:pt>
                <c:pt idx="45">
                  <c:v>41550</c:v>
                </c:pt>
                <c:pt idx="46">
                  <c:v>41551</c:v>
                </c:pt>
                <c:pt idx="47">
                  <c:v>41554</c:v>
                </c:pt>
                <c:pt idx="48">
                  <c:v>41555</c:v>
                </c:pt>
                <c:pt idx="49">
                  <c:v>41556</c:v>
                </c:pt>
                <c:pt idx="50">
                  <c:v>41557</c:v>
                </c:pt>
                <c:pt idx="51">
                  <c:v>41558</c:v>
                </c:pt>
                <c:pt idx="52">
                  <c:v>41561</c:v>
                </c:pt>
                <c:pt idx="53">
                  <c:v>41562</c:v>
                </c:pt>
                <c:pt idx="54">
                  <c:v>41563</c:v>
                </c:pt>
                <c:pt idx="55">
                  <c:v>41564</c:v>
                </c:pt>
                <c:pt idx="56">
                  <c:v>41565</c:v>
                </c:pt>
                <c:pt idx="57">
                  <c:v>41568</c:v>
                </c:pt>
                <c:pt idx="58">
                  <c:v>41569</c:v>
                </c:pt>
                <c:pt idx="59">
                  <c:v>41570</c:v>
                </c:pt>
                <c:pt idx="60">
                  <c:v>41571</c:v>
                </c:pt>
                <c:pt idx="61">
                  <c:v>41572</c:v>
                </c:pt>
                <c:pt idx="62">
                  <c:v>41575</c:v>
                </c:pt>
                <c:pt idx="63">
                  <c:v>41576</c:v>
                </c:pt>
                <c:pt idx="64">
                  <c:v>41577</c:v>
                </c:pt>
                <c:pt idx="65">
                  <c:v>41578</c:v>
                </c:pt>
                <c:pt idx="66">
                  <c:v>41579</c:v>
                </c:pt>
                <c:pt idx="67">
                  <c:v>41582</c:v>
                </c:pt>
                <c:pt idx="68">
                  <c:v>41583</c:v>
                </c:pt>
                <c:pt idx="69">
                  <c:v>41584</c:v>
                </c:pt>
                <c:pt idx="70">
                  <c:v>41585</c:v>
                </c:pt>
                <c:pt idx="71">
                  <c:v>41586</c:v>
                </c:pt>
                <c:pt idx="72">
                  <c:v>41589</c:v>
                </c:pt>
                <c:pt idx="73">
                  <c:v>41590</c:v>
                </c:pt>
                <c:pt idx="74">
                  <c:v>41591</c:v>
                </c:pt>
                <c:pt idx="75">
                  <c:v>41592</c:v>
                </c:pt>
                <c:pt idx="76">
                  <c:v>41593</c:v>
                </c:pt>
                <c:pt idx="77">
                  <c:v>41596</c:v>
                </c:pt>
                <c:pt idx="78">
                  <c:v>41597</c:v>
                </c:pt>
                <c:pt idx="79">
                  <c:v>41598</c:v>
                </c:pt>
                <c:pt idx="80">
                  <c:v>41599</c:v>
                </c:pt>
                <c:pt idx="81">
                  <c:v>41600</c:v>
                </c:pt>
                <c:pt idx="82">
                  <c:v>41603</c:v>
                </c:pt>
                <c:pt idx="83">
                  <c:v>41604</c:v>
                </c:pt>
                <c:pt idx="84">
                  <c:v>41605</c:v>
                </c:pt>
                <c:pt idx="85">
                  <c:v>41606</c:v>
                </c:pt>
                <c:pt idx="86">
                  <c:v>41607</c:v>
                </c:pt>
                <c:pt idx="87">
                  <c:v>41610</c:v>
                </c:pt>
                <c:pt idx="88">
                  <c:v>41611</c:v>
                </c:pt>
                <c:pt idx="89">
                  <c:v>41612</c:v>
                </c:pt>
                <c:pt idx="90">
                  <c:v>41613</c:v>
                </c:pt>
                <c:pt idx="91">
                  <c:v>41614</c:v>
                </c:pt>
                <c:pt idx="92">
                  <c:v>41617</c:v>
                </c:pt>
                <c:pt idx="93">
                  <c:v>41618</c:v>
                </c:pt>
                <c:pt idx="94">
                  <c:v>41619</c:v>
                </c:pt>
                <c:pt idx="95">
                  <c:v>41620</c:v>
                </c:pt>
                <c:pt idx="96">
                  <c:v>41621</c:v>
                </c:pt>
                <c:pt idx="97">
                  <c:v>41624</c:v>
                </c:pt>
                <c:pt idx="98">
                  <c:v>41625</c:v>
                </c:pt>
                <c:pt idx="99">
                  <c:v>41626</c:v>
                </c:pt>
                <c:pt idx="100">
                  <c:v>41627</c:v>
                </c:pt>
                <c:pt idx="101">
                  <c:v>41628</c:v>
                </c:pt>
                <c:pt idx="102">
                  <c:v>41631</c:v>
                </c:pt>
                <c:pt idx="103">
                  <c:v>41632</c:v>
                </c:pt>
                <c:pt idx="104">
                  <c:v>41634</c:v>
                </c:pt>
                <c:pt idx="105">
                  <c:v>41635</c:v>
                </c:pt>
                <c:pt idx="106">
                  <c:v>41638</c:v>
                </c:pt>
                <c:pt idx="107">
                  <c:v>41639</c:v>
                </c:pt>
                <c:pt idx="108">
                  <c:v>41641</c:v>
                </c:pt>
                <c:pt idx="109">
                  <c:v>41642</c:v>
                </c:pt>
                <c:pt idx="110">
                  <c:v>41645</c:v>
                </c:pt>
                <c:pt idx="111">
                  <c:v>41646</c:v>
                </c:pt>
                <c:pt idx="112">
                  <c:v>41647</c:v>
                </c:pt>
                <c:pt idx="113">
                  <c:v>41648</c:v>
                </c:pt>
                <c:pt idx="114">
                  <c:v>41649</c:v>
                </c:pt>
                <c:pt idx="115">
                  <c:v>41652</c:v>
                </c:pt>
                <c:pt idx="116">
                  <c:v>41653</c:v>
                </c:pt>
                <c:pt idx="117">
                  <c:v>41654</c:v>
                </c:pt>
                <c:pt idx="118">
                  <c:v>41655</c:v>
                </c:pt>
                <c:pt idx="119">
                  <c:v>41656</c:v>
                </c:pt>
                <c:pt idx="120">
                  <c:v>41660</c:v>
                </c:pt>
                <c:pt idx="121">
                  <c:v>41661</c:v>
                </c:pt>
                <c:pt idx="122">
                  <c:v>41662</c:v>
                </c:pt>
                <c:pt idx="123">
                  <c:v>41663</c:v>
                </c:pt>
                <c:pt idx="124">
                  <c:v>41666</c:v>
                </c:pt>
                <c:pt idx="125">
                  <c:v>41667</c:v>
                </c:pt>
                <c:pt idx="126">
                  <c:v>41668</c:v>
                </c:pt>
                <c:pt idx="127">
                  <c:v>41669</c:v>
                </c:pt>
                <c:pt idx="128">
                  <c:v>41670</c:v>
                </c:pt>
                <c:pt idx="129">
                  <c:v>41673</c:v>
                </c:pt>
                <c:pt idx="130">
                  <c:v>41674</c:v>
                </c:pt>
                <c:pt idx="131">
                  <c:v>41675</c:v>
                </c:pt>
                <c:pt idx="132">
                  <c:v>41676</c:v>
                </c:pt>
                <c:pt idx="133">
                  <c:v>41677</c:v>
                </c:pt>
                <c:pt idx="134">
                  <c:v>41680</c:v>
                </c:pt>
                <c:pt idx="135">
                  <c:v>41681</c:v>
                </c:pt>
                <c:pt idx="136">
                  <c:v>41682</c:v>
                </c:pt>
                <c:pt idx="137">
                  <c:v>41683</c:v>
                </c:pt>
                <c:pt idx="138">
                  <c:v>41684</c:v>
                </c:pt>
                <c:pt idx="139">
                  <c:v>41688</c:v>
                </c:pt>
                <c:pt idx="140">
                  <c:v>41689</c:v>
                </c:pt>
                <c:pt idx="141">
                  <c:v>41690</c:v>
                </c:pt>
                <c:pt idx="142">
                  <c:v>41691</c:v>
                </c:pt>
                <c:pt idx="143">
                  <c:v>41694</c:v>
                </c:pt>
                <c:pt idx="144">
                  <c:v>41695</c:v>
                </c:pt>
                <c:pt idx="145">
                  <c:v>41696</c:v>
                </c:pt>
                <c:pt idx="146">
                  <c:v>41697</c:v>
                </c:pt>
                <c:pt idx="147">
                  <c:v>41698</c:v>
                </c:pt>
                <c:pt idx="148">
                  <c:v>41701</c:v>
                </c:pt>
                <c:pt idx="149">
                  <c:v>41702</c:v>
                </c:pt>
                <c:pt idx="150">
                  <c:v>41703</c:v>
                </c:pt>
                <c:pt idx="151">
                  <c:v>41704</c:v>
                </c:pt>
                <c:pt idx="152">
                  <c:v>41705</c:v>
                </c:pt>
                <c:pt idx="153">
                  <c:v>41708</c:v>
                </c:pt>
                <c:pt idx="154">
                  <c:v>41709</c:v>
                </c:pt>
                <c:pt idx="155">
                  <c:v>41710</c:v>
                </c:pt>
                <c:pt idx="156">
                  <c:v>41711</c:v>
                </c:pt>
                <c:pt idx="157">
                  <c:v>41712</c:v>
                </c:pt>
                <c:pt idx="158">
                  <c:v>41715</c:v>
                </c:pt>
                <c:pt idx="159">
                  <c:v>41716</c:v>
                </c:pt>
                <c:pt idx="160">
                  <c:v>41717</c:v>
                </c:pt>
                <c:pt idx="161">
                  <c:v>41718</c:v>
                </c:pt>
                <c:pt idx="162">
                  <c:v>41719</c:v>
                </c:pt>
                <c:pt idx="163">
                  <c:v>41722</c:v>
                </c:pt>
                <c:pt idx="164">
                  <c:v>41723</c:v>
                </c:pt>
                <c:pt idx="165">
                  <c:v>41724</c:v>
                </c:pt>
                <c:pt idx="166">
                  <c:v>41725</c:v>
                </c:pt>
                <c:pt idx="167">
                  <c:v>41726</c:v>
                </c:pt>
                <c:pt idx="168">
                  <c:v>41729</c:v>
                </c:pt>
                <c:pt idx="169">
                  <c:v>41730</c:v>
                </c:pt>
                <c:pt idx="170">
                  <c:v>41731</c:v>
                </c:pt>
                <c:pt idx="171">
                  <c:v>41732</c:v>
                </c:pt>
                <c:pt idx="172">
                  <c:v>41733</c:v>
                </c:pt>
                <c:pt idx="173">
                  <c:v>41736</c:v>
                </c:pt>
                <c:pt idx="174">
                  <c:v>41737</c:v>
                </c:pt>
                <c:pt idx="175">
                  <c:v>41738</c:v>
                </c:pt>
                <c:pt idx="176">
                  <c:v>41739</c:v>
                </c:pt>
                <c:pt idx="177">
                  <c:v>41740</c:v>
                </c:pt>
                <c:pt idx="178">
                  <c:v>41743</c:v>
                </c:pt>
                <c:pt idx="179">
                  <c:v>41744</c:v>
                </c:pt>
                <c:pt idx="180">
                  <c:v>41745</c:v>
                </c:pt>
                <c:pt idx="181">
                  <c:v>41746</c:v>
                </c:pt>
                <c:pt idx="182">
                  <c:v>41750</c:v>
                </c:pt>
                <c:pt idx="183">
                  <c:v>41751</c:v>
                </c:pt>
                <c:pt idx="184">
                  <c:v>41752</c:v>
                </c:pt>
                <c:pt idx="185">
                  <c:v>41753</c:v>
                </c:pt>
                <c:pt idx="186">
                  <c:v>41754</c:v>
                </c:pt>
                <c:pt idx="187">
                  <c:v>41757</c:v>
                </c:pt>
                <c:pt idx="188">
                  <c:v>41758</c:v>
                </c:pt>
                <c:pt idx="189">
                  <c:v>41759</c:v>
                </c:pt>
                <c:pt idx="190">
                  <c:v>41760</c:v>
                </c:pt>
                <c:pt idx="191">
                  <c:v>41761</c:v>
                </c:pt>
                <c:pt idx="192">
                  <c:v>41764</c:v>
                </c:pt>
                <c:pt idx="193">
                  <c:v>41765</c:v>
                </c:pt>
                <c:pt idx="194">
                  <c:v>41766</c:v>
                </c:pt>
                <c:pt idx="195">
                  <c:v>41767</c:v>
                </c:pt>
                <c:pt idx="196">
                  <c:v>41768</c:v>
                </c:pt>
                <c:pt idx="197">
                  <c:v>41771</c:v>
                </c:pt>
                <c:pt idx="198">
                  <c:v>41772</c:v>
                </c:pt>
                <c:pt idx="199">
                  <c:v>41773</c:v>
                </c:pt>
                <c:pt idx="200">
                  <c:v>41774</c:v>
                </c:pt>
                <c:pt idx="201">
                  <c:v>41775</c:v>
                </c:pt>
                <c:pt idx="202">
                  <c:v>41778</c:v>
                </c:pt>
                <c:pt idx="203">
                  <c:v>41779</c:v>
                </c:pt>
                <c:pt idx="204">
                  <c:v>41780</c:v>
                </c:pt>
                <c:pt idx="205">
                  <c:v>41781</c:v>
                </c:pt>
                <c:pt idx="206">
                  <c:v>41782</c:v>
                </c:pt>
                <c:pt idx="207">
                  <c:v>41786</c:v>
                </c:pt>
                <c:pt idx="208">
                  <c:v>41787</c:v>
                </c:pt>
                <c:pt idx="209">
                  <c:v>41788</c:v>
                </c:pt>
                <c:pt idx="210">
                  <c:v>41789</c:v>
                </c:pt>
                <c:pt idx="211">
                  <c:v>41792</c:v>
                </c:pt>
                <c:pt idx="212">
                  <c:v>41793</c:v>
                </c:pt>
                <c:pt idx="213">
                  <c:v>41794</c:v>
                </c:pt>
                <c:pt idx="214">
                  <c:v>41795</c:v>
                </c:pt>
                <c:pt idx="215">
                  <c:v>41796</c:v>
                </c:pt>
                <c:pt idx="216">
                  <c:v>41799</c:v>
                </c:pt>
                <c:pt idx="217">
                  <c:v>41800</c:v>
                </c:pt>
                <c:pt idx="218">
                  <c:v>41801</c:v>
                </c:pt>
                <c:pt idx="219">
                  <c:v>41802</c:v>
                </c:pt>
                <c:pt idx="220">
                  <c:v>41803</c:v>
                </c:pt>
                <c:pt idx="221">
                  <c:v>41806</c:v>
                </c:pt>
                <c:pt idx="222">
                  <c:v>41807</c:v>
                </c:pt>
                <c:pt idx="223">
                  <c:v>41808</c:v>
                </c:pt>
                <c:pt idx="224">
                  <c:v>41809</c:v>
                </c:pt>
                <c:pt idx="225">
                  <c:v>41810</c:v>
                </c:pt>
                <c:pt idx="226">
                  <c:v>41813</c:v>
                </c:pt>
                <c:pt idx="227">
                  <c:v>41814</c:v>
                </c:pt>
                <c:pt idx="228">
                  <c:v>41815</c:v>
                </c:pt>
                <c:pt idx="229">
                  <c:v>41816</c:v>
                </c:pt>
                <c:pt idx="230">
                  <c:v>41817</c:v>
                </c:pt>
                <c:pt idx="231">
                  <c:v>41820</c:v>
                </c:pt>
                <c:pt idx="232">
                  <c:v>41821</c:v>
                </c:pt>
                <c:pt idx="233">
                  <c:v>41822</c:v>
                </c:pt>
                <c:pt idx="234">
                  <c:v>41823</c:v>
                </c:pt>
                <c:pt idx="235">
                  <c:v>41827</c:v>
                </c:pt>
                <c:pt idx="236">
                  <c:v>41828</c:v>
                </c:pt>
                <c:pt idx="237">
                  <c:v>41829</c:v>
                </c:pt>
                <c:pt idx="238">
                  <c:v>41830</c:v>
                </c:pt>
                <c:pt idx="239">
                  <c:v>41831</c:v>
                </c:pt>
                <c:pt idx="240">
                  <c:v>41834</c:v>
                </c:pt>
                <c:pt idx="241">
                  <c:v>41835</c:v>
                </c:pt>
                <c:pt idx="242">
                  <c:v>41836</c:v>
                </c:pt>
                <c:pt idx="243">
                  <c:v>41837</c:v>
                </c:pt>
                <c:pt idx="244">
                  <c:v>41838</c:v>
                </c:pt>
                <c:pt idx="245">
                  <c:v>41841</c:v>
                </c:pt>
                <c:pt idx="246">
                  <c:v>41842</c:v>
                </c:pt>
                <c:pt idx="247">
                  <c:v>41843</c:v>
                </c:pt>
                <c:pt idx="248">
                  <c:v>41844</c:v>
                </c:pt>
                <c:pt idx="249">
                  <c:v>41845</c:v>
                </c:pt>
                <c:pt idx="250">
                  <c:v>41848</c:v>
                </c:pt>
                <c:pt idx="251">
                  <c:v>41849</c:v>
                </c:pt>
                <c:pt idx="252">
                  <c:v>41850</c:v>
                </c:pt>
              </c:numCache>
            </c:numRef>
          </c:cat>
          <c:val>
            <c:numRef>
              <c:f>Sheet1!$B$2:$B$254</c:f>
              <c:numCache>
                <c:formatCode>0</c:formatCode>
                <c:ptCount val="253"/>
                <c:pt idx="0">
                  <c:v>77.87</c:v>
                </c:pt>
                <c:pt idx="1">
                  <c:v>78.06</c:v>
                </c:pt>
                <c:pt idx="2">
                  <c:v>77.91</c:v>
                </c:pt>
                <c:pt idx="3">
                  <c:v>77.95</c:v>
                </c:pt>
                <c:pt idx="4">
                  <c:v>78.39</c:v>
                </c:pt>
                <c:pt idx="5">
                  <c:v>79.06</c:v>
                </c:pt>
                <c:pt idx="6">
                  <c:v>79.959999999999994</c:v>
                </c:pt>
                <c:pt idx="7">
                  <c:v>79.05</c:v>
                </c:pt>
                <c:pt idx="8">
                  <c:v>79.44</c:v>
                </c:pt>
                <c:pt idx="9">
                  <c:v>79.849999999999994</c:v>
                </c:pt>
                <c:pt idx="10">
                  <c:v>79.44</c:v>
                </c:pt>
                <c:pt idx="11">
                  <c:v>79.2</c:v>
                </c:pt>
                <c:pt idx="12">
                  <c:v>79.260000000000005</c:v>
                </c:pt>
                <c:pt idx="13">
                  <c:v>79.209999999999994</c:v>
                </c:pt>
                <c:pt idx="14">
                  <c:v>77.73</c:v>
                </c:pt>
                <c:pt idx="15">
                  <c:v>76.41</c:v>
                </c:pt>
                <c:pt idx="16">
                  <c:v>76.84</c:v>
                </c:pt>
                <c:pt idx="17">
                  <c:v>76.87</c:v>
                </c:pt>
                <c:pt idx="18">
                  <c:v>77.23</c:v>
                </c:pt>
                <c:pt idx="19">
                  <c:v>76.989999999999995</c:v>
                </c:pt>
                <c:pt idx="20">
                  <c:v>76.88</c:v>
                </c:pt>
                <c:pt idx="21">
                  <c:v>77.290000000000006</c:v>
                </c:pt>
                <c:pt idx="22">
                  <c:v>77.069999999999993</c:v>
                </c:pt>
                <c:pt idx="23">
                  <c:v>77.22</c:v>
                </c:pt>
                <c:pt idx="24">
                  <c:v>77.14</c:v>
                </c:pt>
                <c:pt idx="25">
                  <c:v>77.010000000000005</c:v>
                </c:pt>
                <c:pt idx="26">
                  <c:v>77.95</c:v>
                </c:pt>
                <c:pt idx="27">
                  <c:v>78.05</c:v>
                </c:pt>
                <c:pt idx="28">
                  <c:v>77.930000000000007</c:v>
                </c:pt>
                <c:pt idx="29">
                  <c:v>78.2</c:v>
                </c:pt>
                <c:pt idx="30">
                  <c:v>78.63</c:v>
                </c:pt>
                <c:pt idx="31">
                  <c:v>78.22</c:v>
                </c:pt>
                <c:pt idx="32">
                  <c:v>78.7</c:v>
                </c:pt>
                <c:pt idx="33">
                  <c:v>79.25</c:v>
                </c:pt>
                <c:pt idx="34">
                  <c:v>79.63</c:v>
                </c:pt>
                <c:pt idx="35">
                  <c:v>79.069999999999993</c:v>
                </c:pt>
                <c:pt idx="36">
                  <c:v>79.19</c:v>
                </c:pt>
                <c:pt idx="37">
                  <c:v>79.430000000000007</c:v>
                </c:pt>
                <c:pt idx="38">
                  <c:v>79.31</c:v>
                </c:pt>
                <c:pt idx="39">
                  <c:v>79.400000000000006</c:v>
                </c:pt>
                <c:pt idx="40">
                  <c:v>80.09</c:v>
                </c:pt>
                <c:pt idx="41">
                  <c:v>80.400000000000006</c:v>
                </c:pt>
                <c:pt idx="42">
                  <c:v>80.75</c:v>
                </c:pt>
                <c:pt idx="43">
                  <c:v>80.239999999999995</c:v>
                </c:pt>
                <c:pt idx="44">
                  <c:v>80.5</c:v>
                </c:pt>
                <c:pt idx="45">
                  <c:v>80.5</c:v>
                </c:pt>
                <c:pt idx="46">
                  <c:v>80.400000000000006</c:v>
                </c:pt>
                <c:pt idx="47">
                  <c:v>78.53</c:v>
                </c:pt>
                <c:pt idx="48">
                  <c:v>78.58</c:v>
                </c:pt>
                <c:pt idx="49">
                  <c:v>79.34</c:v>
                </c:pt>
                <c:pt idx="50">
                  <c:v>79.44</c:v>
                </c:pt>
                <c:pt idx="51">
                  <c:v>79.62</c:v>
                </c:pt>
                <c:pt idx="52">
                  <c:v>79.989999999999995</c:v>
                </c:pt>
                <c:pt idx="53">
                  <c:v>80.099999999999994</c:v>
                </c:pt>
                <c:pt idx="54">
                  <c:v>79.94</c:v>
                </c:pt>
                <c:pt idx="55">
                  <c:v>80.489999999999995</c:v>
                </c:pt>
                <c:pt idx="56">
                  <c:v>80.150000000000006</c:v>
                </c:pt>
                <c:pt idx="57">
                  <c:v>80.2</c:v>
                </c:pt>
                <c:pt idx="58">
                  <c:v>79.760000000000005</c:v>
                </c:pt>
                <c:pt idx="59">
                  <c:v>78.92</c:v>
                </c:pt>
                <c:pt idx="60">
                  <c:v>78.08</c:v>
                </c:pt>
                <c:pt idx="61">
                  <c:v>77.599999999999994</c:v>
                </c:pt>
                <c:pt idx="62">
                  <c:v>77.430000000000007</c:v>
                </c:pt>
                <c:pt idx="63">
                  <c:v>77.42</c:v>
                </c:pt>
                <c:pt idx="64">
                  <c:v>76.98</c:v>
                </c:pt>
                <c:pt idx="65">
                  <c:v>76.62</c:v>
                </c:pt>
                <c:pt idx="66">
                  <c:v>76.89</c:v>
                </c:pt>
                <c:pt idx="67">
                  <c:v>76.78</c:v>
                </c:pt>
                <c:pt idx="68">
                  <c:v>76.650000000000006</c:v>
                </c:pt>
                <c:pt idx="69">
                  <c:v>77.8</c:v>
                </c:pt>
                <c:pt idx="70">
                  <c:v>78.08</c:v>
                </c:pt>
                <c:pt idx="71">
                  <c:v>77.69</c:v>
                </c:pt>
                <c:pt idx="72">
                  <c:v>77.5</c:v>
                </c:pt>
                <c:pt idx="73">
                  <c:v>76.150000000000006</c:v>
                </c:pt>
                <c:pt idx="74">
                  <c:v>77.41</c:v>
                </c:pt>
                <c:pt idx="75">
                  <c:v>76.16</c:v>
                </c:pt>
                <c:pt idx="76">
                  <c:v>76.430000000000007</c:v>
                </c:pt>
                <c:pt idx="77">
                  <c:v>75.900000000000006</c:v>
                </c:pt>
                <c:pt idx="78">
                  <c:v>75.790000000000006</c:v>
                </c:pt>
                <c:pt idx="79">
                  <c:v>76.349999999999994</c:v>
                </c:pt>
                <c:pt idx="80">
                  <c:v>75.900000000000006</c:v>
                </c:pt>
                <c:pt idx="81">
                  <c:v>76.040000000000006</c:v>
                </c:pt>
                <c:pt idx="82">
                  <c:v>76.44</c:v>
                </c:pt>
                <c:pt idx="83">
                  <c:v>76.819999999999993</c:v>
                </c:pt>
                <c:pt idx="84">
                  <c:v>76.319999999999993</c:v>
                </c:pt>
                <c:pt idx="85">
                  <c:v>76.319999999999993</c:v>
                </c:pt>
                <c:pt idx="86">
                  <c:v>77.14</c:v>
                </c:pt>
                <c:pt idx="87">
                  <c:v>76.489999999999995</c:v>
                </c:pt>
                <c:pt idx="88">
                  <c:v>76.84</c:v>
                </c:pt>
                <c:pt idx="89">
                  <c:v>76.8</c:v>
                </c:pt>
                <c:pt idx="90">
                  <c:v>76.31</c:v>
                </c:pt>
                <c:pt idx="91">
                  <c:v>76.64</c:v>
                </c:pt>
                <c:pt idx="92">
                  <c:v>76.58</c:v>
                </c:pt>
                <c:pt idx="93">
                  <c:v>76.75</c:v>
                </c:pt>
                <c:pt idx="94">
                  <c:v>77.44</c:v>
                </c:pt>
                <c:pt idx="95">
                  <c:v>77.53</c:v>
                </c:pt>
                <c:pt idx="96">
                  <c:v>77.290000000000006</c:v>
                </c:pt>
                <c:pt idx="97">
                  <c:v>77.8</c:v>
                </c:pt>
                <c:pt idx="98">
                  <c:v>77.41</c:v>
                </c:pt>
                <c:pt idx="99">
                  <c:v>77.78</c:v>
                </c:pt>
                <c:pt idx="100">
                  <c:v>77.849999999999994</c:v>
                </c:pt>
                <c:pt idx="101">
                  <c:v>77.84</c:v>
                </c:pt>
                <c:pt idx="102">
                  <c:v>77.569999999999993</c:v>
                </c:pt>
                <c:pt idx="103">
                  <c:v>77.989999999999995</c:v>
                </c:pt>
                <c:pt idx="104">
                  <c:v>78.25</c:v>
                </c:pt>
                <c:pt idx="105">
                  <c:v>78.56</c:v>
                </c:pt>
                <c:pt idx="106">
                  <c:v>78.599999999999994</c:v>
                </c:pt>
                <c:pt idx="107">
                  <c:v>79.209999999999994</c:v>
                </c:pt>
                <c:pt idx="108">
                  <c:v>79.8</c:v>
                </c:pt>
                <c:pt idx="109">
                  <c:v>79.02</c:v>
                </c:pt>
                <c:pt idx="110">
                  <c:v>79.41</c:v>
                </c:pt>
                <c:pt idx="111">
                  <c:v>79.89</c:v>
                </c:pt>
                <c:pt idx="112">
                  <c:v>78.680000000000007</c:v>
                </c:pt>
                <c:pt idx="113">
                  <c:v>78.64</c:v>
                </c:pt>
                <c:pt idx="114">
                  <c:v>78.650000000000006</c:v>
                </c:pt>
                <c:pt idx="115">
                  <c:v>79.44</c:v>
                </c:pt>
                <c:pt idx="116">
                  <c:v>79.41</c:v>
                </c:pt>
                <c:pt idx="117">
                  <c:v>79.89</c:v>
                </c:pt>
                <c:pt idx="118">
                  <c:v>80.239999999999995</c:v>
                </c:pt>
                <c:pt idx="119">
                  <c:v>80.13</c:v>
                </c:pt>
                <c:pt idx="120">
                  <c:v>80.67</c:v>
                </c:pt>
                <c:pt idx="121">
                  <c:v>80.42</c:v>
                </c:pt>
                <c:pt idx="122">
                  <c:v>80.03</c:v>
                </c:pt>
                <c:pt idx="123">
                  <c:v>79.010000000000005</c:v>
                </c:pt>
                <c:pt idx="124">
                  <c:v>77.459999999999994</c:v>
                </c:pt>
                <c:pt idx="125">
                  <c:v>77.66</c:v>
                </c:pt>
                <c:pt idx="126">
                  <c:v>77.59</c:v>
                </c:pt>
                <c:pt idx="127">
                  <c:v>77.459999999999994</c:v>
                </c:pt>
                <c:pt idx="128">
                  <c:v>77.27</c:v>
                </c:pt>
                <c:pt idx="129">
                  <c:v>77.23</c:v>
                </c:pt>
                <c:pt idx="130">
                  <c:v>77.8</c:v>
                </c:pt>
                <c:pt idx="131">
                  <c:v>77.8</c:v>
                </c:pt>
                <c:pt idx="132">
                  <c:v>78.03</c:v>
                </c:pt>
                <c:pt idx="133">
                  <c:v>78.77</c:v>
                </c:pt>
                <c:pt idx="134">
                  <c:v>78.84</c:v>
                </c:pt>
                <c:pt idx="135">
                  <c:v>79.64</c:v>
                </c:pt>
                <c:pt idx="136">
                  <c:v>79.48</c:v>
                </c:pt>
                <c:pt idx="137">
                  <c:v>79.150000000000006</c:v>
                </c:pt>
                <c:pt idx="138">
                  <c:v>78.86</c:v>
                </c:pt>
                <c:pt idx="139">
                  <c:v>79.27</c:v>
                </c:pt>
                <c:pt idx="140">
                  <c:v>78.86</c:v>
                </c:pt>
                <c:pt idx="141">
                  <c:v>79.02</c:v>
                </c:pt>
                <c:pt idx="142">
                  <c:v>79.09</c:v>
                </c:pt>
                <c:pt idx="143">
                  <c:v>78.62</c:v>
                </c:pt>
                <c:pt idx="144">
                  <c:v>78.25</c:v>
                </c:pt>
                <c:pt idx="145">
                  <c:v>77.67</c:v>
                </c:pt>
                <c:pt idx="146">
                  <c:v>78.62</c:v>
                </c:pt>
                <c:pt idx="147">
                  <c:v>78.56</c:v>
                </c:pt>
                <c:pt idx="148">
                  <c:v>79.3</c:v>
                </c:pt>
                <c:pt idx="149">
                  <c:v>79.400000000000006</c:v>
                </c:pt>
                <c:pt idx="150">
                  <c:v>79.44</c:v>
                </c:pt>
                <c:pt idx="151">
                  <c:v>79.489999999999995</c:v>
                </c:pt>
                <c:pt idx="152">
                  <c:v>79.28</c:v>
                </c:pt>
                <c:pt idx="153">
                  <c:v>79.650000000000006</c:v>
                </c:pt>
                <c:pt idx="154">
                  <c:v>80.05</c:v>
                </c:pt>
                <c:pt idx="155">
                  <c:v>79.47</c:v>
                </c:pt>
                <c:pt idx="156">
                  <c:v>79.42</c:v>
                </c:pt>
                <c:pt idx="157">
                  <c:v>79.05</c:v>
                </c:pt>
                <c:pt idx="158">
                  <c:v>79.13</c:v>
                </c:pt>
                <c:pt idx="159">
                  <c:v>79.73</c:v>
                </c:pt>
                <c:pt idx="160">
                  <c:v>79.55</c:v>
                </c:pt>
                <c:pt idx="161">
                  <c:v>79.63</c:v>
                </c:pt>
                <c:pt idx="162">
                  <c:v>79.430000000000007</c:v>
                </c:pt>
                <c:pt idx="163">
                  <c:v>79.05</c:v>
                </c:pt>
                <c:pt idx="164">
                  <c:v>79.459999999999994</c:v>
                </c:pt>
                <c:pt idx="165">
                  <c:v>79.55</c:v>
                </c:pt>
                <c:pt idx="166">
                  <c:v>79.52</c:v>
                </c:pt>
                <c:pt idx="167">
                  <c:v>79.599999999999994</c:v>
                </c:pt>
                <c:pt idx="168">
                  <c:v>79.67</c:v>
                </c:pt>
                <c:pt idx="169">
                  <c:v>79.819999999999993</c:v>
                </c:pt>
                <c:pt idx="170">
                  <c:v>80.09</c:v>
                </c:pt>
                <c:pt idx="171">
                  <c:v>79.75</c:v>
                </c:pt>
                <c:pt idx="172">
                  <c:v>79.900000000000006</c:v>
                </c:pt>
                <c:pt idx="173">
                  <c:v>80.02</c:v>
                </c:pt>
                <c:pt idx="174">
                  <c:v>80.25</c:v>
                </c:pt>
                <c:pt idx="175">
                  <c:v>80.400000000000006</c:v>
                </c:pt>
                <c:pt idx="176">
                  <c:v>80.89</c:v>
                </c:pt>
                <c:pt idx="177">
                  <c:v>81.48</c:v>
                </c:pt>
                <c:pt idx="178">
                  <c:v>81.31</c:v>
                </c:pt>
                <c:pt idx="179">
                  <c:v>80.760000000000005</c:v>
                </c:pt>
                <c:pt idx="180">
                  <c:v>81.14</c:v>
                </c:pt>
                <c:pt idx="181">
                  <c:v>81.790000000000006</c:v>
                </c:pt>
                <c:pt idx="182">
                  <c:v>81.510000000000005</c:v>
                </c:pt>
                <c:pt idx="183">
                  <c:v>85</c:v>
                </c:pt>
                <c:pt idx="184">
                  <c:v>81.56</c:v>
                </c:pt>
                <c:pt idx="185">
                  <c:v>81.94</c:v>
                </c:pt>
                <c:pt idx="186">
                  <c:v>82</c:v>
                </c:pt>
                <c:pt idx="187">
                  <c:v>82.13</c:v>
                </c:pt>
                <c:pt idx="188">
                  <c:v>82.56</c:v>
                </c:pt>
                <c:pt idx="189">
                  <c:v>82.6</c:v>
                </c:pt>
                <c:pt idx="190">
                  <c:v>82.63</c:v>
                </c:pt>
                <c:pt idx="191">
                  <c:v>83.05</c:v>
                </c:pt>
                <c:pt idx="192">
                  <c:v>83.21</c:v>
                </c:pt>
                <c:pt idx="193">
                  <c:v>83.1</c:v>
                </c:pt>
                <c:pt idx="194">
                  <c:v>82.83</c:v>
                </c:pt>
                <c:pt idx="195">
                  <c:v>82.19</c:v>
                </c:pt>
                <c:pt idx="196">
                  <c:v>82.71</c:v>
                </c:pt>
                <c:pt idx="197">
                  <c:v>82.87</c:v>
                </c:pt>
                <c:pt idx="198">
                  <c:v>82.62</c:v>
                </c:pt>
                <c:pt idx="199">
                  <c:v>82.23</c:v>
                </c:pt>
                <c:pt idx="200">
                  <c:v>82.11</c:v>
                </c:pt>
                <c:pt idx="201">
                  <c:v>81.790000000000006</c:v>
                </c:pt>
                <c:pt idx="202">
                  <c:v>81.87</c:v>
                </c:pt>
                <c:pt idx="203">
                  <c:v>81.93</c:v>
                </c:pt>
                <c:pt idx="204">
                  <c:v>82.44</c:v>
                </c:pt>
                <c:pt idx="205">
                  <c:v>81.489999999999995</c:v>
                </c:pt>
                <c:pt idx="206">
                  <c:v>81.2</c:v>
                </c:pt>
                <c:pt idx="207">
                  <c:v>80.17</c:v>
                </c:pt>
                <c:pt idx="208">
                  <c:v>79.989999999999995</c:v>
                </c:pt>
                <c:pt idx="209">
                  <c:v>80.44</c:v>
                </c:pt>
                <c:pt idx="210">
                  <c:v>79.849999999999994</c:v>
                </c:pt>
                <c:pt idx="211">
                  <c:v>80.37</c:v>
                </c:pt>
                <c:pt idx="212">
                  <c:v>79.97</c:v>
                </c:pt>
                <c:pt idx="213">
                  <c:v>79.97</c:v>
                </c:pt>
                <c:pt idx="214">
                  <c:v>79.81</c:v>
                </c:pt>
                <c:pt idx="215">
                  <c:v>80.34</c:v>
                </c:pt>
                <c:pt idx="216">
                  <c:v>80.11</c:v>
                </c:pt>
                <c:pt idx="219">
                  <c:v>79.819999999999993</c:v>
                </c:pt>
                <c:pt idx="220">
                  <c:v>80.06</c:v>
                </c:pt>
                <c:pt idx="221">
                  <c:v>79.5</c:v>
                </c:pt>
                <c:pt idx="222">
                  <c:v>79.400000000000006</c:v>
                </c:pt>
                <c:pt idx="223">
                  <c:v>79.91</c:v>
                </c:pt>
                <c:pt idx="224">
                  <c:v>79.760000000000005</c:v>
                </c:pt>
                <c:pt idx="225">
                  <c:v>79.599999999999994</c:v>
                </c:pt>
                <c:pt idx="226">
                  <c:v>80.02</c:v>
                </c:pt>
                <c:pt idx="227">
                  <c:v>79.34</c:v>
                </c:pt>
                <c:pt idx="228">
                  <c:v>78.569999999999993</c:v>
                </c:pt>
                <c:pt idx="229">
                  <c:v>78.13</c:v>
                </c:pt>
                <c:pt idx="230">
                  <c:v>78.180000000000007</c:v>
                </c:pt>
                <c:pt idx="231">
                  <c:v>76.98</c:v>
                </c:pt>
                <c:pt idx="232">
                  <c:v>76.38</c:v>
                </c:pt>
                <c:pt idx="233">
                  <c:v>75.709999999999994</c:v>
                </c:pt>
                <c:pt idx="234">
                  <c:v>75.03</c:v>
                </c:pt>
                <c:pt idx="235">
                  <c:v>73.430000000000007</c:v>
                </c:pt>
                <c:pt idx="236">
                  <c:v>73.430000000000007</c:v>
                </c:pt>
                <c:pt idx="237">
                  <c:v>72.989999999999995</c:v>
                </c:pt>
                <c:pt idx="238">
                  <c:v>71.84</c:v>
                </c:pt>
                <c:pt idx="239">
                  <c:v>71.28</c:v>
                </c:pt>
                <c:pt idx="240">
                  <c:v>71.430000000000007</c:v>
                </c:pt>
                <c:pt idx="241">
                  <c:v>70.97</c:v>
                </c:pt>
                <c:pt idx="242">
                  <c:v>70.760000000000005</c:v>
                </c:pt>
                <c:pt idx="243">
                  <c:v>70.61</c:v>
                </c:pt>
                <c:pt idx="244">
                  <c:v>70.66</c:v>
                </c:pt>
                <c:pt idx="245">
                  <c:v>70.56</c:v>
                </c:pt>
                <c:pt idx="246">
                  <c:v>70.72</c:v>
                </c:pt>
                <c:pt idx="247">
                  <c:v>70.84</c:v>
                </c:pt>
                <c:pt idx="248">
                  <c:v>69.459999999999994</c:v>
                </c:pt>
                <c:pt idx="249">
                  <c:v>68.55</c:v>
                </c:pt>
                <c:pt idx="250">
                  <c:v>69.06</c:v>
                </c:pt>
                <c:pt idx="251">
                  <c:v>68.34</c:v>
                </c:pt>
                <c:pt idx="252">
                  <c:v>67.099999999999994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Dec-14</c:v>
                </c:pt>
              </c:strCache>
            </c:strRef>
          </c:tx>
          <c:spPr>
            <a:ln w="82550">
              <a:solidFill>
                <a:srgbClr val="FF0DEC"/>
              </a:solidFill>
            </a:ln>
          </c:spPr>
          <c:marker>
            <c:symbol val="none"/>
          </c:marker>
          <c:cat>
            <c:numRef>
              <c:f>Sheet1!$A$2:$A$254</c:f>
              <c:numCache>
                <c:formatCode>[$-409]d\-mmm\-yy;@</c:formatCode>
                <c:ptCount val="253"/>
                <c:pt idx="0">
                  <c:v>41487</c:v>
                </c:pt>
                <c:pt idx="1">
                  <c:v>41488</c:v>
                </c:pt>
                <c:pt idx="2">
                  <c:v>41491</c:v>
                </c:pt>
                <c:pt idx="3">
                  <c:v>41492</c:v>
                </c:pt>
                <c:pt idx="4">
                  <c:v>41493</c:v>
                </c:pt>
                <c:pt idx="5">
                  <c:v>41494</c:v>
                </c:pt>
                <c:pt idx="6">
                  <c:v>41495</c:v>
                </c:pt>
                <c:pt idx="7">
                  <c:v>41498</c:v>
                </c:pt>
                <c:pt idx="8">
                  <c:v>41499</c:v>
                </c:pt>
                <c:pt idx="9">
                  <c:v>41500</c:v>
                </c:pt>
                <c:pt idx="10">
                  <c:v>41501</c:v>
                </c:pt>
                <c:pt idx="11">
                  <c:v>41502</c:v>
                </c:pt>
                <c:pt idx="12">
                  <c:v>41505</c:v>
                </c:pt>
                <c:pt idx="13">
                  <c:v>41506</c:v>
                </c:pt>
                <c:pt idx="14">
                  <c:v>41507</c:v>
                </c:pt>
                <c:pt idx="15">
                  <c:v>41508</c:v>
                </c:pt>
                <c:pt idx="16">
                  <c:v>41509</c:v>
                </c:pt>
                <c:pt idx="17">
                  <c:v>41512</c:v>
                </c:pt>
                <c:pt idx="18">
                  <c:v>41513</c:v>
                </c:pt>
                <c:pt idx="19">
                  <c:v>41514</c:v>
                </c:pt>
                <c:pt idx="20">
                  <c:v>41515</c:v>
                </c:pt>
                <c:pt idx="21">
                  <c:v>41516</c:v>
                </c:pt>
                <c:pt idx="22">
                  <c:v>41519</c:v>
                </c:pt>
                <c:pt idx="23">
                  <c:v>41520</c:v>
                </c:pt>
                <c:pt idx="24">
                  <c:v>41521</c:v>
                </c:pt>
                <c:pt idx="25">
                  <c:v>41522</c:v>
                </c:pt>
                <c:pt idx="26">
                  <c:v>41523</c:v>
                </c:pt>
                <c:pt idx="27">
                  <c:v>41526</c:v>
                </c:pt>
                <c:pt idx="28">
                  <c:v>41527</c:v>
                </c:pt>
                <c:pt idx="29">
                  <c:v>41528</c:v>
                </c:pt>
                <c:pt idx="30">
                  <c:v>41529</c:v>
                </c:pt>
                <c:pt idx="31">
                  <c:v>41530</c:v>
                </c:pt>
                <c:pt idx="32">
                  <c:v>41533</c:v>
                </c:pt>
                <c:pt idx="33">
                  <c:v>41534</c:v>
                </c:pt>
                <c:pt idx="34">
                  <c:v>41535</c:v>
                </c:pt>
                <c:pt idx="35">
                  <c:v>41536</c:v>
                </c:pt>
                <c:pt idx="36">
                  <c:v>41537</c:v>
                </c:pt>
                <c:pt idx="37">
                  <c:v>41540</c:v>
                </c:pt>
                <c:pt idx="38">
                  <c:v>41541</c:v>
                </c:pt>
                <c:pt idx="39">
                  <c:v>41542</c:v>
                </c:pt>
                <c:pt idx="40">
                  <c:v>41543</c:v>
                </c:pt>
                <c:pt idx="41">
                  <c:v>41544</c:v>
                </c:pt>
                <c:pt idx="42">
                  <c:v>41547</c:v>
                </c:pt>
                <c:pt idx="43">
                  <c:v>41548</c:v>
                </c:pt>
                <c:pt idx="44">
                  <c:v>41549</c:v>
                </c:pt>
                <c:pt idx="45">
                  <c:v>41550</c:v>
                </c:pt>
                <c:pt idx="46">
                  <c:v>41551</c:v>
                </c:pt>
                <c:pt idx="47">
                  <c:v>41554</c:v>
                </c:pt>
                <c:pt idx="48">
                  <c:v>41555</c:v>
                </c:pt>
                <c:pt idx="49">
                  <c:v>41556</c:v>
                </c:pt>
                <c:pt idx="50">
                  <c:v>41557</c:v>
                </c:pt>
                <c:pt idx="51">
                  <c:v>41558</c:v>
                </c:pt>
                <c:pt idx="52">
                  <c:v>41561</c:v>
                </c:pt>
                <c:pt idx="53">
                  <c:v>41562</c:v>
                </c:pt>
                <c:pt idx="54">
                  <c:v>41563</c:v>
                </c:pt>
                <c:pt idx="55">
                  <c:v>41564</c:v>
                </c:pt>
                <c:pt idx="56">
                  <c:v>41565</c:v>
                </c:pt>
                <c:pt idx="57">
                  <c:v>41568</c:v>
                </c:pt>
                <c:pt idx="58">
                  <c:v>41569</c:v>
                </c:pt>
                <c:pt idx="59">
                  <c:v>41570</c:v>
                </c:pt>
                <c:pt idx="60">
                  <c:v>41571</c:v>
                </c:pt>
                <c:pt idx="61">
                  <c:v>41572</c:v>
                </c:pt>
                <c:pt idx="62">
                  <c:v>41575</c:v>
                </c:pt>
                <c:pt idx="63">
                  <c:v>41576</c:v>
                </c:pt>
                <c:pt idx="64">
                  <c:v>41577</c:v>
                </c:pt>
                <c:pt idx="65">
                  <c:v>41578</c:v>
                </c:pt>
                <c:pt idx="66">
                  <c:v>41579</c:v>
                </c:pt>
                <c:pt idx="67">
                  <c:v>41582</c:v>
                </c:pt>
                <c:pt idx="68">
                  <c:v>41583</c:v>
                </c:pt>
                <c:pt idx="69">
                  <c:v>41584</c:v>
                </c:pt>
                <c:pt idx="70">
                  <c:v>41585</c:v>
                </c:pt>
                <c:pt idx="71">
                  <c:v>41586</c:v>
                </c:pt>
                <c:pt idx="72">
                  <c:v>41589</c:v>
                </c:pt>
                <c:pt idx="73">
                  <c:v>41590</c:v>
                </c:pt>
                <c:pt idx="74">
                  <c:v>41591</c:v>
                </c:pt>
                <c:pt idx="75">
                  <c:v>41592</c:v>
                </c:pt>
                <c:pt idx="76">
                  <c:v>41593</c:v>
                </c:pt>
                <c:pt idx="77">
                  <c:v>41596</c:v>
                </c:pt>
                <c:pt idx="78">
                  <c:v>41597</c:v>
                </c:pt>
                <c:pt idx="79">
                  <c:v>41598</c:v>
                </c:pt>
                <c:pt idx="80">
                  <c:v>41599</c:v>
                </c:pt>
                <c:pt idx="81">
                  <c:v>41600</c:v>
                </c:pt>
                <c:pt idx="82">
                  <c:v>41603</c:v>
                </c:pt>
                <c:pt idx="83">
                  <c:v>41604</c:v>
                </c:pt>
                <c:pt idx="84">
                  <c:v>41605</c:v>
                </c:pt>
                <c:pt idx="85">
                  <c:v>41606</c:v>
                </c:pt>
                <c:pt idx="86">
                  <c:v>41607</c:v>
                </c:pt>
                <c:pt idx="87">
                  <c:v>41610</c:v>
                </c:pt>
                <c:pt idx="88">
                  <c:v>41611</c:v>
                </c:pt>
                <c:pt idx="89">
                  <c:v>41612</c:v>
                </c:pt>
                <c:pt idx="90">
                  <c:v>41613</c:v>
                </c:pt>
                <c:pt idx="91">
                  <c:v>41614</c:v>
                </c:pt>
                <c:pt idx="92">
                  <c:v>41617</c:v>
                </c:pt>
                <c:pt idx="93">
                  <c:v>41618</c:v>
                </c:pt>
                <c:pt idx="94">
                  <c:v>41619</c:v>
                </c:pt>
                <c:pt idx="95">
                  <c:v>41620</c:v>
                </c:pt>
                <c:pt idx="96">
                  <c:v>41621</c:v>
                </c:pt>
                <c:pt idx="97">
                  <c:v>41624</c:v>
                </c:pt>
                <c:pt idx="98">
                  <c:v>41625</c:v>
                </c:pt>
                <c:pt idx="99">
                  <c:v>41626</c:v>
                </c:pt>
                <c:pt idx="100">
                  <c:v>41627</c:v>
                </c:pt>
                <c:pt idx="101">
                  <c:v>41628</c:v>
                </c:pt>
                <c:pt idx="102">
                  <c:v>41631</c:v>
                </c:pt>
                <c:pt idx="103">
                  <c:v>41632</c:v>
                </c:pt>
                <c:pt idx="104">
                  <c:v>41634</c:v>
                </c:pt>
                <c:pt idx="105">
                  <c:v>41635</c:v>
                </c:pt>
                <c:pt idx="106">
                  <c:v>41638</c:v>
                </c:pt>
                <c:pt idx="107">
                  <c:v>41639</c:v>
                </c:pt>
                <c:pt idx="108">
                  <c:v>41641</c:v>
                </c:pt>
                <c:pt idx="109">
                  <c:v>41642</c:v>
                </c:pt>
                <c:pt idx="110">
                  <c:v>41645</c:v>
                </c:pt>
                <c:pt idx="111">
                  <c:v>41646</c:v>
                </c:pt>
                <c:pt idx="112">
                  <c:v>41647</c:v>
                </c:pt>
                <c:pt idx="113">
                  <c:v>41648</c:v>
                </c:pt>
                <c:pt idx="114">
                  <c:v>41649</c:v>
                </c:pt>
                <c:pt idx="115">
                  <c:v>41652</c:v>
                </c:pt>
                <c:pt idx="116">
                  <c:v>41653</c:v>
                </c:pt>
                <c:pt idx="117">
                  <c:v>41654</c:v>
                </c:pt>
                <c:pt idx="118">
                  <c:v>41655</c:v>
                </c:pt>
                <c:pt idx="119">
                  <c:v>41656</c:v>
                </c:pt>
                <c:pt idx="120">
                  <c:v>41660</c:v>
                </c:pt>
                <c:pt idx="121">
                  <c:v>41661</c:v>
                </c:pt>
                <c:pt idx="122">
                  <c:v>41662</c:v>
                </c:pt>
                <c:pt idx="123">
                  <c:v>41663</c:v>
                </c:pt>
                <c:pt idx="124">
                  <c:v>41666</c:v>
                </c:pt>
                <c:pt idx="125">
                  <c:v>41667</c:v>
                </c:pt>
                <c:pt idx="126">
                  <c:v>41668</c:v>
                </c:pt>
                <c:pt idx="127">
                  <c:v>41669</c:v>
                </c:pt>
                <c:pt idx="128">
                  <c:v>41670</c:v>
                </c:pt>
                <c:pt idx="129">
                  <c:v>41673</c:v>
                </c:pt>
                <c:pt idx="130">
                  <c:v>41674</c:v>
                </c:pt>
                <c:pt idx="131">
                  <c:v>41675</c:v>
                </c:pt>
                <c:pt idx="132">
                  <c:v>41676</c:v>
                </c:pt>
                <c:pt idx="133">
                  <c:v>41677</c:v>
                </c:pt>
                <c:pt idx="134">
                  <c:v>41680</c:v>
                </c:pt>
                <c:pt idx="135">
                  <c:v>41681</c:v>
                </c:pt>
                <c:pt idx="136">
                  <c:v>41682</c:v>
                </c:pt>
                <c:pt idx="137">
                  <c:v>41683</c:v>
                </c:pt>
                <c:pt idx="138">
                  <c:v>41684</c:v>
                </c:pt>
                <c:pt idx="139">
                  <c:v>41688</c:v>
                </c:pt>
                <c:pt idx="140">
                  <c:v>41689</c:v>
                </c:pt>
                <c:pt idx="141">
                  <c:v>41690</c:v>
                </c:pt>
                <c:pt idx="142">
                  <c:v>41691</c:v>
                </c:pt>
                <c:pt idx="143">
                  <c:v>41694</c:v>
                </c:pt>
                <c:pt idx="144">
                  <c:v>41695</c:v>
                </c:pt>
                <c:pt idx="145">
                  <c:v>41696</c:v>
                </c:pt>
                <c:pt idx="146">
                  <c:v>41697</c:v>
                </c:pt>
                <c:pt idx="147">
                  <c:v>41698</c:v>
                </c:pt>
                <c:pt idx="148">
                  <c:v>41701</c:v>
                </c:pt>
                <c:pt idx="149">
                  <c:v>41702</c:v>
                </c:pt>
                <c:pt idx="150">
                  <c:v>41703</c:v>
                </c:pt>
                <c:pt idx="151">
                  <c:v>41704</c:v>
                </c:pt>
                <c:pt idx="152">
                  <c:v>41705</c:v>
                </c:pt>
                <c:pt idx="153">
                  <c:v>41708</c:v>
                </c:pt>
                <c:pt idx="154">
                  <c:v>41709</c:v>
                </c:pt>
                <c:pt idx="155">
                  <c:v>41710</c:v>
                </c:pt>
                <c:pt idx="156">
                  <c:v>41711</c:v>
                </c:pt>
                <c:pt idx="157">
                  <c:v>41712</c:v>
                </c:pt>
                <c:pt idx="158">
                  <c:v>41715</c:v>
                </c:pt>
                <c:pt idx="159">
                  <c:v>41716</c:v>
                </c:pt>
                <c:pt idx="160">
                  <c:v>41717</c:v>
                </c:pt>
                <c:pt idx="161">
                  <c:v>41718</c:v>
                </c:pt>
                <c:pt idx="162">
                  <c:v>41719</c:v>
                </c:pt>
                <c:pt idx="163">
                  <c:v>41722</c:v>
                </c:pt>
                <c:pt idx="164">
                  <c:v>41723</c:v>
                </c:pt>
                <c:pt idx="165">
                  <c:v>41724</c:v>
                </c:pt>
                <c:pt idx="166">
                  <c:v>41725</c:v>
                </c:pt>
                <c:pt idx="167">
                  <c:v>41726</c:v>
                </c:pt>
                <c:pt idx="168">
                  <c:v>41729</c:v>
                </c:pt>
                <c:pt idx="169">
                  <c:v>41730</c:v>
                </c:pt>
                <c:pt idx="170">
                  <c:v>41731</c:v>
                </c:pt>
                <c:pt idx="171">
                  <c:v>41732</c:v>
                </c:pt>
                <c:pt idx="172">
                  <c:v>41733</c:v>
                </c:pt>
                <c:pt idx="173">
                  <c:v>41736</c:v>
                </c:pt>
                <c:pt idx="174">
                  <c:v>41737</c:v>
                </c:pt>
                <c:pt idx="175">
                  <c:v>41738</c:v>
                </c:pt>
                <c:pt idx="176">
                  <c:v>41739</c:v>
                </c:pt>
                <c:pt idx="177">
                  <c:v>41740</c:v>
                </c:pt>
                <c:pt idx="178">
                  <c:v>41743</c:v>
                </c:pt>
                <c:pt idx="179">
                  <c:v>41744</c:v>
                </c:pt>
                <c:pt idx="180">
                  <c:v>41745</c:v>
                </c:pt>
                <c:pt idx="181">
                  <c:v>41746</c:v>
                </c:pt>
                <c:pt idx="182">
                  <c:v>41750</c:v>
                </c:pt>
                <c:pt idx="183">
                  <c:v>41751</c:v>
                </c:pt>
                <c:pt idx="184">
                  <c:v>41752</c:v>
                </c:pt>
                <c:pt idx="185">
                  <c:v>41753</c:v>
                </c:pt>
                <c:pt idx="186">
                  <c:v>41754</c:v>
                </c:pt>
                <c:pt idx="187">
                  <c:v>41757</c:v>
                </c:pt>
                <c:pt idx="188">
                  <c:v>41758</c:v>
                </c:pt>
                <c:pt idx="189">
                  <c:v>41759</c:v>
                </c:pt>
                <c:pt idx="190">
                  <c:v>41760</c:v>
                </c:pt>
                <c:pt idx="191">
                  <c:v>41761</c:v>
                </c:pt>
                <c:pt idx="192">
                  <c:v>41764</c:v>
                </c:pt>
                <c:pt idx="193">
                  <c:v>41765</c:v>
                </c:pt>
                <c:pt idx="194">
                  <c:v>41766</c:v>
                </c:pt>
                <c:pt idx="195">
                  <c:v>41767</c:v>
                </c:pt>
                <c:pt idx="196">
                  <c:v>41768</c:v>
                </c:pt>
                <c:pt idx="197">
                  <c:v>41771</c:v>
                </c:pt>
                <c:pt idx="198">
                  <c:v>41772</c:v>
                </c:pt>
                <c:pt idx="199">
                  <c:v>41773</c:v>
                </c:pt>
                <c:pt idx="200">
                  <c:v>41774</c:v>
                </c:pt>
                <c:pt idx="201">
                  <c:v>41775</c:v>
                </c:pt>
                <c:pt idx="202">
                  <c:v>41778</c:v>
                </c:pt>
                <c:pt idx="203">
                  <c:v>41779</c:v>
                </c:pt>
                <c:pt idx="204">
                  <c:v>41780</c:v>
                </c:pt>
                <c:pt idx="205">
                  <c:v>41781</c:v>
                </c:pt>
                <c:pt idx="206">
                  <c:v>41782</c:v>
                </c:pt>
                <c:pt idx="207">
                  <c:v>41786</c:v>
                </c:pt>
                <c:pt idx="208">
                  <c:v>41787</c:v>
                </c:pt>
                <c:pt idx="209">
                  <c:v>41788</c:v>
                </c:pt>
                <c:pt idx="210">
                  <c:v>41789</c:v>
                </c:pt>
                <c:pt idx="211">
                  <c:v>41792</c:v>
                </c:pt>
                <c:pt idx="212">
                  <c:v>41793</c:v>
                </c:pt>
                <c:pt idx="213">
                  <c:v>41794</c:v>
                </c:pt>
                <c:pt idx="214">
                  <c:v>41795</c:v>
                </c:pt>
                <c:pt idx="215">
                  <c:v>41796</c:v>
                </c:pt>
                <c:pt idx="216">
                  <c:v>41799</c:v>
                </c:pt>
                <c:pt idx="217">
                  <c:v>41800</c:v>
                </c:pt>
                <c:pt idx="218">
                  <c:v>41801</c:v>
                </c:pt>
                <c:pt idx="219">
                  <c:v>41802</c:v>
                </c:pt>
                <c:pt idx="220">
                  <c:v>41803</c:v>
                </c:pt>
                <c:pt idx="221">
                  <c:v>41806</c:v>
                </c:pt>
                <c:pt idx="222">
                  <c:v>41807</c:v>
                </c:pt>
                <c:pt idx="223">
                  <c:v>41808</c:v>
                </c:pt>
                <c:pt idx="224">
                  <c:v>41809</c:v>
                </c:pt>
                <c:pt idx="225">
                  <c:v>41810</c:v>
                </c:pt>
                <c:pt idx="226">
                  <c:v>41813</c:v>
                </c:pt>
                <c:pt idx="227">
                  <c:v>41814</c:v>
                </c:pt>
                <c:pt idx="228">
                  <c:v>41815</c:v>
                </c:pt>
                <c:pt idx="229">
                  <c:v>41816</c:v>
                </c:pt>
                <c:pt idx="230">
                  <c:v>41817</c:v>
                </c:pt>
                <c:pt idx="231">
                  <c:v>41820</c:v>
                </c:pt>
                <c:pt idx="232">
                  <c:v>41821</c:v>
                </c:pt>
                <c:pt idx="233">
                  <c:v>41822</c:v>
                </c:pt>
                <c:pt idx="234">
                  <c:v>41823</c:v>
                </c:pt>
                <c:pt idx="235">
                  <c:v>41827</c:v>
                </c:pt>
                <c:pt idx="236">
                  <c:v>41828</c:v>
                </c:pt>
                <c:pt idx="237">
                  <c:v>41829</c:v>
                </c:pt>
                <c:pt idx="238">
                  <c:v>41830</c:v>
                </c:pt>
                <c:pt idx="239">
                  <c:v>41831</c:v>
                </c:pt>
                <c:pt idx="240">
                  <c:v>41834</c:v>
                </c:pt>
                <c:pt idx="241">
                  <c:v>41835</c:v>
                </c:pt>
                <c:pt idx="242">
                  <c:v>41836</c:v>
                </c:pt>
                <c:pt idx="243">
                  <c:v>41837</c:v>
                </c:pt>
                <c:pt idx="244">
                  <c:v>41838</c:v>
                </c:pt>
                <c:pt idx="245">
                  <c:v>41841</c:v>
                </c:pt>
                <c:pt idx="246">
                  <c:v>41842</c:v>
                </c:pt>
                <c:pt idx="247">
                  <c:v>41843</c:v>
                </c:pt>
                <c:pt idx="248">
                  <c:v>41844</c:v>
                </c:pt>
                <c:pt idx="249">
                  <c:v>41845</c:v>
                </c:pt>
                <c:pt idx="250">
                  <c:v>41848</c:v>
                </c:pt>
                <c:pt idx="251">
                  <c:v>41849</c:v>
                </c:pt>
                <c:pt idx="252">
                  <c:v>41850</c:v>
                </c:pt>
              </c:numCache>
            </c:numRef>
          </c:cat>
          <c:val>
            <c:numRef>
              <c:f>Sheet1!$C$2:$C$254</c:f>
              <c:numCache>
                <c:formatCode>0</c:formatCode>
                <c:ptCount val="253"/>
                <c:pt idx="0">
                  <c:v>77.78</c:v>
                </c:pt>
                <c:pt idx="1">
                  <c:v>77.97</c:v>
                </c:pt>
                <c:pt idx="2">
                  <c:v>77.819999999999993</c:v>
                </c:pt>
                <c:pt idx="3">
                  <c:v>77.930000000000007</c:v>
                </c:pt>
                <c:pt idx="4">
                  <c:v>78.47</c:v>
                </c:pt>
                <c:pt idx="5">
                  <c:v>79.13</c:v>
                </c:pt>
                <c:pt idx="6">
                  <c:v>79.790000000000006</c:v>
                </c:pt>
                <c:pt idx="7">
                  <c:v>79.36</c:v>
                </c:pt>
                <c:pt idx="8">
                  <c:v>79.75</c:v>
                </c:pt>
                <c:pt idx="9">
                  <c:v>80.16</c:v>
                </c:pt>
                <c:pt idx="10">
                  <c:v>79.739999999999995</c:v>
                </c:pt>
                <c:pt idx="11">
                  <c:v>79.5</c:v>
                </c:pt>
                <c:pt idx="12">
                  <c:v>79.56</c:v>
                </c:pt>
                <c:pt idx="13">
                  <c:v>79.510000000000005</c:v>
                </c:pt>
                <c:pt idx="14">
                  <c:v>78</c:v>
                </c:pt>
                <c:pt idx="15">
                  <c:v>76.739999999999995</c:v>
                </c:pt>
                <c:pt idx="16">
                  <c:v>77.17</c:v>
                </c:pt>
                <c:pt idx="17">
                  <c:v>77.2</c:v>
                </c:pt>
                <c:pt idx="18">
                  <c:v>77.599999999999994</c:v>
                </c:pt>
                <c:pt idx="19">
                  <c:v>77.33</c:v>
                </c:pt>
                <c:pt idx="20">
                  <c:v>77.2</c:v>
                </c:pt>
                <c:pt idx="21">
                  <c:v>77.63</c:v>
                </c:pt>
                <c:pt idx="22">
                  <c:v>77.41</c:v>
                </c:pt>
                <c:pt idx="23">
                  <c:v>77.510000000000005</c:v>
                </c:pt>
                <c:pt idx="24">
                  <c:v>77.430000000000007</c:v>
                </c:pt>
                <c:pt idx="25">
                  <c:v>77.3</c:v>
                </c:pt>
                <c:pt idx="26">
                  <c:v>78.239999999999995</c:v>
                </c:pt>
                <c:pt idx="27">
                  <c:v>78.349999999999994</c:v>
                </c:pt>
                <c:pt idx="28">
                  <c:v>78.23</c:v>
                </c:pt>
                <c:pt idx="29">
                  <c:v>78.5</c:v>
                </c:pt>
                <c:pt idx="30">
                  <c:v>78.930000000000007</c:v>
                </c:pt>
                <c:pt idx="31">
                  <c:v>78.52</c:v>
                </c:pt>
                <c:pt idx="32">
                  <c:v>79</c:v>
                </c:pt>
                <c:pt idx="33">
                  <c:v>79.55</c:v>
                </c:pt>
                <c:pt idx="34">
                  <c:v>79.930000000000007</c:v>
                </c:pt>
                <c:pt idx="35">
                  <c:v>79.31</c:v>
                </c:pt>
                <c:pt idx="36">
                  <c:v>79.430000000000007</c:v>
                </c:pt>
                <c:pt idx="37">
                  <c:v>79.67</c:v>
                </c:pt>
                <c:pt idx="38">
                  <c:v>79.55</c:v>
                </c:pt>
                <c:pt idx="39">
                  <c:v>79.64</c:v>
                </c:pt>
                <c:pt idx="40">
                  <c:v>80.67</c:v>
                </c:pt>
                <c:pt idx="41">
                  <c:v>80.64</c:v>
                </c:pt>
                <c:pt idx="42">
                  <c:v>81.11</c:v>
                </c:pt>
                <c:pt idx="43">
                  <c:v>80.66</c:v>
                </c:pt>
                <c:pt idx="44">
                  <c:v>81.05</c:v>
                </c:pt>
                <c:pt idx="45">
                  <c:v>81.23</c:v>
                </c:pt>
                <c:pt idx="46">
                  <c:v>81.180000000000007</c:v>
                </c:pt>
                <c:pt idx="47">
                  <c:v>79.03</c:v>
                </c:pt>
                <c:pt idx="48">
                  <c:v>79</c:v>
                </c:pt>
                <c:pt idx="49">
                  <c:v>79.11</c:v>
                </c:pt>
                <c:pt idx="50">
                  <c:v>79.31</c:v>
                </c:pt>
                <c:pt idx="51">
                  <c:v>79.540000000000006</c:v>
                </c:pt>
                <c:pt idx="52">
                  <c:v>79.91</c:v>
                </c:pt>
                <c:pt idx="53">
                  <c:v>80.02</c:v>
                </c:pt>
                <c:pt idx="54">
                  <c:v>79.86</c:v>
                </c:pt>
                <c:pt idx="55">
                  <c:v>80.41</c:v>
                </c:pt>
                <c:pt idx="56">
                  <c:v>80.069999999999993</c:v>
                </c:pt>
                <c:pt idx="57">
                  <c:v>80.12</c:v>
                </c:pt>
                <c:pt idx="58">
                  <c:v>79.680000000000007</c:v>
                </c:pt>
                <c:pt idx="59">
                  <c:v>78.84</c:v>
                </c:pt>
                <c:pt idx="60">
                  <c:v>77.78</c:v>
                </c:pt>
                <c:pt idx="61">
                  <c:v>77.52</c:v>
                </c:pt>
                <c:pt idx="62">
                  <c:v>77.349999999999994</c:v>
                </c:pt>
                <c:pt idx="63">
                  <c:v>77.34</c:v>
                </c:pt>
                <c:pt idx="64">
                  <c:v>76.900000000000006</c:v>
                </c:pt>
                <c:pt idx="65">
                  <c:v>76.540000000000006</c:v>
                </c:pt>
                <c:pt idx="66">
                  <c:v>76.510000000000005</c:v>
                </c:pt>
                <c:pt idx="67">
                  <c:v>76.400000000000006</c:v>
                </c:pt>
                <c:pt idx="68">
                  <c:v>76.27</c:v>
                </c:pt>
                <c:pt idx="69">
                  <c:v>77.11</c:v>
                </c:pt>
                <c:pt idx="70">
                  <c:v>76.98</c:v>
                </c:pt>
                <c:pt idx="71">
                  <c:v>76.59</c:v>
                </c:pt>
                <c:pt idx="72">
                  <c:v>76.87</c:v>
                </c:pt>
                <c:pt idx="73">
                  <c:v>76.62</c:v>
                </c:pt>
                <c:pt idx="74">
                  <c:v>77.209999999999994</c:v>
                </c:pt>
                <c:pt idx="75">
                  <c:v>76.260000000000005</c:v>
                </c:pt>
                <c:pt idx="76">
                  <c:v>76.540000000000006</c:v>
                </c:pt>
                <c:pt idx="77">
                  <c:v>75.97</c:v>
                </c:pt>
                <c:pt idx="78">
                  <c:v>75.77</c:v>
                </c:pt>
                <c:pt idx="79">
                  <c:v>76.239999999999995</c:v>
                </c:pt>
                <c:pt idx="80">
                  <c:v>75.97</c:v>
                </c:pt>
                <c:pt idx="81">
                  <c:v>75.86</c:v>
                </c:pt>
                <c:pt idx="82">
                  <c:v>76.260000000000005</c:v>
                </c:pt>
                <c:pt idx="83">
                  <c:v>76.64</c:v>
                </c:pt>
                <c:pt idx="84">
                  <c:v>76.14</c:v>
                </c:pt>
                <c:pt idx="85">
                  <c:v>76.14</c:v>
                </c:pt>
                <c:pt idx="86">
                  <c:v>76.959999999999994</c:v>
                </c:pt>
                <c:pt idx="87">
                  <c:v>76.31</c:v>
                </c:pt>
                <c:pt idx="88">
                  <c:v>76.66</c:v>
                </c:pt>
                <c:pt idx="89">
                  <c:v>76.62</c:v>
                </c:pt>
                <c:pt idx="90">
                  <c:v>76.13</c:v>
                </c:pt>
                <c:pt idx="91">
                  <c:v>76.64</c:v>
                </c:pt>
                <c:pt idx="92">
                  <c:v>76.58</c:v>
                </c:pt>
                <c:pt idx="93">
                  <c:v>76.75</c:v>
                </c:pt>
                <c:pt idx="94">
                  <c:v>76.69</c:v>
                </c:pt>
                <c:pt idx="95">
                  <c:v>76.97</c:v>
                </c:pt>
                <c:pt idx="96">
                  <c:v>76.77</c:v>
                </c:pt>
                <c:pt idx="97">
                  <c:v>77.08</c:v>
                </c:pt>
                <c:pt idx="98">
                  <c:v>76.69</c:v>
                </c:pt>
                <c:pt idx="99">
                  <c:v>77.209999999999994</c:v>
                </c:pt>
                <c:pt idx="100">
                  <c:v>77.209999999999994</c:v>
                </c:pt>
                <c:pt idx="101">
                  <c:v>76.959999999999994</c:v>
                </c:pt>
                <c:pt idx="102">
                  <c:v>76.709999999999994</c:v>
                </c:pt>
                <c:pt idx="103">
                  <c:v>77.319999999999993</c:v>
                </c:pt>
                <c:pt idx="104">
                  <c:v>77.5</c:v>
                </c:pt>
                <c:pt idx="105">
                  <c:v>77.91</c:v>
                </c:pt>
                <c:pt idx="106">
                  <c:v>78.02</c:v>
                </c:pt>
                <c:pt idx="107">
                  <c:v>78.430000000000007</c:v>
                </c:pt>
                <c:pt idx="108">
                  <c:v>78.94</c:v>
                </c:pt>
                <c:pt idx="109">
                  <c:v>78.16</c:v>
                </c:pt>
                <c:pt idx="110">
                  <c:v>78.56</c:v>
                </c:pt>
                <c:pt idx="111">
                  <c:v>78.88</c:v>
                </c:pt>
                <c:pt idx="112">
                  <c:v>77.48</c:v>
                </c:pt>
                <c:pt idx="113">
                  <c:v>77.459999999999994</c:v>
                </c:pt>
                <c:pt idx="114">
                  <c:v>77.45</c:v>
                </c:pt>
                <c:pt idx="115">
                  <c:v>78.36</c:v>
                </c:pt>
                <c:pt idx="116">
                  <c:v>79.02</c:v>
                </c:pt>
                <c:pt idx="117">
                  <c:v>79.17</c:v>
                </c:pt>
                <c:pt idx="118">
                  <c:v>79.67</c:v>
                </c:pt>
                <c:pt idx="119">
                  <c:v>79.88</c:v>
                </c:pt>
                <c:pt idx="120">
                  <c:v>79.92</c:v>
                </c:pt>
                <c:pt idx="121">
                  <c:v>79.67</c:v>
                </c:pt>
                <c:pt idx="122">
                  <c:v>79.31</c:v>
                </c:pt>
                <c:pt idx="123">
                  <c:v>78.540000000000006</c:v>
                </c:pt>
                <c:pt idx="124">
                  <c:v>76.67</c:v>
                </c:pt>
                <c:pt idx="125">
                  <c:v>76.91</c:v>
                </c:pt>
                <c:pt idx="126">
                  <c:v>76.819999999999993</c:v>
                </c:pt>
                <c:pt idx="127">
                  <c:v>76.599999999999994</c:v>
                </c:pt>
                <c:pt idx="128">
                  <c:v>76.400000000000006</c:v>
                </c:pt>
                <c:pt idx="129">
                  <c:v>76.36</c:v>
                </c:pt>
                <c:pt idx="130">
                  <c:v>76.959999999999994</c:v>
                </c:pt>
                <c:pt idx="131">
                  <c:v>76.94</c:v>
                </c:pt>
                <c:pt idx="132">
                  <c:v>77.23</c:v>
                </c:pt>
                <c:pt idx="133">
                  <c:v>77.94</c:v>
                </c:pt>
                <c:pt idx="134">
                  <c:v>77.819999999999993</c:v>
                </c:pt>
                <c:pt idx="135">
                  <c:v>78.39</c:v>
                </c:pt>
                <c:pt idx="136">
                  <c:v>78.319999999999993</c:v>
                </c:pt>
                <c:pt idx="137">
                  <c:v>78.150000000000006</c:v>
                </c:pt>
                <c:pt idx="138">
                  <c:v>77.680000000000007</c:v>
                </c:pt>
                <c:pt idx="139">
                  <c:v>78.06</c:v>
                </c:pt>
                <c:pt idx="140">
                  <c:v>77.790000000000006</c:v>
                </c:pt>
                <c:pt idx="141">
                  <c:v>77.989999999999995</c:v>
                </c:pt>
                <c:pt idx="142">
                  <c:v>78.14</c:v>
                </c:pt>
                <c:pt idx="143">
                  <c:v>78.25</c:v>
                </c:pt>
                <c:pt idx="144">
                  <c:v>77.510000000000005</c:v>
                </c:pt>
                <c:pt idx="145">
                  <c:v>76.77</c:v>
                </c:pt>
                <c:pt idx="146">
                  <c:v>77.84</c:v>
                </c:pt>
                <c:pt idx="147">
                  <c:v>77.819999999999993</c:v>
                </c:pt>
                <c:pt idx="148">
                  <c:v>78.53</c:v>
                </c:pt>
                <c:pt idx="149">
                  <c:v>78.81</c:v>
                </c:pt>
                <c:pt idx="150">
                  <c:v>78.89</c:v>
                </c:pt>
                <c:pt idx="151">
                  <c:v>79.55</c:v>
                </c:pt>
                <c:pt idx="152">
                  <c:v>79.319999999999993</c:v>
                </c:pt>
                <c:pt idx="153">
                  <c:v>79.78</c:v>
                </c:pt>
                <c:pt idx="154">
                  <c:v>79.89</c:v>
                </c:pt>
                <c:pt idx="155">
                  <c:v>79.88</c:v>
                </c:pt>
                <c:pt idx="156">
                  <c:v>79.94</c:v>
                </c:pt>
                <c:pt idx="157">
                  <c:v>79.84</c:v>
                </c:pt>
                <c:pt idx="158">
                  <c:v>80</c:v>
                </c:pt>
                <c:pt idx="159">
                  <c:v>80.239999999999995</c:v>
                </c:pt>
                <c:pt idx="160">
                  <c:v>79.989999999999995</c:v>
                </c:pt>
                <c:pt idx="161">
                  <c:v>79.98</c:v>
                </c:pt>
                <c:pt idx="162">
                  <c:v>80.25</c:v>
                </c:pt>
                <c:pt idx="163">
                  <c:v>79.290000000000006</c:v>
                </c:pt>
                <c:pt idx="164">
                  <c:v>80.3</c:v>
                </c:pt>
                <c:pt idx="165">
                  <c:v>79.3</c:v>
                </c:pt>
                <c:pt idx="166">
                  <c:v>79.45</c:v>
                </c:pt>
                <c:pt idx="167">
                  <c:v>79.930000000000007</c:v>
                </c:pt>
                <c:pt idx="168">
                  <c:v>80</c:v>
                </c:pt>
                <c:pt idx="169">
                  <c:v>79.87</c:v>
                </c:pt>
                <c:pt idx="170">
                  <c:v>79.709999999999994</c:v>
                </c:pt>
                <c:pt idx="171">
                  <c:v>79.44</c:v>
                </c:pt>
                <c:pt idx="172">
                  <c:v>79.92</c:v>
                </c:pt>
                <c:pt idx="173">
                  <c:v>79.84</c:v>
                </c:pt>
                <c:pt idx="174">
                  <c:v>80.17</c:v>
                </c:pt>
                <c:pt idx="175">
                  <c:v>80.41</c:v>
                </c:pt>
                <c:pt idx="176">
                  <c:v>80.84</c:v>
                </c:pt>
                <c:pt idx="177">
                  <c:v>81.47</c:v>
                </c:pt>
                <c:pt idx="178">
                  <c:v>81.37</c:v>
                </c:pt>
                <c:pt idx="179">
                  <c:v>80.900000000000006</c:v>
                </c:pt>
                <c:pt idx="180">
                  <c:v>81.36</c:v>
                </c:pt>
                <c:pt idx="181">
                  <c:v>81.94</c:v>
                </c:pt>
                <c:pt idx="182">
                  <c:v>81.99</c:v>
                </c:pt>
                <c:pt idx="183">
                  <c:v>82.49</c:v>
                </c:pt>
                <c:pt idx="184">
                  <c:v>82.36</c:v>
                </c:pt>
                <c:pt idx="185">
                  <c:v>82.77</c:v>
                </c:pt>
                <c:pt idx="186">
                  <c:v>82.71</c:v>
                </c:pt>
                <c:pt idx="187">
                  <c:v>82.74</c:v>
                </c:pt>
                <c:pt idx="188">
                  <c:v>83.42</c:v>
                </c:pt>
                <c:pt idx="189">
                  <c:v>83.4</c:v>
                </c:pt>
                <c:pt idx="190">
                  <c:v>83.38</c:v>
                </c:pt>
                <c:pt idx="191">
                  <c:v>83.94</c:v>
                </c:pt>
                <c:pt idx="192">
                  <c:v>84.53</c:v>
                </c:pt>
                <c:pt idx="193">
                  <c:v>84.12</c:v>
                </c:pt>
                <c:pt idx="194">
                  <c:v>83.91</c:v>
                </c:pt>
                <c:pt idx="195">
                  <c:v>83.51</c:v>
                </c:pt>
                <c:pt idx="196">
                  <c:v>83.71</c:v>
                </c:pt>
                <c:pt idx="197">
                  <c:v>83.57</c:v>
                </c:pt>
                <c:pt idx="198">
                  <c:v>83.45</c:v>
                </c:pt>
                <c:pt idx="199">
                  <c:v>82.88</c:v>
                </c:pt>
                <c:pt idx="200">
                  <c:v>82.62</c:v>
                </c:pt>
                <c:pt idx="201">
                  <c:v>82.34</c:v>
                </c:pt>
                <c:pt idx="202">
                  <c:v>82.05</c:v>
                </c:pt>
                <c:pt idx="203">
                  <c:v>81.92</c:v>
                </c:pt>
                <c:pt idx="204">
                  <c:v>81.88</c:v>
                </c:pt>
                <c:pt idx="205">
                  <c:v>80.73</c:v>
                </c:pt>
                <c:pt idx="206">
                  <c:v>79.47</c:v>
                </c:pt>
                <c:pt idx="207">
                  <c:v>77.86</c:v>
                </c:pt>
                <c:pt idx="208">
                  <c:v>77.72</c:v>
                </c:pt>
                <c:pt idx="209">
                  <c:v>78.38</c:v>
                </c:pt>
                <c:pt idx="210">
                  <c:v>77.47</c:v>
                </c:pt>
                <c:pt idx="211">
                  <c:v>78.06</c:v>
                </c:pt>
                <c:pt idx="212">
                  <c:v>78.099999999999994</c:v>
                </c:pt>
                <c:pt idx="213">
                  <c:v>77.88</c:v>
                </c:pt>
                <c:pt idx="214">
                  <c:v>77.62</c:v>
                </c:pt>
                <c:pt idx="215">
                  <c:v>78</c:v>
                </c:pt>
                <c:pt idx="216">
                  <c:v>77.290000000000006</c:v>
                </c:pt>
                <c:pt idx="217">
                  <c:v>77.25</c:v>
                </c:pt>
                <c:pt idx="218">
                  <c:v>77.19</c:v>
                </c:pt>
                <c:pt idx="219">
                  <c:v>77.83</c:v>
                </c:pt>
                <c:pt idx="220">
                  <c:v>77.75</c:v>
                </c:pt>
                <c:pt idx="221">
                  <c:v>77.12</c:v>
                </c:pt>
                <c:pt idx="222">
                  <c:v>76.319999999999993</c:v>
                </c:pt>
                <c:pt idx="223">
                  <c:v>77.19</c:v>
                </c:pt>
                <c:pt idx="224">
                  <c:v>77.13</c:v>
                </c:pt>
                <c:pt idx="225">
                  <c:v>77.08</c:v>
                </c:pt>
                <c:pt idx="226">
                  <c:v>77.680000000000007</c:v>
                </c:pt>
                <c:pt idx="227">
                  <c:v>76.489999999999995</c:v>
                </c:pt>
                <c:pt idx="228">
                  <c:v>75.260000000000005</c:v>
                </c:pt>
                <c:pt idx="229">
                  <c:v>74.63</c:v>
                </c:pt>
                <c:pt idx="230">
                  <c:v>74.849999999999994</c:v>
                </c:pt>
                <c:pt idx="231">
                  <c:v>73.510000000000005</c:v>
                </c:pt>
                <c:pt idx="232">
                  <c:v>73.400000000000006</c:v>
                </c:pt>
                <c:pt idx="233">
                  <c:v>72.47</c:v>
                </c:pt>
                <c:pt idx="234">
                  <c:v>72.06</c:v>
                </c:pt>
                <c:pt idx="235">
                  <c:v>70.209999999999994</c:v>
                </c:pt>
                <c:pt idx="236">
                  <c:v>70.099999999999994</c:v>
                </c:pt>
                <c:pt idx="237">
                  <c:v>69.67</c:v>
                </c:pt>
                <c:pt idx="238">
                  <c:v>68.55</c:v>
                </c:pt>
                <c:pt idx="239">
                  <c:v>68.12</c:v>
                </c:pt>
                <c:pt idx="240">
                  <c:v>68.3</c:v>
                </c:pt>
                <c:pt idx="241">
                  <c:v>67.75</c:v>
                </c:pt>
                <c:pt idx="242">
                  <c:v>67.64</c:v>
                </c:pt>
                <c:pt idx="243">
                  <c:v>67.650000000000006</c:v>
                </c:pt>
                <c:pt idx="244">
                  <c:v>67.739999999999995</c:v>
                </c:pt>
                <c:pt idx="245">
                  <c:v>67.69</c:v>
                </c:pt>
                <c:pt idx="246">
                  <c:v>67.91</c:v>
                </c:pt>
                <c:pt idx="247">
                  <c:v>68.08</c:v>
                </c:pt>
                <c:pt idx="248">
                  <c:v>66.05</c:v>
                </c:pt>
                <c:pt idx="249">
                  <c:v>65.349999999999994</c:v>
                </c:pt>
                <c:pt idx="250">
                  <c:v>65.88</c:v>
                </c:pt>
                <c:pt idx="251">
                  <c:v>65.010000000000005</c:v>
                </c:pt>
                <c:pt idx="252">
                  <c:v>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3452816"/>
        <c:axId val="643453208"/>
      </c:lineChart>
      <c:dateAx>
        <c:axId val="643452816"/>
        <c:scaling>
          <c:orientation val="minMax"/>
        </c:scaling>
        <c:delete val="0"/>
        <c:axPos val="b"/>
        <c:numFmt formatCode="[$-409]d\-mmm\-yy;@" sourceLinked="1"/>
        <c:majorTickMark val="out"/>
        <c:minorTickMark val="none"/>
        <c:tickLblPos val="nextTo"/>
        <c:txPr>
          <a:bodyPr/>
          <a:lstStyle/>
          <a:p>
            <a:pPr>
              <a:defRPr lang="en-US" b="1"/>
            </a:pPr>
            <a:endParaRPr lang="en-US"/>
          </a:p>
        </c:txPr>
        <c:crossAx val="643453208"/>
        <c:crosses val="autoZero"/>
        <c:auto val="1"/>
        <c:lblOffset val="100"/>
        <c:baseTimeUnit val="days"/>
        <c:majorUnit val="2"/>
        <c:majorTimeUnit val="months"/>
        <c:minorUnit val="1"/>
        <c:minorTimeUnit val="months"/>
      </c:dateAx>
      <c:valAx>
        <c:axId val="643453208"/>
        <c:scaling>
          <c:orientation val="minMax"/>
          <c:min val="6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en-US" sz="2000" b="1"/>
            </a:pPr>
            <a:endParaRPr lang="en-US"/>
          </a:p>
        </c:txPr>
        <c:crossAx val="64345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46748323126295E-2"/>
          <c:y val="0.14923895754340136"/>
          <c:w val="0.86165001944201758"/>
          <c:h val="0.61758017023117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66FF66"/>
            </a:solidFill>
          </c:spPr>
          <c:invertIfNegative val="0"/>
          <c:cat>
            <c:strRef>
              <c:f>Sheet1!$A$2:$A$15</c:f>
              <c:strCache>
                <c:ptCount val="14"/>
                <c:pt idx="0">
                  <c:v>Jul14 </c:v>
                </c:pt>
                <c:pt idx="1">
                  <c:v>Oct14 </c:v>
                </c:pt>
                <c:pt idx="2">
                  <c:v>Dec14 </c:v>
                </c:pt>
                <c:pt idx="3">
                  <c:v>Mar15 </c:v>
                </c:pt>
                <c:pt idx="4">
                  <c:v>May15 </c:v>
                </c:pt>
                <c:pt idx="5">
                  <c:v>Jul15 </c:v>
                </c:pt>
                <c:pt idx="6">
                  <c:v>Oct15 </c:v>
                </c:pt>
                <c:pt idx="7">
                  <c:v>Dec15 </c:v>
                </c:pt>
                <c:pt idx="8">
                  <c:v>Mar16 </c:v>
                </c:pt>
                <c:pt idx="9">
                  <c:v>May16 </c:v>
                </c:pt>
                <c:pt idx="10">
                  <c:v>16-Jul</c:v>
                </c:pt>
                <c:pt idx="11">
                  <c:v>Oct16 </c:v>
                </c:pt>
                <c:pt idx="12">
                  <c:v>Dec16 </c:v>
                </c:pt>
                <c:pt idx="13">
                  <c:v>Mar17 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75.798333333333332</c:v>
                </c:pt>
                <c:pt idx="1">
                  <c:v>68.489047619047625</c:v>
                </c:pt>
                <c:pt idx="2">
                  <c:v>68.268095238095228</c:v>
                </c:pt>
                <c:pt idx="3">
                  <c:v>69.107142857142861</c:v>
                </c:pt>
                <c:pt idx="4">
                  <c:v>70.326190476190476</c:v>
                </c:pt>
                <c:pt idx="5">
                  <c:v>71.388095238095218</c:v>
                </c:pt>
                <c:pt idx="6">
                  <c:v>71.650476190476184</c:v>
                </c:pt>
                <c:pt idx="7">
                  <c:v>73.165238095238109</c:v>
                </c:pt>
                <c:pt idx="8">
                  <c:v>73.261428571428567</c:v>
                </c:pt>
                <c:pt idx="9">
                  <c:v>74.033809523809524</c:v>
                </c:pt>
                <c:pt idx="10">
                  <c:v>75.018571428571434</c:v>
                </c:pt>
                <c:pt idx="11">
                  <c:v>74.517619047619036</c:v>
                </c:pt>
                <c:pt idx="12">
                  <c:v>73.139047619047616</c:v>
                </c:pt>
                <c:pt idx="13">
                  <c:v>73.60238095238094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453992"/>
        <c:axId val="643454384"/>
      </c:barChart>
      <c:catAx>
        <c:axId val="643453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43454384"/>
        <c:crosses val="autoZero"/>
        <c:auto val="1"/>
        <c:lblAlgn val="ctr"/>
        <c:lblOffset val="100"/>
        <c:noMultiLvlLbl val="0"/>
      </c:catAx>
      <c:valAx>
        <c:axId val="643454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43453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705075928009002E-2"/>
          <c:y val="0.10217242565553092"/>
          <c:w val="0.87274418822647171"/>
          <c:h val="0.783765576026297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9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0"/>
              <c:layout>
                <c:manualLayout>
                  <c:x val="-7.4404761904762994E-3"/>
                  <c:y val="-4.8543689320388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Sheet1!$A$3:$A$44</c:f>
              <c:strCache>
                <c:ptCount val="41"/>
                <c:pt idx="0">
                  <c:v>75/76</c:v>
                </c:pt>
                <c:pt idx="1">
                  <c:v>76/77</c:v>
                </c:pt>
                <c:pt idx="2">
                  <c:v>77/78</c:v>
                </c:pt>
                <c:pt idx="3">
                  <c:v>78/79</c:v>
                </c:pt>
                <c:pt idx="4">
                  <c:v>79/80</c:v>
                </c:pt>
                <c:pt idx="5">
                  <c:v>80/81</c:v>
                </c:pt>
                <c:pt idx="6">
                  <c:v>81/82</c:v>
                </c:pt>
                <c:pt idx="7">
                  <c:v>82/83</c:v>
                </c:pt>
                <c:pt idx="8">
                  <c:v>83/84</c:v>
                </c:pt>
                <c:pt idx="9">
                  <c:v>84/85</c:v>
                </c:pt>
                <c:pt idx="10">
                  <c:v>85/86</c:v>
                </c:pt>
                <c:pt idx="11">
                  <c:v>86/87</c:v>
                </c:pt>
                <c:pt idx="12">
                  <c:v>87/88</c:v>
                </c:pt>
                <c:pt idx="13">
                  <c:v>88/89</c:v>
                </c:pt>
                <c:pt idx="14">
                  <c:v>89/90</c:v>
                </c:pt>
                <c:pt idx="15">
                  <c:v>90/91</c:v>
                </c:pt>
                <c:pt idx="16">
                  <c:v>91/92</c:v>
                </c:pt>
                <c:pt idx="17">
                  <c:v>92/93</c:v>
                </c:pt>
                <c:pt idx="18">
                  <c:v>93/94</c:v>
                </c:pt>
                <c:pt idx="19">
                  <c:v>94/95</c:v>
                </c:pt>
                <c:pt idx="20">
                  <c:v>95/96</c:v>
                </c:pt>
                <c:pt idx="21">
                  <c:v>96/97</c:v>
                </c:pt>
                <c:pt idx="22">
                  <c:v>97/98</c:v>
                </c:pt>
                <c:pt idx="23">
                  <c:v>98/99</c:v>
                </c:pt>
                <c:pt idx="24">
                  <c:v>99/00</c:v>
                </c:pt>
                <c:pt idx="25">
                  <c:v>00/01</c:v>
                </c:pt>
                <c:pt idx="26">
                  <c:v>01/02</c:v>
                </c:pt>
                <c:pt idx="27">
                  <c:v>02/03</c:v>
                </c:pt>
                <c:pt idx="28">
                  <c:v>03/04</c:v>
                </c:pt>
                <c:pt idx="29">
                  <c:v>04/05</c:v>
                </c:pt>
                <c:pt idx="30">
                  <c:v>05/06</c:v>
                </c:pt>
                <c:pt idx="31">
                  <c:v>06/07</c:v>
                </c:pt>
                <c:pt idx="32">
                  <c:v>07/08</c:v>
                </c:pt>
                <c:pt idx="33">
                  <c:v>08/09</c:v>
                </c:pt>
                <c:pt idx="34">
                  <c:v>09/10</c:v>
                </c:pt>
                <c:pt idx="35">
                  <c:v> 10/11</c:v>
                </c:pt>
                <c:pt idx="36">
                  <c:v> 11/12</c:v>
                </c:pt>
                <c:pt idx="37">
                  <c:v> 12/13</c:v>
                </c:pt>
                <c:pt idx="38">
                  <c:v> 13/14</c:v>
                </c:pt>
                <c:pt idx="39">
                  <c:v> 14/15</c:v>
                </c:pt>
                <c:pt idx="40">
                  <c:v> 15/16</c:v>
                </c:pt>
              </c:strCache>
            </c:strRef>
          </c:cat>
          <c:val>
            <c:numRef>
              <c:f>Sheet1!$B$3:$B$44</c:f>
              <c:numCache>
                <c:formatCode>General</c:formatCode>
                <c:ptCount val="42"/>
                <c:pt idx="0">
                  <c:v>65.3</c:v>
                </c:pt>
                <c:pt idx="1">
                  <c:v>81.849999999999994</c:v>
                </c:pt>
                <c:pt idx="2">
                  <c:v>65.05</c:v>
                </c:pt>
                <c:pt idx="3">
                  <c:v>76.05</c:v>
                </c:pt>
                <c:pt idx="4">
                  <c:v>85.4</c:v>
                </c:pt>
                <c:pt idx="5">
                  <c:v>94.2</c:v>
                </c:pt>
                <c:pt idx="6">
                  <c:v>73.8</c:v>
                </c:pt>
                <c:pt idx="7">
                  <c:v>76.650000000000006</c:v>
                </c:pt>
                <c:pt idx="8">
                  <c:v>87.65</c:v>
                </c:pt>
                <c:pt idx="9">
                  <c:v>69.150000000000006</c:v>
                </c:pt>
                <c:pt idx="10">
                  <c:v>49</c:v>
                </c:pt>
                <c:pt idx="11">
                  <c:v>62.05</c:v>
                </c:pt>
                <c:pt idx="12">
                  <c:v>72.3</c:v>
                </c:pt>
                <c:pt idx="13">
                  <c:v>66.349999999999994</c:v>
                </c:pt>
                <c:pt idx="14">
                  <c:v>82.4</c:v>
                </c:pt>
                <c:pt idx="15">
                  <c:v>82.9</c:v>
                </c:pt>
                <c:pt idx="16">
                  <c:v>63.05</c:v>
                </c:pt>
                <c:pt idx="17">
                  <c:v>57.7</c:v>
                </c:pt>
                <c:pt idx="18">
                  <c:v>70.599999999999994</c:v>
                </c:pt>
                <c:pt idx="19">
                  <c:v>91.85</c:v>
                </c:pt>
                <c:pt idx="20">
                  <c:v>85.6</c:v>
                </c:pt>
                <c:pt idx="21">
                  <c:v>78.55</c:v>
                </c:pt>
                <c:pt idx="22">
                  <c:v>72.2</c:v>
                </c:pt>
                <c:pt idx="23">
                  <c:v>58.9</c:v>
                </c:pt>
                <c:pt idx="24">
                  <c:v>52.8</c:v>
                </c:pt>
                <c:pt idx="25">
                  <c:v>57.2</c:v>
                </c:pt>
                <c:pt idx="26">
                  <c:v>41.8</c:v>
                </c:pt>
                <c:pt idx="27">
                  <c:v>55.4</c:v>
                </c:pt>
                <c:pt idx="28">
                  <c:v>68.3</c:v>
                </c:pt>
                <c:pt idx="29">
                  <c:v>52.2</c:v>
                </c:pt>
                <c:pt idx="30">
                  <c:v>56.15</c:v>
                </c:pt>
                <c:pt idx="31">
                  <c:v>59.15</c:v>
                </c:pt>
                <c:pt idx="32">
                  <c:v>72.900000000000006</c:v>
                </c:pt>
                <c:pt idx="33">
                  <c:v>61.18</c:v>
                </c:pt>
                <c:pt idx="34">
                  <c:v>77.540000000000006</c:v>
                </c:pt>
                <c:pt idx="35">
                  <c:v>164</c:v>
                </c:pt>
                <c:pt idx="36">
                  <c:v>100</c:v>
                </c:pt>
                <c:pt idx="37">
                  <c:v>88</c:v>
                </c:pt>
                <c:pt idx="38">
                  <c:v>91</c:v>
                </c:pt>
                <c:pt idx="39">
                  <c:v>71</c:v>
                </c:pt>
                <c:pt idx="40">
                  <c:v>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Upper</c:v>
                </c:pt>
              </c:strCache>
            </c:strRef>
          </c:tx>
          <c:spPr>
            <a:ln w="50800" cap="rnd">
              <a:solidFill>
                <a:schemeClr val="bg1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Sheet1!$A$3:$A$44</c:f>
              <c:strCache>
                <c:ptCount val="41"/>
                <c:pt idx="0">
                  <c:v>75/76</c:v>
                </c:pt>
                <c:pt idx="1">
                  <c:v>76/77</c:v>
                </c:pt>
                <c:pt idx="2">
                  <c:v>77/78</c:v>
                </c:pt>
                <c:pt idx="3">
                  <c:v>78/79</c:v>
                </c:pt>
                <c:pt idx="4">
                  <c:v>79/80</c:v>
                </c:pt>
                <c:pt idx="5">
                  <c:v>80/81</c:v>
                </c:pt>
                <c:pt idx="6">
                  <c:v>81/82</c:v>
                </c:pt>
                <c:pt idx="7">
                  <c:v>82/83</c:v>
                </c:pt>
                <c:pt idx="8">
                  <c:v>83/84</c:v>
                </c:pt>
                <c:pt idx="9">
                  <c:v>84/85</c:v>
                </c:pt>
                <c:pt idx="10">
                  <c:v>85/86</c:v>
                </c:pt>
                <c:pt idx="11">
                  <c:v>86/87</c:v>
                </c:pt>
                <c:pt idx="12">
                  <c:v>87/88</c:v>
                </c:pt>
                <c:pt idx="13">
                  <c:v>88/89</c:v>
                </c:pt>
                <c:pt idx="14">
                  <c:v>89/90</c:v>
                </c:pt>
                <c:pt idx="15">
                  <c:v>90/91</c:v>
                </c:pt>
                <c:pt idx="16">
                  <c:v>91/92</c:v>
                </c:pt>
                <c:pt idx="17">
                  <c:v>92/93</c:v>
                </c:pt>
                <c:pt idx="18">
                  <c:v>93/94</c:v>
                </c:pt>
                <c:pt idx="19">
                  <c:v>94/95</c:v>
                </c:pt>
                <c:pt idx="20">
                  <c:v>95/96</c:v>
                </c:pt>
                <c:pt idx="21">
                  <c:v>96/97</c:v>
                </c:pt>
                <c:pt idx="22">
                  <c:v>97/98</c:v>
                </c:pt>
                <c:pt idx="23">
                  <c:v>98/99</c:v>
                </c:pt>
                <c:pt idx="24">
                  <c:v>99/00</c:v>
                </c:pt>
                <c:pt idx="25">
                  <c:v>00/01</c:v>
                </c:pt>
                <c:pt idx="26">
                  <c:v>01/02</c:v>
                </c:pt>
                <c:pt idx="27">
                  <c:v>02/03</c:v>
                </c:pt>
                <c:pt idx="28">
                  <c:v>03/04</c:v>
                </c:pt>
                <c:pt idx="29">
                  <c:v>04/05</c:v>
                </c:pt>
                <c:pt idx="30">
                  <c:v>05/06</c:v>
                </c:pt>
                <c:pt idx="31">
                  <c:v>06/07</c:v>
                </c:pt>
                <c:pt idx="32">
                  <c:v>07/08</c:v>
                </c:pt>
                <c:pt idx="33">
                  <c:v>08/09</c:v>
                </c:pt>
                <c:pt idx="34">
                  <c:v>09/10</c:v>
                </c:pt>
                <c:pt idx="35">
                  <c:v> 10/11</c:v>
                </c:pt>
                <c:pt idx="36">
                  <c:v> 11/12</c:v>
                </c:pt>
                <c:pt idx="37">
                  <c:v> 12/13</c:v>
                </c:pt>
                <c:pt idx="38">
                  <c:v> 13/14</c:v>
                </c:pt>
                <c:pt idx="39">
                  <c:v> 14/15</c:v>
                </c:pt>
                <c:pt idx="40">
                  <c:v> 15/16</c:v>
                </c:pt>
              </c:strCache>
            </c:strRef>
          </c:cat>
          <c:val>
            <c:numRef>
              <c:f>Sheet1!$C$3:$C$44</c:f>
              <c:numCache>
                <c:formatCode>General</c:formatCode>
                <c:ptCount val="42"/>
                <c:pt idx="39">
                  <c:v>69</c:v>
                </c:pt>
                <c:pt idx="40">
                  <c:v>57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Lower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40"/>
            <c:marker>
              <c:symbol val="none"/>
            </c:marker>
            <c:bubble3D val="0"/>
            <c:spPr>
              <a:ln w="50800" cap="rnd">
                <a:solidFill>
                  <a:schemeClr val="bg1">
                    <a:lumMod val="20000"/>
                    <a:lumOff val="80000"/>
                  </a:schemeClr>
                </a:solidFill>
                <a:round/>
              </a:ln>
              <a:effectLst/>
            </c:spPr>
          </c:dPt>
          <c:cat>
            <c:strRef>
              <c:f>Sheet1!$A$3:$A$44</c:f>
              <c:strCache>
                <c:ptCount val="41"/>
                <c:pt idx="0">
                  <c:v>75/76</c:v>
                </c:pt>
                <c:pt idx="1">
                  <c:v>76/77</c:v>
                </c:pt>
                <c:pt idx="2">
                  <c:v>77/78</c:v>
                </c:pt>
                <c:pt idx="3">
                  <c:v>78/79</c:v>
                </c:pt>
                <c:pt idx="4">
                  <c:v>79/80</c:v>
                </c:pt>
                <c:pt idx="5">
                  <c:v>80/81</c:v>
                </c:pt>
                <c:pt idx="6">
                  <c:v>81/82</c:v>
                </c:pt>
                <c:pt idx="7">
                  <c:v>82/83</c:v>
                </c:pt>
                <c:pt idx="8">
                  <c:v>83/84</c:v>
                </c:pt>
                <c:pt idx="9">
                  <c:v>84/85</c:v>
                </c:pt>
                <c:pt idx="10">
                  <c:v>85/86</c:v>
                </c:pt>
                <c:pt idx="11">
                  <c:v>86/87</c:v>
                </c:pt>
                <c:pt idx="12">
                  <c:v>87/88</c:v>
                </c:pt>
                <c:pt idx="13">
                  <c:v>88/89</c:v>
                </c:pt>
                <c:pt idx="14">
                  <c:v>89/90</c:v>
                </c:pt>
                <c:pt idx="15">
                  <c:v>90/91</c:v>
                </c:pt>
                <c:pt idx="16">
                  <c:v>91/92</c:v>
                </c:pt>
                <c:pt idx="17">
                  <c:v>92/93</c:v>
                </c:pt>
                <c:pt idx="18">
                  <c:v>93/94</c:v>
                </c:pt>
                <c:pt idx="19">
                  <c:v>94/95</c:v>
                </c:pt>
                <c:pt idx="20">
                  <c:v>95/96</c:v>
                </c:pt>
                <c:pt idx="21">
                  <c:v>96/97</c:v>
                </c:pt>
                <c:pt idx="22">
                  <c:v>97/98</c:v>
                </c:pt>
                <c:pt idx="23">
                  <c:v>98/99</c:v>
                </c:pt>
                <c:pt idx="24">
                  <c:v>99/00</c:v>
                </c:pt>
                <c:pt idx="25">
                  <c:v>00/01</c:v>
                </c:pt>
                <c:pt idx="26">
                  <c:v>01/02</c:v>
                </c:pt>
                <c:pt idx="27">
                  <c:v>02/03</c:v>
                </c:pt>
                <c:pt idx="28">
                  <c:v>03/04</c:v>
                </c:pt>
                <c:pt idx="29">
                  <c:v>04/05</c:v>
                </c:pt>
                <c:pt idx="30">
                  <c:v>05/06</c:v>
                </c:pt>
                <c:pt idx="31">
                  <c:v>06/07</c:v>
                </c:pt>
                <c:pt idx="32">
                  <c:v>07/08</c:v>
                </c:pt>
                <c:pt idx="33">
                  <c:v>08/09</c:v>
                </c:pt>
                <c:pt idx="34">
                  <c:v>09/10</c:v>
                </c:pt>
                <c:pt idx="35">
                  <c:v> 10/11</c:v>
                </c:pt>
                <c:pt idx="36">
                  <c:v> 11/12</c:v>
                </c:pt>
                <c:pt idx="37">
                  <c:v> 12/13</c:v>
                </c:pt>
                <c:pt idx="38">
                  <c:v> 13/14</c:v>
                </c:pt>
                <c:pt idx="39">
                  <c:v> 14/15</c:v>
                </c:pt>
                <c:pt idx="40">
                  <c:v> 15/16</c:v>
                </c:pt>
              </c:strCache>
            </c:strRef>
          </c:cat>
          <c:val>
            <c:numRef>
              <c:f>Sheet1!$D$3:$D$44</c:f>
              <c:numCache>
                <c:formatCode>General</c:formatCode>
                <c:ptCount val="42"/>
                <c:pt idx="39">
                  <c:v>75</c:v>
                </c:pt>
                <c:pt idx="40">
                  <c:v>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157784"/>
        <c:axId val="551158568"/>
      </c:lineChart>
      <c:catAx>
        <c:axId val="551157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15856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5511585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157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61559492563431"/>
          <c:y val="4.1519627564802576E-2"/>
          <c:w val="0.73960562041813738"/>
          <c:h val="0.83236502015455749"/>
        </c:manualLayout>
      </c:layout>
      <c:barChart>
        <c:barDir val="bar"/>
        <c:grouping val="clustered"/>
        <c:varyColors val="0"/>
        <c:ser>
          <c:idx val="9"/>
          <c:order val="0"/>
          <c:tx>
            <c:strRef>
              <c:f>Sheet1!$A$2</c:f>
              <c:strCache>
                <c:ptCount val="1"/>
                <c:pt idx="0">
                  <c:v>14/15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China</c:v>
                </c:pt>
                <c:pt idx="1">
                  <c:v>India</c:v>
                </c:pt>
                <c:pt idx="2">
                  <c:v>Pakistan</c:v>
                </c:pt>
                <c:pt idx="3">
                  <c:v>Bangladesh</c:v>
                </c:pt>
                <c:pt idx="4">
                  <c:v>Vietnam</c:v>
                </c:pt>
                <c:pt idx="5">
                  <c:v>Indonesia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7704.9249999999993</c:v>
                </c:pt>
                <c:pt idx="1">
                  <c:v>5268.8899999999994</c:v>
                </c:pt>
                <c:pt idx="2">
                  <c:v>2527.6499020248207</c:v>
                </c:pt>
                <c:pt idx="3">
                  <c:v>954</c:v>
                </c:pt>
                <c:pt idx="4">
                  <c:v>819.45689999999991</c:v>
                </c:pt>
                <c:pt idx="5">
                  <c:v>724.33817400000009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13/14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China</c:v>
                </c:pt>
                <c:pt idx="1">
                  <c:v>India</c:v>
                </c:pt>
                <c:pt idx="2">
                  <c:v>Pakistan</c:v>
                </c:pt>
                <c:pt idx="3">
                  <c:v>Bangladesh</c:v>
                </c:pt>
                <c:pt idx="4">
                  <c:v>Vietnam</c:v>
                </c:pt>
                <c:pt idx="5">
                  <c:v>Indonesia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7517</c:v>
                </c:pt>
                <c:pt idx="1">
                  <c:v>5042</c:v>
                </c:pt>
                <c:pt idx="2">
                  <c:v>2476</c:v>
                </c:pt>
                <c:pt idx="3">
                  <c:v>900</c:v>
                </c:pt>
                <c:pt idx="4">
                  <c:v>694.45499999999993</c:v>
                </c:pt>
                <c:pt idx="5">
                  <c:v>683.33789999999999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1143232"/>
        <c:axId val="741143624"/>
      </c:barChart>
      <c:catAx>
        <c:axId val="74114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1143624"/>
        <c:crosses val="autoZero"/>
        <c:auto val="1"/>
        <c:lblAlgn val="ctr"/>
        <c:lblOffset val="100"/>
        <c:noMultiLvlLbl val="0"/>
      </c:catAx>
      <c:valAx>
        <c:axId val="741143624"/>
        <c:scaling>
          <c:orientation val="minMax"/>
          <c:max val="9000"/>
          <c:min val="0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1143232"/>
        <c:crosses val="autoZero"/>
        <c:crossBetween val="between"/>
        <c:dispUnits>
          <c:builtInUnit val="thousands"/>
        </c:dispUnits>
      </c:valAx>
      <c:spPr>
        <a:noFill/>
        <a:ln w="26382">
          <a:noFill/>
        </a:ln>
        <a:effectLst/>
      </c:spPr>
    </c:plotArea>
    <c:legend>
      <c:legendPos val="r"/>
      <c:layout>
        <c:manualLayout>
          <c:xMode val="edge"/>
          <c:yMode val="edge"/>
          <c:x val="0.70618965113021004"/>
          <c:y val="8.6054266441645225E-2"/>
          <c:w val="0.10873043439163252"/>
          <c:h val="0.13908621119047707"/>
        </c:manualLayout>
      </c:layout>
      <c:overlay val="0"/>
      <c:spPr>
        <a:noFill/>
        <a:ln w="26382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0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7832091458366"/>
          <c:y val="0.1209678176695803"/>
          <c:w val="0.87238915605349143"/>
          <c:h val="0.6998743047027375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Area</c:v>
                </c:pt>
              </c:strCache>
            </c:strRef>
          </c:tx>
          <c:spPr>
            <a:ln w="38103">
              <a:solidFill>
                <a:srgbClr val="DD2D32"/>
              </a:solidFill>
              <a:prstDash val="solid"/>
            </a:ln>
          </c:spPr>
          <c:marker>
            <c:symbol val="none"/>
          </c:marker>
          <c:cat>
            <c:strRef>
              <c:f>Sheet1!$A$2:$A$41</c:f>
              <c:strCache>
                <c:ptCount val="40"/>
                <c:pt idx="0">
                  <c:v>80/81</c:v>
                </c:pt>
                <c:pt idx="1">
                  <c:v>81/82</c:v>
                </c:pt>
                <c:pt idx="2">
                  <c:v>82/83</c:v>
                </c:pt>
                <c:pt idx="3">
                  <c:v>83/84</c:v>
                </c:pt>
                <c:pt idx="4">
                  <c:v>84/85</c:v>
                </c:pt>
                <c:pt idx="5">
                  <c:v>85/86</c:v>
                </c:pt>
                <c:pt idx="6">
                  <c:v>86/87</c:v>
                </c:pt>
                <c:pt idx="7">
                  <c:v>87/88</c:v>
                </c:pt>
                <c:pt idx="8">
                  <c:v>88/89</c:v>
                </c:pt>
                <c:pt idx="9">
                  <c:v>89/90</c:v>
                </c:pt>
                <c:pt idx="10">
                  <c:v>90/91</c:v>
                </c:pt>
                <c:pt idx="11">
                  <c:v>91/92</c:v>
                </c:pt>
                <c:pt idx="12">
                  <c:v>92/93</c:v>
                </c:pt>
                <c:pt idx="13">
                  <c:v>93/94</c:v>
                </c:pt>
                <c:pt idx="14">
                  <c:v>94/95</c:v>
                </c:pt>
                <c:pt idx="15">
                  <c:v>95/96</c:v>
                </c:pt>
                <c:pt idx="16">
                  <c:v>96/97</c:v>
                </c:pt>
                <c:pt idx="17">
                  <c:v>97/98</c:v>
                </c:pt>
                <c:pt idx="18">
                  <c:v>98/99</c:v>
                </c:pt>
                <c:pt idx="19">
                  <c:v>99/00</c:v>
                </c:pt>
                <c:pt idx="20">
                  <c:v>00/01</c:v>
                </c:pt>
                <c:pt idx="21">
                  <c:v>01/02</c:v>
                </c:pt>
                <c:pt idx="22">
                  <c:v>02/03</c:v>
                </c:pt>
                <c:pt idx="23">
                  <c:v>03/04</c:v>
                </c:pt>
                <c:pt idx="24">
                  <c:v>04/05</c:v>
                </c:pt>
                <c:pt idx="25">
                  <c:v>05/06</c:v>
                </c:pt>
                <c:pt idx="26">
                  <c:v>06/07</c:v>
                </c:pt>
                <c:pt idx="27">
                  <c:v>07/08</c:v>
                </c:pt>
                <c:pt idx="28">
                  <c:v>08/09</c:v>
                </c:pt>
                <c:pt idx="29">
                  <c:v>09/10</c:v>
                </c:pt>
                <c:pt idx="30">
                  <c:v>10/11</c:v>
                </c:pt>
                <c:pt idx="31">
                  <c:v>11/12</c:v>
                </c:pt>
                <c:pt idx="32">
                  <c:v> 12/13</c:v>
                </c:pt>
                <c:pt idx="33">
                  <c:v>13/14</c:v>
                </c:pt>
                <c:pt idx="34">
                  <c:v>14/15</c:v>
                </c:pt>
                <c:pt idx="35">
                  <c:v>15/16</c:v>
                </c:pt>
                <c:pt idx="36">
                  <c:v>16/17</c:v>
                </c:pt>
                <c:pt idx="37">
                  <c:v>17/18</c:v>
                </c:pt>
                <c:pt idx="38">
                  <c:v>18/19</c:v>
                </c:pt>
                <c:pt idx="39">
                  <c:v>19/20</c:v>
                </c:pt>
              </c:strCache>
            </c:strRef>
          </c:cat>
          <c:val>
            <c:numRef>
              <c:f>Sheet1!$B$2:$B$41</c:f>
              <c:numCache>
                <c:formatCode>#,##0</c:formatCode>
                <c:ptCount val="40"/>
                <c:pt idx="0">
                  <c:v>33661.855627276396</c:v>
                </c:pt>
                <c:pt idx="1">
                  <c:v>33947.703964643079</c:v>
                </c:pt>
                <c:pt idx="2">
                  <c:v>32568.352516726867</c:v>
                </c:pt>
                <c:pt idx="3">
                  <c:v>32142.769163344085</c:v>
                </c:pt>
                <c:pt idx="4">
                  <c:v>35223.669173860471</c:v>
                </c:pt>
                <c:pt idx="5">
                  <c:v>32792.178976775671</c:v>
                </c:pt>
                <c:pt idx="6">
                  <c:v>29502.907975952945</c:v>
                </c:pt>
                <c:pt idx="7">
                  <c:v>31235.662311440443</c:v>
                </c:pt>
                <c:pt idx="8">
                  <c:v>33510.501930291379</c:v>
                </c:pt>
                <c:pt idx="9">
                  <c:v>31617.024726021857</c:v>
                </c:pt>
                <c:pt idx="10">
                  <c:v>33009.763487203563</c:v>
                </c:pt>
                <c:pt idx="11">
                  <c:v>34679.704942250988</c:v>
                </c:pt>
                <c:pt idx="12">
                  <c:v>32203.433118392011</c:v>
                </c:pt>
                <c:pt idx="13">
                  <c:v>30443.655960887634</c:v>
                </c:pt>
                <c:pt idx="14">
                  <c:v>32240.762073484424</c:v>
                </c:pt>
                <c:pt idx="15">
                  <c:v>36114.069240044511</c:v>
                </c:pt>
                <c:pt idx="16">
                  <c:v>34214.758292179278</c:v>
                </c:pt>
                <c:pt idx="17">
                  <c:v>33892.849794363967</c:v>
                </c:pt>
                <c:pt idx="18">
                  <c:v>33345.012245862003</c:v>
                </c:pt>
                <c:pt idx="19">
                  <c:v>32253.480822146903</c:v>
                </c:pt>
                <c:pt idx="20">
                  <c:v>31946.634703705986</c:v>
                </c:pt>
                <c:pt idx="21">
                  <c:v>33553.220339076288</c:v>
                </c:pt>
                <c:pt idx="22">
                  <c:v>30059.771721266843</c:v>
                </c:pt>
                <c:pt idx="23">
                  <c:v>32356.442172739935</c:v>
                </c:pt>
                <c:pt idx="24">
                  <c:v>35711.5041384781</c:v>
                </c:pt>
                <c:pt idx="25">
                  <c:v>34370.504397156983</c:v>
                </c:pt>
                <c:pt idx="26">
                  <c:v>34605.321218737583</c:v>
                </c:pt>
                <c:pt idx="27">
                  <c:v>32893.056980828856</c:v>
                </c:pt>
                <c:pt idx="28">
                  <c:v>30627.007564424563</c:v>
                </c:pt>
                <c:pt idx="29">
                  <c:v>30135.188416114644</c:v>
                </c:pt>
                <c:pt idx="30">
                  <c:v>33442.368950045289</c:v>
                </c:pt>
                <c:pt idx="31">
                  <c:v>36165.154096799204</c:v>
                </c:pt>
                <c:pt idx="32" formatCode="0">
                  <c:v>34396.325740603352</c:v>
                </c:pt>
                <c:pt idx="33" formatCode="0">
                  <c:v>32685.842634851448</c:v>
                </c:pt>
                <c:pt idx="34" formatCode="0">
                  <c:v>33508.512951887235</c:v>
                </c:pt>
                <c:pt idx="35" formatCode="0">
                  <c:v>31332.08749578971</c:v>
                </c:pt>
                <c:pt idx="36" formatCode="0">
                  <c:v>30786.180787965382</c:v>
                </c:pt>
                <c:pt idx="37" formatCode="0">
                  <c:v>30592.760382929053</c:v>
                </c:pt>
                <c:pt idx="38" formatCode="0">
                  <c:v>32178.4410102822</c:v>
                </c:pt>
                <c:pt idx="39" formatCode="0">
                  <c:v>32034.17115270672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Sheet1!$A$2:$A$41</c:f>
              <c:strCache>
                <c:ptCount val="40"/>
                <c:pt idx="0">
                  <c:v>80/81</c:v>
                </c:pt>
                <c:pt idx="1">
                  <c:v>81/82</c:v>
                </c:pt>
                <c:pt idx="2">
                  <c:v>82/83</c:v>
                </c:pt>
                <c:pt idx="3">
                  <c:v>83/84</c:v>
                </c:pt>
                <c:pt idx="4">
                  <c:v>84/85</c:v>
                </c:pt>
                <c:pt idx="5">
                  <c:v>85/86</c:v>
                </c:pt>
                <c:pt idx="6">
                  <c:v>86/87</c:v>
                </c:pt>
                <c:pt idx="7">
                  <c:v>87/88</c:v>
                </c:pt>
                <c:pt idx="8">
                  <c:v>88/89</c:v>
                </c:pt>
                <c:pt idx="9">
                  <c:v>89/90</c:v>
                </c:pt>
                <c:pt idx="10">
                  <c:v>90/91</c:v>
                </c:pt>
                <c:pt idx="11">
                  <c:v>91/92</c:v>
                </c:pt>
                <c:pt idx="12">
                  <c:v>92/93</c:v>
                </c:pt>
                <c:pt idx="13">
                  <c:v>93/94</c:v>
                </c:pt>
                <c:pt idx="14">
                  <c:v>94/95</c:v>
                </c:pt>
                <c:pt idx="15">
                  <c:v>95/96</c:v>
                </c:pt>
                <c:pt idx="16">
                  <c:v>96/97</c:v>
                </c:pt>
                <c:pt idx="17">
                  <c:v>97/98</c:v>
                </c:pt>
                <c:pt idx="18">
                  <c:v>98/99</c:v>
                </c:pt>
                <c:pt idx="19">
                  <c:v>99/00</c:v>
                </c:pt>
                <c:pt idx="20">
                  <c:v>00/01</c:v>
                </c:pt>
                <c:pt idx="21">
                  <c:v>01/02</c:v>
                </c:pt>
                <c:pt idx="22">
                  <c:v>02/03</c:v>
                </c:pt>
                <c:pt idx="23">
                  <c:v>03/04</c:v>
                </c:pt>
                <c:pt idx="24">
                  <c:v>04/05</c:v>
                </c:pt>
                <c:pt idx="25">
                  <c:v>05/06</c:v>
                </c:pt>
                <c:pt idx="26">
                  <c:v>06/07</c:v>
                </c:pt>
                <c:pt idx="27">
                  <c:v>07/08</c:v>
                </c:pt>
                <c:pt idx="28">
                  <c:v>08/09</c:v>
                </c:pt>
                <c:pt idx="29">
                  <c:v>09/10</c:v>
                </c:pt>
                <c:pt idx="30">
                  <c:v>10/11</c:v>
                </c:pt>
                <c:pt idx="31">
                  <c:v>11/12</c:v>
                </c:pt>
                <c:pt idx="32">
                  <c:v> 12/13</c:v>
                </c:pt>
                <c:pt idx="33">
                  <c:v>13/14</c:v>
                </c:pt>
                <c:pt idx="34">
                  <c:v>14/15</c:v>
                </c:pt>
                <c:pt idx="35">
                  <c:v>15/16</c:v>
                </c:pt>
                <c:pt idx="36">
                  <c:v>16/17</c:v>
                </c:pt>
                <c:pt idx="37">
                  <c:v>17/18</c:v>
                </c:pt>
                <c:pt idx="38">
                  <c:v>18/19</c:v>
                </c:pt>
                <c:pt idx="39">
                  <c:v>19/20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41275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strRef>
              <c:f>Sheet1!$A$2:$A$41</c:f>
              <c:strCache>
                <c:ptCount val="40"/>
                <c:pt idx="0">
                  <c:v>80/81</c:v>
                </c:pt>
                <c:pt idx="1">
                  <c:v>81/82</c:v>
                </c:pt>
                <c:pt idx="2">
                  <c:v>82/83</c:v>
                </c:pt>
                <c:pt idx="3">
                  <c:v>83/84</c:v>
                </c:pt>
                <c:pt idx="4">
                  <c:v>84/85</c:v>
                </c:pt>
                <c:pt idx="5">
                  <c:v>85/86</c:v>
                </c:pt>
                <c:pt idx="6">
                  <c:v>86/87</c:v>
                </c:pt>
                <c:pt idx="7">
                  <c:v>87/88</c:v>
                </c:pt>
                <c:pt idx="8">
                  <c:v>88/89</c:v>
                </c:pt>
                <c:pt idx="9">
                  <c:v>89/90</c:v>
                </c:pt>
                <c:pt idx="10">
                  <c:v>90/91</c:v>
                </c:pt>
                <c:pt idx="11">
                  <c:v>91/92</c:v>
                </c:pt>
                <c:pt idx="12">
                  <c:v>92/93</c:v>
                </c:pt>
                <c:pt idx="13">
                  <c:v>93/94</c:v>
                </c:pt>
                <c:pt idx="14">
                  <c:v>94/95</c:v>
                </c:pt>
                <c:pt idx="15">
                  <c:v>95/96</c:v>
                </c:pt>
                <c:pt idx="16">
                  <c:v>96/97</c:v>
                </c:pt>
                <c:pt idx="17">
                  <c:v>97/98</c:v>
                </c:pt>
                <c:pt idx="18">
                  <c:v>98/99</c:v>
                </c:pt>
                <c:pt idx="19">
                  <c:v>99/00</c:v>
                </c:pt>
                <c:pt idx="20">
                  <c:v>00/01</c:v>
                </c:pt>
                <c:pt idx="21">
                  <c:v>01/02</c:v>
                </c:pt>
                <c:pt idx="22">
                  <c:v>02/03</c:v>
                </c:pt>
                <c:pt idx="23">
                  <c:v>03/04</c:v>
                </c:pt>
                <c:pt idx="24">
                  <c:v>04/05</c:v>
                </c:pt>
                <c:pt idx="25">
                  <c:v>05/06</c:v>
                </c:pt>
                <c:pt idx="26">
                  <c:v>06/07</c:v>
                </c:pt>
                <c:pt idx="27">
                  <c:v>07/08</c:v>
                </c:pt>
                <c:pt idx="28">
                  <c:v>08/09</c:v>
                </c:pt>
                <c:pt idx="29">
                  <c:v>09/10</c:v>
                </c:pt>
                <c:pt idx="30">
                  <c:v>10/11</c:v>
                </c:pt>
                <c:pt idx="31">
                  <c:v>11/12</c:v>
                </c:pt>
                <c:pt idx="32">
                  <c:v> 12/13</c:v>
                </c:pt>
                <c:pt idx="33">
                  <c:v>13/14</c:v>
                </c:pt>
                <c:pt idx="34">
                  <c:v>14/15</c:v>
                </c:pt>
                <c:pt idx="35">
                  <c:v>15/16</c:v>
                </c:pt>
                <c:pt idx="36">
                  <c:v>16/17</c:v>
                </c:pt>
                <c:pt idx="37">
                  <c:v>17/18</c:v>
                </c:pt>
                <c:pt idx="38">
                  <c:v>18/19</c:v>
                </c:pt>
                <c:pt idx="39">
                  <c:v>19/20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33000</c:v>
                </c:pt>
                <c:pt idx="1">
                  <c:v>33000</c:v>
                </c:pt>
                <c:pt idx="2">
                  <c:v>33000</c:v>
                </c:pt>
                <c:pt idx="3">
                  <c:v>33000</c:v>
                </c:pt>
                <c:pt idx="4">
                  <c:v>33000</c:v>
                </c:pt>
                <c:pt idx="5">
                  <c:v>33000</c:v>
                </c:pt>
                <c:pt idx="6">
                  <c:v>33000</c:v>
                </c:pt>
                <c:pt idx="7">
                  <c:v>33000</c:v>
                </c:pt>
                <c:pt idx="8">
                  <c:v>33000</c:v>
                </c:pt>
                <c:pt idx="9">
                  <c:v>33000</c:v>
                </c:pt>
                <c:pt idx="10">
                  <c:v>33000</c:v>
                </c:pt>
                <c:pt idx="11">
                  <c:v>33000</c:v>
                </c:pt>
                <c:pt idx="12">
                  <c:v>33000</c:v>
                </c:pt>
                <c:pt idx="13">
                  <c:v>33000</c:v>
                </c:pt>
                <c:pt idx="14">
                  <c:v>33000</c:v>
                </c:pt>
                <c:pt idx="15">
                  <c:v>33000</c:v>
                </c:pt>
                <c:pt idx="16">
                  <c:v>33000</c:v>
                </c:pt>
                <c:pt idx="17">
                  <c:v>33000</c:v>
                </c:pt>
                <c:pt idx="18">
                  <c:v>33000</c:v>
                </c:pt>
                <c:pt idx="19">
                  <c:v>33000</c:v>
                </c:pt>
                <c:pt idx="20">
                  <c:v>33000</c:v>
                </c:pt>
                <c:pt idx="21">
                  <c:v>33000</c:v>
                </c:pt>
                <c:pt idx="22">
                  <c:v>33000</c:v>
                </c:pt>
                <c:pt idx="23">
                  <c:v>33000</c:v>
                </c:pt>
                <c:pt idx="24">
                  <c:v>33000</c:v>
                </c:pt>
                <c:pt idx="25">
                  <c:v>33000</c:v>
                </c:pt>
                <c:pt idx="26">
                  <c:v>33000</c:v>
                </c:pt>
                <c:pt idx="27">
                  <c:v>33000</c:v>
                </c:pt>
                <c:pt idx="28">
                  <c:v>33000</c:v>
                </c:pt>
                <c:pt idx="29">
                  <c:v>33000</c:v>
                </c:pt>
                <c:pt idx="30">
                  <c:v>33000</c:v>
                </c:pt>
                <c:pt idx="31">
                  <c:v>33000</c:v>
                </c:pt>
                <c:pt idx="32">
                  <c:v>33000</c:v>
                </c:pt>
                <c:pt idx="33">
                  <c:v>33000</c:v>
                </c:pt>
                <c:pt idx="34">
                  <c:v>33000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Sheet1!$A$2:$A$41</c:f>
              <c:strCache>
                <c:ptCount val="40"/>
                <c:pt idx="0">
                  <c:v>80/81</c:v>
                </c:pt>
                <c:pt idx="1">
                  <c:v>81/82</c:v>
                </c:pt>
                <c:pt idx="2">
                  <c:v>82/83</c:v>
                </c:pt>
                <c:pt idx="3">
                  <c:v>83/84</c:v>
                </c:pt>
                <c:pt idx="4">
                  <c:v>84/85</c:v>
                </c:pt>
                <c:pt idx="5">
                  <c:v>85/86</c:v>
                </c:pt>
                <c:pt idx="6">
                  <c:v>86/87</c:v>
                </c:pt>
                <c:pt idx="7">
                  <c:v>87/88</c:v>
                </c:pt>
                <c:pt idx="8">
                  <c:v>88/89</c:v>
                </c:pt>
                <c:pt idx="9">
                  <c:v>89/90</c:v>
                </c:pt>
                <c:pt idx="10">
                  <c:v>90/91</c:v>
                </c:pt>
                <c:pt idx="11">
                  <c:v>91/92</c:v>
                </c:pt>
                <c:pt idx="12">
                  <c:v>92/93</c:v>
                </c:pt>
                <c:pt idx="13">
                  <c:v>93/94</c:v>
                </c:pt>
                <c:pt idx="14">
                  <c:v>94/95</c:v>
                </c:pt>
                <c:pt idx="15">
                  <c:v>95/96</c:v>
                </c:pt>
                <c:pt idx="16">
                  <c:v>96/97</c:v>
                </c:pt>
                <c:pt idx="17">
                  <c:v>97/98</c:v>
                </c:pt>
                <c:pt idx="18">
                  <c:v>98/99</c:v>
                </c:pt>
                <c:pt idx="19">
                  <c:v>99/00</c:v>
                </c:pt>
                <c:pt idx="20">
                  <c:v>00/01</c:v>
                </c:pt>
                <c:pt idx="21">
                  <c:v>01/02</c:v>
                </c:pt>
                <c:pt idx="22">
                  <c:v>02/03</c:v>
                </c:pt>
                <c:pt idx="23">
                  <c:v>03/04</c:v>
                </c:pt>
                <c:pt idx="24">
                  <c:v>04/05</c:v>
                </c:pt>
                <c:pt idx="25">
                  <c:v>05/06</c:v>
                </c:pt>
                <c:pt idx="26">
                  <c:v>06/07</c:v>
                </c:pt>
                <c:pt idx="27">
                  <c:v>07/08</c:v>
                </c:pt>
                <c:pt idx="28">
                  <c:v>08/09</c:v>
                </c:pt>
                <c:pt idx="29">
                  <c:v>09/10</c:v>
                </c:pt>
                <c:pt idx="30">
                  <c:v>10/11</c:v>
                </c:pt>
                <c:pt idx="31">
                  <c:v>11/12</c:v>
                </c:pt>
                <c:pt idx="32">
                  <c:v> 12/13</c:v>
                </c:pt>
                <c:pt idx="33">
                  <c:v>13/14</c:v>
                </c:pt>
                <c:pt idx="34">
                  <c:v>14/15</c:v>
                </c:pt>
                <c:pt idx="35">
                  <c:v>15/16</c:v>
                </c:pt>
                <c:pt idx="36">
                  <c:v>16/17</c:v>
                </c:pt>
                <c:pt idx="37">
                  <c:v>17/18</c:v>
                </c:pt>
                <c:pt idx="38">
                  <c:v>18/19</c:v>
                </c:pt>
                <c:pt idx="39">
                  <c:v>19/20</c:v>
                </c:pt>
              </c:strCache>
            </c:strRef>
          </c:cat>
          <c:val>
            <c:numRef>
              <c:f>Sheet1!$D$2:$D$41</c:f>
              <c:numCache>
                <c:formatCode>General</c:formatCode>
                <c:ptCount val="40"/>
                <c:pt idx="35">
                  <c:v>31385</c:v>
                </c:pt>
                <c:pt idx="36">
                  <c:v>31385</c:v>
                </c:pt>
                <c:pt idx="37">
                  <c:v>31385</c:v>
                </c:pt>
                <c:pt idx="38">
                  <c:v>31385</c:v>
                </c:pt>
                <c:pt idx="39">
                  <c:v>31385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3456344"/>
        <c:axId val="643456736"/>
      </c:lineChart>
      <c:catAx>
        <c:axId val="643456344"/>
        <c:scaling>
          <c:orientation val="minMax"/>
        </c:scaling>
        <c:delete val="0"/>
        <c:axPos val="b"/>
        <c:numFmt formatCode="General" sourceLinked="1"/>
        <c:majorTickMark val="cross"/>
        <c:minorTickMark val="in"/>
        <c:tickLblPos val="nextTo"/>
        <c:spPr>
          <a:ln w="63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US" sz="2400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3456736"/>
        <c:crosses val="autoZero"/>
        <c:auto val="1"/>
        <c:lblAlgn val="ctr"/>
        <c:lblOffset val="0"/>
        <c:tickLblSkip val="5"/>
        <c:tickMarkSkip val="5"/>
        <c:noMultiLvlLbl val="0"/>
      </c:catAx>
      <c:valAx>
        <c:axId val="64345673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 w="63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US" sz="2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3456344"/>
        <c:crosses val="autoZero"/>
        <c:crossBetween val="between"/>
        <c:majorUnit val="10000"/>
        <c:minorUnit val="1000"/>
        <c:dispUnits>
          <c:builtInUnit val="thousands"/>
        </c:dispUnits>
      </c:valAx>
      <c:spPr>
        <a:noFill/>
        <a:ln w="42243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5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7934829471965"/>
          <c:y val="6.8189916659738531E-2"/>
          <c:w val="0.83519206939281287"/>
          <c:h val="0.7417737287234496"/>
        </c:manualLayout>
      </c:layout>
      <c:area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World Biotech area</c:v>
                </c:pt>
              </c:strCache>
            </c:strRef>
          </c:tx>
          <c:spPr>
            <a:solidFill>
              <a:srgbClr val="FFFF00"/>
            </a:solidFill>
            <a:ln w="14087">
              <a:solidFill>
                <a:schemeClr val="tx1"/>
              </a:solidFill>
              <a:prstDash val="solid"/>
            </a:ln>
          </c:spPr>
          <c:cat>
            <c:strRef>
              <c:f>Sheet1!$A$2:$A$23</c:f>
              <c:strCache>
                <c:ptCount val="17"/>
                <c:pt idx="0">
                  <c:v>95/96</c:v>
                </c:pt>
                <c:pt idx="1">
                  <c:v>96/97</c:v>
                </c:pt>
                <c:pt idx="2">
                  <c:v>97/98</c:v>
                </c:pt>
                <c:pt idx="3">
                  <c:v>98/99</c:v>
                </c:pt>
                <c:pt idx="4">
                  <c:v>99/00</c:v>
                </c:pt>
                <c:pt idx="5">
                  <c:v>00/01</c:v>
                </c:pt>
                <c:pt idx="6">
                  <c:v>01/02</c:v>
                </c:pt>
                <c:pt idx="7">
                  <c:v>02/03</c:v>
                </c:pt>
                <c:pt idx="8">
                  <c:v>03/04</c:v>
                </c:pt>
                <c:pt idx="9">
                  <c:v>04/05</c:v>
                </c:pt>
                <c:pt idx="10">
                  <c:v>05/06</c:v>
                </c:pt>
                <c:pt idx="11">
                  <c:v>06/07</c:v>
                </c:pt>
                <c:pt idx="12">
                  <c:v>07/08</c:v>
                </c:pt>
                <c:pt idx="13">
                  <c:v>08/09</c:v>
                </c:pt>
                <c:pt idx="14">
                  <c:v>09/10</c:v>
                </c:pt>
                <c:pt idx="15">
                  <c:v> 10/11</c:v>
                </c:pt>
                <c:pt idx="16">
                  <c:v> 11/12</c:v>
                </c:pt>
              </c:strCache>
            </c:strRef>
          </c:cat>
          <c:val>
            <c:numRef>
              <c:f>Sheet1!$D$2:$D$23</c:f>
              <c:numCache>
                <c:formatCode>0.00%</c:formatCode>
                <c:ptCount val="17"/>
                <c:pt idx="1">
                  <c:v>2.0299999999999999E-2</c:v>
                </c:pt>
                <c:pt idx="2">
                  <c:v>4.3999999999999997E-2</c:v>
                </c:pt>
                <c:pt idx="3">
                  <c:v>6.6000000000000003E-2</c:v>
                </c:pt>
                <c:pt idx="4">
                  <c:v>0.12139999999999998</c:v>
                </c:pt>
                <c:pt idx="5">
                  <c:v>0.15690000000000043</c:v>
                </c:pt>
                <c:pt idx="6">
                  <c:v>0.18080000000000004</c:v>
                </c:pt>
                <c:pt idx="7">
                  <c:v>0.20230000000000001</c:v>
                </c:pt>
                <c:pt idx="8">
                  <c:v>0.20770000000000027</c:v>
                </c:pt>
                <c:pt idx="9">
                  <c:v>0.24280000000000004</c:v>
                </c:pt>
                <c:pt idx="10">
                  <c:v>0.28430000000000055</c:v>
                </c:pt>
                <c:pt idx="11">
                  <c:v>0.36440000000000056</c:v>
                </c:pt>
                <c:pt idx="12">
                  <c:v>0.43490000000000062</c:v>
                </c:pt>
                <c:pt idx="13">
                  <c:v>0.47050000000000008</c:v>
                </c:pt>
                <c:pt idx="14">
                  <c:v>0.51869068937241114</c:v>
                </c:pt>
                <c:pt idx="15" formatCode="General">
                  <c:v>0.63925560938310899</c:v>
                </c:pt>
                <c:pt idx="16">
                  <c:v>0.66000000000000136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857304"/>
        <c:axId val="396857696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42260">
              <a:solidFill>
                <a:srgbClr val="FFFFFF"/>
              </a:solidFill>
              <a:prstDash val="lgDash"/>
            </a:ln>
          </c:spPr>
          <c:marker>
            <c:symbol val="none"/>
          </c:marker>
          <c:cat>
            <c:strRef>
              <c:f>Sheet1!$A$2:$A$23</c:f>
              <c:strCache>
                <c:ptCount val="17"/>
                <c:pt idx="0">
                  <c:v>95/96</c:v>
                </c:pt>
                <c:pt idx="1">
                  <c:v>96/97</c:v>
                </c:pt>
                <c:pt idx="2">
                  <c:v>97/98</c:v>
                </c:pt>
                <c:pt idx="3">
                  <c:v>98/99</c:v>
                </c:pt>
                <c:pt idx="4">
                  <c:v>99/00</c:v>
                </c:pt>
                <c:pt idx="5">
                  <c:v>00/01</c:v>
                </c:pt>
                <c:pt idx="6">
                  <c:v>01/02</c:v>
                </c:pt>
                <c:pt idx="7">
                  <c:v>02/03</c:v>
                </c:pt>
                <c:pt idx="8">
                  <c:v>03/04</c:v>
                </c:pt>
                <c:pt idx="9">
                  <c:v>04/05</c:v>
                </c:pt>
                <c:pt idx="10">
                  <c:v>05/06</c:v>
                </c:pt>
                <c:pt idx="11">
                  <c:v>06/07</c:v>
                </c:pt>
                <c:pt idx="12">
                  <c:v>07/08</c:v>
                </c:pt>
                <c:pt idx="13">
                  <c:v>08/09</c:v>
                </c:pt>
                <c:pt idx="14">
                  <c:v>09/10</c:v>
                </c:pt>
                <c:pt idx="15">
                  <c:v> 10/11</c:v>
                </c:pt>
                <c:pt idx="16">
                  <c:v> 11/12</c:v>
                </c:pt>
              </c:strCache>
            </c:strRef>
          </c:cat>
          <c:val>
            <c:numRef>
              <c:f>Sheet1!$E$2:$E$23</c:f>
              <c:numCache>
                <c:formatCode>0.00%</c:formatCode>
                <c:ptCount val="17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857304"/>
        <c:axId val="396857696"/>
      </c:lineChart>
      <c:catAx>
        <c:axId val="396857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2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US" sz="221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6857696"/>
        <c:crossesAt val="0"/>
        <c:auto val="1"/>
        <c:lblAlgn val="ctr"/>
        <c:lblOffset val="100"/>
        <c:tickLblSkip val="5"/>
        <c:tickMarkSkip val="5"/>
        <c:noMultiLvlLbl val="0"/>
      </c:catAx>
      <c:valAx>
        <c:axId val="396857696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52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US" sz="221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6857304"/>
        <c:crosses val="autoZero"/>
        <c:crossBetween val="midCat"/>
        <c:majorUnit val="0.25"/>
        <c:minorUnit val="0.1"/>
      </c:valAx>
      <c:spPr>
        <a:noFill/>
        <a:ln w="352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55583126551028E-2"/>
          <c:y val="5.5555555555555455E-2"/>
          <c:w val="0.85607940446650654"/>
          <c:h val="0.746666666666666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Yield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487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Sheet1!$A$2:$A$25</c:f>
              <c:strCache>
                <c:ptCount val="23"/>
                <c:pt idx="0">
                  <c:v>95/96</c:v>
                </c:pt>
                <c:pt idx="1">
                  <c:v>96/97</c:v>
                </c:pt>
                <c:pt idx="2">
                  <c:v>97/98</c:v>
                </c:pt>
                <c:pt idx="3">
                  <c:v>98/99</c:v>
                </c:pt>
                <c:pt idx="4">
                  <c:v>99/00</c:v>
                </c:pt>
                <c:pt idx="5">
                  <c:v>00/01</c:v>
                </c:pt>
                <c:pt idx="6">
                  <c:v> 01/02 </c:v>
                </c:pt>
                <c:pt idx="7">
                  <c:v> 02/03 </c:v>
                </c:pt>
                <c:pt idx="8">
                  <c:v> 03/04</c:v>
                </c:pt>
                <c:pt idx="9">
                  <c:v> 04/05</c:v>
                </c:pt>
                <c:pt idx="10">
                  <c:v> 05/06</c:v>
                </c:pt>
                <c:pt idx="11">
                  <c:v> 06/07</c:v>
                </c:pt>
                <c:pt idx="12">
                  <c:v> 07/08</c:v>
                </c:pt>
                <c:pt idx="13">
                  <c:v> 08/09</c:v>
                </c:pt>
                <c:pt idx="14">
                  <c:v> 09/10</c:v>
                </c:pt>
                <c:pt idx="15">
                  <c:v> 10/11</c:v>
                </c:pt>
                <c:pt idx="16">
                  <c:v> 11/12</c:v>
                </c:pt>
                <c:pt idx="17">
                  <c:v> 12/13</c:v>
                </c:pt>
                <c:pt idx="18">
                  <c:v> 13/14</c:v>
                </c:pt>
                <c:pt idx="19">
                  <c:v> 14/15</c:v>
                </c:pt>
                <c:pt idx="20">
                  <c:v> 15/16</c:v>
                </c:pt>
                <c:pt idx="21">
                  <c:v>16/17</c:v>
                </c:pt>
                <c:pt idx="22">
                  <c:v>17/18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3"/>
                <c:pt idx="0">
                  <c:v>565.29118409173975</c:v>
                </c:pt>
                <c:pt idx="1">
                  <c:v>575.7789416068191</c:v>
                </c:pt>
                <c:pt idx="2">
                  <c:v>595.3725559059975</c:v>
                </c:pt>
                <c:pt idx="3">
                  <c:v>564.1162891026421</c:v>
                </c:pt>
                <c:pt idx="4">
                  <c:v>595.08927364972169</c:v>
                </c:pt>
                <c:pt idx="5">
                  <c:v>611.15678129867808</c:v>
                </c:pt>
                <c:pt idx="6">
                  <c:v>645.73994243391348</c:v>
                </c:pt>
                <c:pt idx="7">
                  <c:v>651.17569237309624</c:v>
                </c:pt>
                <c:pt idx="8">
                  <c:v>653.06821628166415</c:v>
                </c:pt>
                <c:pt idx="9">
                  <c:v>756.15500422411822</c:v>
                </c:pt>
                <c:pt idx="10">
                  <c:v>747.75714396384444</c:v>
                </c:pt>
                <c:pt idx="11">
                  <c:v>775.33217298004035</c:v>
                </c:pt>
                <c:pt idx="12">
                  <c:v>795.14285785678032</c:v>
                </c:pt>
                <c:pt idx="13">
                  <c:v>770.07938454725559</c:v>
                </c:pt>
                <c:pt idx="14">
                  <c:v>741.12880496053583</c:v>
                </c:pt>
                <c:pt idx="15">
                  <c:v>760.27498487485673</c:v>
                </c:pt>
                <c:pt idx="16">
                  <c:v>769.2566689484579</c:v>
                </c:pt>
                <c:pt idx="17">
                  <c:v>775.29643047053412</c:v>
                </c:pt>
                <c:pt idx="18">
                  <c:v>804.48838715058014</c:v>
                </c:pt>
                <c:pt idx="19">
                  <c:v>781.14351118538866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CCFFCC"/>
            </a:solidFill>
            <a:ln w="1487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Sheet1!$A$2:$A$25</c:f>
              <c:strCache>
                <c:ptCount val="23"/>
                <c:pt idx="0">
                  <c:v>95/96</c:v>
                </c:pt>
                <c:pt idx="1">
                  <c:v>96/97</c:v>
                </c:pt>
                <c:pt idx="2">
                  <c:v>97/98</c:v>
                </c:pt>
                <c:pt idx="3">
                  <c:v>98/99</c:v>
                </c:pt>
                <c:pt idx="4">
                  <c:v>99/00</c:v>
                </c:pt>
                <c:pt idx="5">
                  <c:v>00/01</c:v>
                </c:pt>
                <c:pt idx="6">
                  <c:v> 01/02 </c:v>
                </c:pt>
                <c:pt idx="7">
                  <c:v> 02/03 </c:v>
                </c:pt>
                <c:pt idx="8">
                  <c:v> 03/04</c:v>
                </c:pt>
                <c:pt idx="9">
                  <c:v> 04/05</c:v>
                </c:pt>
                <c:pt idx="10">
                  <c:v> 05/06</c:v>
                </c:pt>
                <c:pt idx="11">
                  <c:v> 06/07</c:v>
                </c:pt>
                <c:pt idx="12">
                  <c:v> 07/08</c:v>
                </c:pt>
                <c:pt idx="13">
                  <c:v> 08/09</c:v>
                </c:pt>
                <c:pt idx="14">
                  <c:v> 09/10</c:v>
                </c:pt>
                <c:pt idx="15">
                  <c:v> 10/11</c:v>
                </c:pt>
                <c:pt idx="16">
                  <c:v> 11/12</c:v>
                </c:pt>
                <c:pt idx="17">
                  <c:v> 12/13</c:v>
                </c:pt>
                <c:pt idx="18">
                  <c:v> 13/14</c:v>
                </c:pt>
                <c:pt idx="19">
                  <c:v> 14/15</c:v>
                </c:pt>
                <c:pt idx="20">
                  <c:v> 15/16</c:v>
                </c:pt>
                <c:pt idx="21">
                  <c:v>16/17</c:v>
                </c:pt>
                <c:pt idx="22">
                  <c:v>17/18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23"/>
                <c:pt idx="19">
                  <c:v>781.14351118538866</c:v>
                </c:pt>
                <c:pt idx="20">
                  <c:v>762.93120488766522</c:v>
                </c:pt>
                <c:pt idx="21">
                  <c:v>755.14193642411544</c:v>
                </c:pt>
                <c:pt idx="22">
                  <c:v>755.51275335052833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"/>
        <c:axId val="396858480"/>
        <c:axId val="396858872"/>
      </c:barChart>
      <c:catAx>
        <c:axId val="39685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6858872"/>
        <c:crossesAt val="400"/>
        <c:auto val="0"/>
        <c:lblAlgn val="ctr"/>
        <c:lblOffset val="0"/>
        <c:tickLblSkip val="5"/>
        <c:tickMarkSkip val="5"/>
        <c:noMultiLvlLbl val="0"/>
      </c:catAx>
      <c:valAx>
        <c:axId val="396858872"/>
        <c:scaling>
          <c:orientation val="minMax"/>
          <c:max val="800"/>
          <c:min val="4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158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6858480"/>
        <c:crosses val="autoZero"/>
        <c:crossBetween val="between"/>
        <c:majorUnit val="100"/>
        <c:minorUnit val="50"/>
      </c:valAx>
      <c:spPr>
        <a:noFill/>
        <a:ln w="2974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7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382871536523907E-2"/>
          <c:y val="7.4441687344913451E-2"/>
          <c:w val="0.87531486146095649"/>
          <c:h val="0.76178660049627989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63500">
              <a:solidFill>
                <a:srgbClr val="FEA746"/>
              </a:solidFill>
              <a:prstDash val="solid"/>
            </a:ln>
          </c:spPr>
          <c:marker>
            <c:symbol val="none"/>
          </c:marker>
          <c:trendline>
            <c:spPr>
              <a:ln w="26896">
                <a:solidFill>
                  <a:srgbClr val="FFCC00"/>
                </a:solidFill>
                <a:prstDash val="solid"/>
              </a:ln>
            </c:spPr>
            <c:trendlineType val="linear"/>
            <c:dispRSqr val="0"/>
            <c:dispEq val="0"/>
          </c:trendline>
          <c:trendline>
            <c:spPr>
              <a:ln w="26896">
                <a:solidFill>
                  <a:srgbClr val="000000"/>
                </a:solidFill>
                <a:prstDash val="solid"/>
              </a:ln>
            </c:spPr>
            <c:trendlineType val="linear"/>
            <c:dispRSqr val="0"/>
            <c:dispEq val="0"/>
          </c:trendline>
          <c:trendline>
            <c:spPr>
              <a:ln w="26896">
                <a:solidFill>
                  <a:schemeClr val="tx1"/>
                </a:solidFill>
                <a:prstDash val="solid"/>
              </a:ln>
            </c:spPr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strRef>
              <c:f>Sheet1!$A$2:$A$42</c:f>
              <c:strCache>
                <c:ptCount val="41"/>
                <c:pt idx="0">
                  <c:v>80/81</c:v>
                </c:pt>
                <c:pt idx="1">
                  <c:v>81/82</c:v>
                </c:pt>
                <c:pt idx="2">
                  <c:v>82/83</c:v>
                </c:pt>
                <c:pt idx="3">
                  <c:v>83/84</c:v>
                </c:pt>
                <c:pt idx="4">
                  <c:v>84/85</c:v>
                </c:pt>
                <c:pt idx="5">
                  <c:v>85/86</c:v>
                </c:pt>
                <c:pt idx="6">
                  <c:v>86/87</c:v>
                </c:pt>
                <c:pt idx="7">
                  <c:v>87/88</c:v>
                </c:pt>
                <c:pt idx="8">
                  <c:v>88/89</c:v>
                </c:pt>
                <c:pt idx="9">
                  <c:v>89/90</c:v>
                </c:pt>
                <c:pt idx="10">
                  <c:v>90/91</c:v>
                </c:pt>
                <c:pt idx="11">
                  <c:v>91/92</c:v>
                </c:pt>
                <c:pt idx="12">
                  <c:v>92/93</c:v>
                </c:pt>
                <c:pt idx="13">
                  <c:v>93/94</c:v>
                </c:pt>
                <c:pt idx="14">
                  <c:v>94/95</c:v>
                </c:pt>
                <c:pt idx="15">
                  <c:v>95/96</c:v>
                </c:pt>
                <c:pt idx="16">
                  <c:v>96/97</c:v>
                </c:pt>
                <c:pt idx="17">
                  <c:v>97/98</c:v>
                </c:pt>
                <c:pt idx="18">
                  <c:v>98/99</c:v>
                </c:pt>
                <c:pt idx="19">
                  <c:v>99/00</c:v>
                </c:pt>
                <c:pt idx="20">
                  <c:v>00/01</c:v>
                </c:pt>
                <c:pt idx="21">
                  <c:v>01/02</c:v>
                </c:pt>
                <c:pt idx="22">
                  <c:v>02/03</c:v>
                </c:pt>
                <c:pt idx="23">
                  <c:v>03/04</c:v>
                </c:pt>
                <c:pt idx="24">
                  <c:v>04/05</c:v>
                </c:pt>
                <c:pt idx="25">
                  <c:v>05/06</c:v>
                </c:pt>
                <c:pt idx="26">
                  <c:v>06/07</c:v>
                </c:pt>
                <c:pt idx="27">
                  <c:v>07/08</c:v>
                </c:pt>
                <c:pt idx="28">
                  <c:v>08/09</c:v>
                </c:pt>
                <c:pt idx="29">
                  <c:v>09/10</c:v>
                </c:pt>
                <c:pt idx="30">
                  <c:v>10/11</c:v>
                </c:pt>
                <c:pt idx="31">
                  <c:v>11/12</c:v>
                </c:pt>
                <c:pt idx="32">
                  <c:v>12/13</c:v>
                </c:pt>
                <c:pt idx="33">
                  <c:v>13/14</c:v>
                </c:pt>
                <c:pt idx="34">
                  <c:v>14/15</c:v>
                </c:pt>
                <c:pt idx="35">
                  <c:v>15/16</c:v>
                </c:pt>
                <c:pt idx="36">
                  <c:v>16/17</c:v>
                </c:pt>
                <c:pt idx="37">
                  <c:v>17/18</c:v>
                </c:pt>
                <c:pt idx="38">
                  <c:v>18/19</c:v>
                </c:pt>
                <c:pt idx="39">
                  <c:v>19/20</c:v>
                </c:pt>
                <c:pt idx="40">
                  <c:v>20/21</c:v>
                </c:pt>
              </c:strCache>
            </c:strRef>
          </c:cat>
          <c:val>
            <c:numRef>
              <c:f>Sheet1!$B$2:$B$42</c:f>
              <c:numCache>
                <c:formatCode>#,##0</c:formatCode>
                <c:ptCount val="41"/>
                <c:pt idx="0">
                  <c:v>13830.741179213583</c:v>
                </c:pt>
                <c:pt idx="1">
                  <c:v>14991.345305503157</c:v>
                </c:pt>
                <c:pt idx="2">
                  <c:v>14478.916000434574</c:v>
                </c:pt>
                <c:pt idx="3">
                  <c:v>14493.928149572665</c:v>
                </c:pt>
                <c:pt idx="4">
                  <c:v>19247.201113306815</c:v>
                </c:pt>
                <c:pt idx="5">
                  <c:v>17460.785527836782</c:v>
                </c:pt>
                <c:pt idx="6">
                  <c:v>15268.714178170259</c:v>
                </c:pt>
                <c:pt idx="7">
                  <c:v>17608.818242745485</c:v>
                </c:pt>
                <c:pt idx="8">
                  <c:v>18300.569823737645</c:v>
                </c:pt>
                <c:pt idx="9">
                  <c:v>17364.443352992163</c:v>
                </c:pt>
                <c:pt idx="10">
                  <c:v>18950.586535640323</c:v>
                </c:pt>
                <c:pt idx="11">
                  <c:v>20677.536228380621</c:v>
                </c:pt>
                <c:pt idx="12">
                  <c:v>17943.417023312431</c:v>
                </c:pt>
                <c:pt idx="13">
                  <c:v>16863.090395008927</c:v>
                </c:pt>
                <c:pt idx="14">
                  <c:v>18841.967185313955</c:v>
                </c:pt>
                <c:pt idx="15">
                  <c:v>20414.964963075839</c:v>
                </c:pt>
                <c:pt idx="16">
                  <c:v>19700.137316804121</c:v>
                </c:pt>
                <c:pt idx="17">
                  <c:v>20180.586686596991</c:v>
                </c:pt>
                <c:pt idx="18">
                  <c:v>18810.464568217831</c:v>
                </c:pt>
                <c:pt idx="19">
                  <c:v>19193.700475126629</c:v>
                </c:pt>
                <c:pt idx="20">
                  <c:v>19524.4024388416</c:v>
                </c:pt>
                <c:pt idx="21">
                  <c:v>21666.654570227536</c:v>
                </c:pt>
                <c:pt idx="22">
                  <c:v>19574.192663173155</c:v>
                </c:pt>
                <c:pt idx="23">
                  <c:v>21130.963974972085</c:v>
                </c:pt>
                <c:pt idx="24">
                  <c:v>27003.432562680522</c:v>
                </c:pt>
                <c:pt idx="25">
                  <c:v>25700.790204614863</c:v>
                </c:pt>
                <c:pt idx="26">
                  <c:v>26830.618897196106</c:v>
                </c:pt>
                <c:pt idx="27">
                  <c:v>26154.679331382173</c:v>
                </c:pt>
                <c:pt idx="28">
                  <c:v>23585.227135736208</c:v>
                </c:pt>
                <c:pt idx="29">
                  <c:v>22334.056178095627</c:v>
                </c:pt>
                <c:pt idx="30">
                  <c:v>25425.396547675064</c:v>
                </c:pt>
                <c:pt idx="31" formatCode="0">
                  <c:v>27820.285972511432</c:v>
                </c:pt>
                <c:pt idx="32" formatCode="0">
                  <c:v>26667.348567991528</c:v>
                </c:pt>
                <c:pt idx="33" formatCode="0">
                  <c:v>26295.38082396931</c:v>
                </c:pt>
                <c:pt idx="34" formatCode="General">
                  <c:v>26174.957461838269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88900">
              <a:solidFill>
                <a:srgbClr val="FFFF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FEA746"/>
              </a:solidFill>
              <a:ln>
                <a:solidFill>
                  <a:srgbClr val="FEA746"/>
                </a:solidFill>
                <a:prstDash val="solid"/>
              </a:ln>
            </c:spPr>
          </c:marker>
          <c:dPt>
            <c:idx val="29"/>
            <c:marker>
              <c:symbol val="diamond"/>
              <c:size val="15"/>
              <c:spPr>
                <a:solidFill>
                  <a:srgbClr val="FF9900"/>
                </a:solidFill>
                <a:ln>
                  <a:solidFill>
                    <a:srgbClr val="FF9900"/>
                  </a:solidFill>
                  <a:prstDash val="solid"/>
                </a:ln>
              </c:spPr>
            </c:marker>
            <c:bubble3D val="0"/>
          </c:dPt>
          <c:dPt>
            <c:idx val="30"/>
            <c:marker>
              <c:symbol val="diamond"/>
              <c:size val="15"/>
            </c:marker>
            <c:bubble3D val="0"/>
          </c:dPt>
          <c:cat>
            <c:strRef>
              <c:f>Sheet1!$A$2:$A$42</c:f>
              <c:strCache>
                <c:ptCount val="41"/>
                <c:pt idx="0">
                  <c:v>80/81</c:v>
                </c:pt>
                <c:pt idx="1">
                  <c:v>81/82</c:v>
                </c:pt>
                <c:pt idx="2">
                  <c:v>82/83</c:v>
                </c:pt>
                <c:pt idx="3">
                  <c:v>83/84</c:v>
                </c:pt>
                <c:pt idx="4">
                  <c:v>84/85</c:v>
                </c:pt>
                <c:pt idx="5">
                  <c:v>85/86</c:v>
                </c:pt>
                <c:pt idx="6">
                  <c:v>86/87</c:v>
                </c:pt>
                <c:pt idx="7">
                  <c:v>87/88</c:v>
                </c:pt>
                <c:pt idx="8">
                  <c:v>88/89</c:v>
                </c:pt>
                <c:pt idx="9">
                  <c:v>89/90</c:v>
                </c:pt>
                <c:pt idx="10">
                  <c:v>90/91</c:v>
                </c:pt>
                <c:pt idx="11">
                  <c:v>91/92</c:v>
                </c:pt>
                <c:pt idx="12">
                  <c:v>92/93</c:v>
                </c:pt>
                <c:pt idx="13">
                  <c:v>93/94</c:v>
                </c:pt>
                <c:pt idx="14">
                  <c:v>94/95</c:v>
                </c:pt>
                <c:pt idx="15">
                  <c:v>95/96</c:v>
                </c:pt>
                <c:pt idx="16">
                  <c:v>96/97</c:v>
                </c:pt>
                <c:pt idx="17">
                  <c:v>97/98</c:v>
                </c:pt>
                <c:pt idx="18">
                  <c:v>98/99</c:v>
                </c:pt>
                <c:pt idx="19">
                  <c:v>99/00</c:v>
                </c:pt>
                <c:pt idx="20">
                  <c:v>00/01</c:v>
                </c:pt>
                <c:pt idx="21">
                  <c:v>01/02</c:v>
                </c:pt>
                <c:pt idx="22">
                  <c:v>02/03</c:v>
                </c:pt>
                <c:pt idx="23">
                  <c:v>03/04</c:v>
                </c:pt>
                <c:pt idx="24">
                  <c:v>04/05</c:v>
                </c:pt>
                <c:pt idx="25">
                  <c:v>05/06</c:v>
                </c:pt>
                <c:pt idx="26">
                  <c:v>06/07</c:v>
                </c:pt>
                <c:pt idx="27">
                  <c:v>07/08</c:v>
                </c:pt>
                <c:pt idx="28">
                  <c:v>08/09</c:v>
                </c:pt>
                <c:pt idx="29">
                  <c:v>09/10</c:v>
                </c:pt>
                <c:pt idx="30">
                  <c:v>10/11</c:v>
                </c:pt>
                <c:pt idx="31">
                  <c:v>11/12</c:v>
                </c:pt>
                <c:pt idx="32">
                  <c:v>12/13</c:v>
                </c:pt>
                <c:pt idx="33">
                  <c:v>13/14</c:v>
                </c:pt>
                <c:pt idx="34">
                  <c:v>14/15</c:v>
                </c:pt>
                <c:pt idx="35">
                  <c:v>15/16</c:v>
                </c:pt>
                <c:pt idx="36">
                  <c:v>16/17</c:v>
                </c:pt>
                <c:pt idx="37">
                  <c:v>17/18</c:v>
                </c:pt>
                <c:pt idx="38">
                  <c:v>18/19</c:v>
                </c:pt>
                <c:pt idx="39">
                  <c:v>19/20</c:v>
                </c:pt>
                <c:pt idx="40">
                  <c:v>20/21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34">
                  <c:v>26174.957461838269</c:v>
                </c:pt>
                <c:pt idx="35">
                  <c:v>23904.227264808593</c:v>
                </c:pt>
                <c:pt idx="36">
                  <c:v>23247.936175327079</c:v>
                </c:pt>
                <c:pt idx="37">
                  <c:v>23113.220629499694</c:v>
                </c:pt>
                <c:pt idx="38">
                  <c:v>24200.276075745798</c:v>
                </c:pt>
                <c:pt idx="39">
                  <c:v>24045.43008011669</c:v>
                </c:pt>
                <c:pt idx="40">
                  <c:v>24114.341281222689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859656"/>
        <c:axId val="396860048"/>
      </c:lineChart>
      <c:catAx>
        <c:axId val="3968596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3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8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6860048"/>
        <c:crosses val="autoZero"/>
        <c:auto val="0"/>
        <c:lblAlgn val="ctr"/>
        <c:lblOffset val="100"/>
        <c:tickLblSkip val="10"/>
        <c:tickMarkSkip val="10"/>
        <c:noMultiLvlLbl val="0"/>
      </c:catAx>
      <c:valAx>
        <c:axId val="396860048"/>
        <c:scaling>
          <c:orientation val="minMax"/>
          <c:max val="30000"/>
          <c:min val="1200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3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8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6859656"/>
        <c:crosses val="autoZero"/>
        <c:crossBetween val="between"/>
        <c:majorUnit val="4000"/>
        <c:minorUnit val="1000"/>
        <c:dispUnits>
          <c:builtInUnit val="thousands"/>
        </c:dispUnits>
      </c:valAx>
      <c:spPr>
        <a:noFill/>
        <a:ln w="1344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965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128170894526008E-2"/>
          <c:y val="6.9767441860465837E-2"/>
          <c:w val="0.87983978638184723"/>
          <c:h val="0.776744186046518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ln w="41216">
              <a:solidFill>
                <a:srgbClr val="FF66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cat>
            <c:strRef>
              <c:f>Sheet1!$A$2:$A$72</c:f>
              <c:strCache>
                <c:ptCount val="48"/>
                <c:pt idx="0">
                  <c:v>73/74</c:v>
                </c:pt>
                <c:pt idx="1">
                  <c:v>74/75</c:v>
                </c:pt>
                <c:pt idx="2">
                  <c:v>75/76</c:v>
                </c:pt>
                <c:pt idx="3">
                  <c:v>76/77</c:v>
                </c:pt>
                <c:pt idx="4">
                  <c:v>77/78</c:v>
                </c:pt>
                <c:pt idx="5">
                  <c:v>78/79</c:v>
                </c:pt>
                <c:pt idx="6">
                  <c:v>79/80</c:v>
                </c:pt>
                <c:pt idx="7">
                  <c:v>80/81</c:v>
                </c:pt>
                <c:pt idx="8">
                  <c:v>81/82</c:v>
                </c:pt>
                <c:pt idx="9">
                  <c:v>82/83</c:v>
                </c:pt>
                <c:pt idx="10">
                  <c:v>83/84</c:v>
                </c:pt>
                <c:pt idx="11">
                  <c:v>84/85</c:v>
                </c:pt>
                <c:pt idx="12">
                  <c:v>85/86</c:v>
                </c:pt>
                <c:pt idx="13">
                  <c:v>86/87</c:v>
                </c:pt>
                <c:pt idx="14">
                  <c:v>87/88</c:v>
                </c:pt>
                <c:pt idx="15">
                  <c:v>88/89</c:v>
                </c:pt>
                <c:pt idx="16">
                  <c:v>89/90</c:v>
                </c:pt>
                <c:pt idx="17">
                  <c:v>90/91</c:v>
                </c:pt>
                <c:pt idx="18">
                  <c:v>91/92</c:v>
                </c:pt>
                <c:pt idx="19">
                  <c:v>92/93</c:v>
                </c:pt>
                <c:pt idx="20">
                  <c:v>93/94</c:v>
                </c:pt>
                <c:pt idx="21">
                  <c:v>94/95</c:v>
                </c:pt>
                <c:pt idx="22">
                  <c:v>95/96</c:v>
                </c:pt>
                <c:pt idx="23">
                  <c:v>96/97</c:v>
                </c:pt>
                <c:pt idx="24">
                  <c:v>97/98</c:v>
                </c:pt>
                <c:pt idx="25">
                  <c:v>98/99</c:v>
                </c:pt>
                <c:pt idx="26">
                  <c:v>99/00</c:v>
                </c:pt>
                <c:pt idx="27">
                  <c:v>00/01</c:v>
                </c:pt>
                <c:pt idx="28">
                  <c:v>01/02</c:v>
                </c:pt>
                <c:pt idx="29">
                  <c:v>02/03</c:v>
                </c:pt>
                <c:pt idx="30">
                  <c:v>03/04</c:v>
                </c:pt>
                <c:pt idx="31">
                  <c:v>04/05</c:v>
                </c:pt>
                <c:pt idx="32">
                  <c:v>05/06</c:v>
                </c:pt>
                <c:pt idx="33">
                  <c:v>06/07</c:v>
                </c:pt>
                <c:pt idx="34">
                  <c:v>07/08</c:v>
                </c:pt>
                <c:pt idx="35">
                  <c:v>08/09</c:v>
                </c:pt>
                <c:pt idx="36">
                  <c:v>09/10</c:v>
                </c:pt>
                <c:pt idx="37">
                  <c:v>10/11</c:v>
                </c:pt>
                <c:pt idx="38">
                  <c:v>11/12</c:v>
                </c:pt>
                <c:pt idx="39">
                  <c:v>12/13</c:v>
                </c:pt>
                <c:pt idx="40">
                  <c:v>13/14</c:v>
                </c:pt>
                <c:pt idx="41">
                  <c:v>14/15</c:v>
                </c:pt>
                <c:pt idx="42">
                  <c:v>15/16</c:v>
                </c:pt>
                <c:pt idx="43">
                  <c:v>16/17</c:v>
                </c:pt>
                <c:pt idx="44">
                  <c:v>17/18</c:v>
                </c:pt>
                <c:pt idx="45">
                  <c:v>18/19</c:v>
                </c:pt>
                <c:pt idx="46">
                  <c:v>19/20</c:v>
                </c:pt>
                <c:pt idx="47">
                  <c:v>20/21</c:v>
                </c:pt>
              </c:strCache>
            </c:strRef>
          </c:cat>
          <c:val>
            <c:numRef>
              <c:f>Sheet1!$B$2:$B$72</c:f>
              <c:numCache>
                <c:formatCode>General</c:formatCode>
                <c:ptCount val="48"/>
                <c:pt idx="0">
                  <c:v>76.5</c:v>
                </c:pt>
                <c:pt idx="1">
                  <c:v>52.5</c:v>
                </c:pt>
                <c:pt idx="2">
                  <c:v>65.3</c:v>
                </c:pt>
                <c:pt idx="3">
                  <c:v>81.849999999999994</c:v>
                </c:pt>
                <c:pt idx="4">
                  <c:v>65.05</c:v>
                </c:pt>
                <c:pt idx="5">
                  <c:v>76.05</c:v>
                </c:pt>
                <c:pt idx="6">
                  <c:v>85.4</c:v>
                </c:pt>
                <c:pt idx="7">
                  <c:v>94.2</c:v>
                </c:pt>
                <c:pt idx="8">
                  <c:v>73.8</c:v>
                </c:pt>
                <c:pt idx="9">
                  <c:v>76.650000000000006</c:v>
                </c:pt>
                <c:pt idx="10">
                  <c:v>87.65</c:v>
                </c:pt>
                <c:pt idx="11">
                  <c:v>69.150000000000006</c:v>
                </c:pt>
                <c:pt idx="12">
                  <c:v>49</c:v>
                </c:pt>
                <c:pt idx="13">
                  <c:v>62.05</c:v>
                </c:pt>
                <c:pt idx="14">
                  <c:v>72.3</c:v>
                </c:pt>
                <c:pt idx="15">
                  <c:v>66.349999999999994</c:v>
                </c:pt>
                <c:pt idx="16">
                  <c:v>82.4</c:v>
                </c:pt>
                <c:pt idx="17">
                  <c:v>82.9</c:v>
                </c:pt>
                <c:pt idx="18">
                  <c:v>63.05</c:v>
                </c:pt>
                <c:pt idx="19">
                  <c:v>57.7</c:v>
                </c:pt>
                <c:pt idx="20">
                  <c:v>70.599999999999994</c:v>
                </c:pt>
                <c:pt idx="21">
                  <c:v>91.85</c:v>
                </c:pt>
                <c:pt idx="22">
                  <c:v>85.6</c:v>
                </c:pt>
                <c:pt idx="23">
                  <c:v>78.55</c:v>
                </c:pt>
                <c:pt idx="24">
                  <c:v>72.2</c:v>
                </c:pt>
                <c:pt idx="25">
                  <c:v>58.9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Projected</c:v>
                </c:pt>
              </c:strCache>
            </c:strRef>
          </c:tx>
          <c:spPr>
            <a:ln w="41216">
              <a:solidFill>
                <a:srgbClr val="FF99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F97C1F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Sheet1!$A$2:$A$72</c:f>
              <c:strCache>
                <c:ptCount val="48"/>
                <c:pt idx="0">
                  <c:v>73/74</c:v>
                </c:pt>
                <c:pt idx="1">
                  <c:v>74/75</c:v>
                </c:pt>
                <c:pt idx="2">
                  <c:v>75/76</c:v>
                </c:pt>
                <c:pt idx="3">
                  <c:v>76/77</c:v>
                </c:pt>
                <c:pt idx="4">
                  <c:v>77/78</c:v>
                </c:pt>
                <c:pt idx="5">
                  <c:v>78/79</c:v>
                </c:pt>
                <c:pt idx="6">
                  <c:v>79/80</c:v>
                </c:pt>
                <c:pt idx="7">
                  <c:v>80/81</c:v>
                </c:pt>
                <c:pt idx="8">
                  <c:v>81/82</c:v>
                </c:pt>
                <c:pt idx="9">
                  <c:v>82/83</c:v>
                </c:pt>
                <c:pt idx="10">
                  <c:v>83/84</c:v>
                </c:pt>
                <c:pt idx="11">
                  <c:v>84/85</c:v>
                </c:pt>
                <c:pt idx="12">
                  <c:v>85/86</c:v>
                </c:pt>
                <c:pt idx="13">
                  <c:v>86/87</c:v>
                </c:pt>
                <c:pt idx="14">
                  <c:v>87/88</c:v>
                </c:pt>
                <c:pt idx="15">
                  <c:v>88/89</c:v>
                </c:pt>
                <c:pt idx="16">
                  <c:v>89/90</c:v>
                </c:pt>
                <c:pt idx="17">
                  <c:v>90/91</c:v>
                </c:pt>
                <c:pt idx="18">
                  <c:v>91/92</c:v>
                </c:pt>
                <c:pt idx="19">
                  <c:v>92/93</c:v>
                </c:pt>
                <c:pt idx="20">
                  <c:v>93/94</c:v>
                </c:pt>
                <c:pt idx="21">
                  <c:v>94/95</c:v>
                </c:pt>
                <c:pt idx="22">
                  <c:v>95/96</c:v>
                </c:pt>
                <c:pt idx="23">
                  <c:v>96/97</c:v>
                </c:pt>
                <c:pt idx="24">
                  <c:v>97/98</c:v>
                </c:pt>
                <c:pt idx="25">
                  <c:v>98/99</c:v>
                </c:pt>
                <c:pt idx="26">
                  <c:v>99/00</c:v>
                </c:pt>
                <c:pt idx="27">
                  <c:v>00/01</c:v>
                </c:pt>
                <c:pt idx="28">
                  <c:v>01/02</c:v>
                </c:pt>
                <c:pt idx="29">
                  <c:v>02/03</c:v>
                </c:pt>
                <c:pt idx="30">
                  <c:v>03/04</c:v>
                </c:pt>
                <c:pt idx="31">
                  <c:v>04/05</c:v>
                </c:pt>
                <c:pt idx="32">
                  <c:v>05/06</c:v>
                </c:pt>
                <c:pt idx="33">
                  <c:v>06/07</c:v>
                </c:pt>
                <c:pt idx="34">
                  <c:v>07/08</c:v>
                </c:pt>
                <c:pt idx="35">
                  <c:v>08/09</c:v>
                </c:pt>
                <c:pt idx="36">
                  <c:v>09/10</c:v>
                </c:pt>
                <c:pt idx="37">
                  <c:v>10/11</c:v>
                </c:pt>
                <c:pt idx="38">
                  <c:v>11/12</c:v>
                </c:pt>
                <c:pt idx="39">
                  <c:v>12/13</c:v>
                </c:pt>
                <c:pt idx="40">
                  <c:v>13/14</c:v>
                </c:pt>
                <c:pt idx="41">
                  <c:v>14/15</c:v>
                </c:pt>
                <c:pt idx="42">
                  <c:v>15/16</c:v>
                </c:pt>
                <c:pt idx="43">
                  <c:v>16/17</c:v>
                </c:pt>
                <c:pt idx="44">
                  <c:v>17/18</c:v>
                </c:pt>
                <c:pt idx="45">
                  <c:v>18/19</c:v>
                </c:pt>
                <c:pt idx="46">
                  <c:v>19/20</c:v>
                </c:pt>
                <c:pt idx="47">
                  <c:v>20/21</c:v>
                </c:pt>
              </c:strCache>
            </c:strRef>
          </c:cat>
          <c:val>
            <c:numRef>
              <c:f>Sheet1!$C$2:$C$72</c:f>
              <c:numCache>
                <c:formatCode>General</c:formatCode>
                <c:ptCount val="48"/>
                <c:pt idx="25">
                  <c:v>58.9</c:v>
                </c:pt>
                <c:pt idx="26">
                  <c:v>52.8</c:v>
                </c:pt>
                <c:pt idx="27">
                  <c:v>57.2</c:v>
                </c:pt>
                <c:pt idx="28">
                  <c:v>41.8</c:v>
                </c:pt>
                <c:pt idx="29">
                  <c:v>55.4</c:v>
                </c:pt>
                <c:pt idx="30">
                  <c:v>68.3</c:v>
                </c:pt>
                <c:pt idx="31">
                  <c:v>52.2</c:v>
                </c:pt>
                <c:pt idx="32">
                  <c:v>56.15</c:v>
                </c:pt>
                <c:pt idx="33">
                  <c:v>59.15</c:v>
                </c:pt>
                <c:pt idx="34">
                  <c:v>72.900000000000006</c:v>
                </c:pt>
                <c:pt idx="35">
                  <c:v>61.2</c:v>
                </c:pt>
                <c:pt idx="36">
                  <c:v>77.540000000000006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41216">
              <a:solidFill>
                <a:srgbClr val="FFFF99"/>
              </a:solidFill>
              <a:prstDash val="solid"/>
            </a:ln>
          </c:spPr>
          <c:marker>
            <c:symbol val="x"/>
            <c:size val="11"/>
            <c:spPr>
              <a:solidFill>
                <a:srgbClr val="FFC000"/>
              </a:solidFill>
              <a:ln>
                <a:solidFill>
                  <a:srgbClr val="FFC000"/>
                </a:solidFill>
                <a:prstDash val="solid"/>
              </a:ln>
            </c:spPr>
          </c:marker>
          <c:cat>
            <c:strRef>
              <c:f>Sheet1!$A$2:$A$72</c:f>
              <c:strCache>
                <c:ptCount val="48"/>
                <c:pt idx="0">
                  <c:v>73/74</c:v>
                </c:pt>
                <c:pt idx="1">
                  <c:v>74/75</c:v>
                </c:pt>
                <c:pt idx="2">
                  <c:v>75/76</c:v>
                </c:pt>
                <c:pt idx="3">
                  <c:v>76/77</c:v>
                </c:pt>
                <c:pt idx="4">
                  <c:v>77/78</c:v>
                </c:pt>
                <c:pt idx="5">
                  <c:v>78/79</c:v>
                </c:pt>
                <c:pt idx="6">
                  <c:v>79/80</c:v>
                </c:pt>
                <c:pt idx="7">
                  <c:v>80/81</c:v>
                </c:pt>
                <c:pt idx="8">
                  <c:v>81/82</c:v>
                </c:pt>
                <c:pt idx="9">
                  <c:v>82/83</c:v>
                </c:pt>
                <c:pt idx="10">
                  <c:v>83/84</c:v>
                </c:pt>
                <c:pt idx="11">
                  <c:v>84/85</c:v>
                </c:pt>
                <c:pt idx="12">
                  <c:v>85/86</c:v>
                </c:pt>
                <c:pt idx="13">
                  <c:v>86/87</c:v>
                </c:pt>
                <c:pt idx="14">
                  <c:v>87/88</c:v>
                </c:pt>
                <c:pt idx="15">
                  <c:v>88/89</c:v>
                </c:pt>
                <c:pt idx="16">
                  <c:v>89/90</c:v>
                </c:pt>
                <c:pt idx="17">
                  <c:v>90/91</c:v>
                </c:pt>
                <c:pt idx="18">
                  <c:v>91/92</c:v>
                </c:pt>
                <c:pt idx="19">
                  <c:v>92/93</c:v>
                </c:pt>
                <c:pt idx="20">
                  <c:v>93/94</c:v>
                </c:pt>
                <c:pt idx="21">
                  <c:v>94/95</c:v>
                </c:pt>
                <c:pt idx="22">
                  <c:v>95/96</c:v>
                </c:pt>
                <c:pt idx="23">
                  <c:v>96/97</c:v>
                </c:pt>
                <c:pt idx="24">
                  <c:v>97/98</c:v>
                </c:pt>
                <c:pt idx="25">
                  <c:v>98/99</c:v>
                </c:pt>
                <c:pt idx="26">
                  <c:v>99/00</c:v>
                </c:pt>
                <c:pt idx="27">
                  <c:v>00/01</c:v>
                </c:pt>
                <c:pt idx="28">
                  <c:v>01/02</c:v>
                </c:pt>
                <c:pt idx="29">
                  <c:v>02/03</c:v>
                </c:pt>
                <c:pt idx="30">
                  <c:v>03/04</c:v>
                </c:pt>
                <c:pt idx="31">
                  <c:v>04/05</c:v>
                </c:pt>
                <c:pt idx="32">
                  <c:v>05/06</c:v>
                </c:pt>
                <c:pt idx="33">
                  <c:v>06/07</c:v>
                </c:pt>
                <c:pt idx="34">
                  <c:v>07/08</c:v>
                </c:pt>
                <c:pt idx="35">
                  <c:v>08/09</c:v>
                </c:pt>
                <c:pt idx="36">
                  <c:v>09/10</c:v>
                </c:pt>
                <c:pt idx="37">
                  <c:v>10/11</c:v>
                </c:pt>
                <c:pt idx="38">
                  <c:v>11/12</c:v>
                </c:pt>
                <c:pt idx="39">
                  <c:v>12/13</c:v>
                </c:pt>
                <c:pt idx="40">
                  <c:v>13/14</c:v>
                </c:pt>
                <c:pt idx="41">
                  <c:v>14/15</c:v>
                </c:pt>
                <c:pt idx="42">
                  <c:v>15/16</c:v>
                </c:pt>
                <c:pt idx="43">
                  <c:v>16/17</c:v>
                </c:pt>
                <c:pt idx="44">
                  <c:v>17/18</c:v>
                </c:pt>
                <c:pt idx="45">
                  <c:v>18/19</c:v>
                </c:pt>
                <c:pt idx="46">
                  <c:v>19/20</c:v>
                </c:pt>
                <c:pt idx="47">
                  <c:v>20/21</c:v>
                </c:pt>
              </c:strCache>
            </c:strRef>
          </c:cat>
          <c:val>
            <c:numRef>
              <c:f>Sheet1!$D$2:$D$72</c:f>
              <c:numCache>
                <c:formatCode>General</c:formatCode>
                <c:ptCount val="48"/>
                <c:pt idx="36">
                  <c:v>77.540000000000006</c:v>
                </c:pt>
                <c:pt idx="37">
                  <c:v>165</c:v>
                </c:pt>
                <c:pt idx="38">
                  <c:v>100</c:v>
                </c:pt>
                <c:pt idx="39">
                  <c:v>87</c:v>
                </c:pt>
                <c:pt idx="40">
                  <c:v>91</c:v>
                </c:pt>
                <c:pt idx="41">
                  <c:v>71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Sheet1!$E$1</c:f>
              <c:strCache>
                <c:ptCount val="1"/>
              </c:strCache>
            </c:strRef>
          </c:tx>
          <c:spPr>
            <a:ln w="41216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Sheet1!$A$2:$A$72</c:f>
              <c:strCache>
                <c:ptCount val="48"/>
                <c:pt idx="0">
                  <c:v>73/74</c:v>
                </c:pt>
                <c:pt idx="1">
                  <c:v>74/75</c:v>
                </c:pt>
                <c:pt idx="2">
                  <c:v>75/76</c:v>
                </c:pt>
                <c:pt idx="3">
                  <c:v>76/77</c:v>
                </c:pt>
                <c:pt idx="4">
                  <c:v>77/78</c:v>
                </c:pt>
                <c:pt idx="5">
                  <c:v>78/79</c:v>
                </c:pt>
                <c:pt idx="6">
                  <c:v>79/80</c:v>
                </c:pt>
                <c:pt idx="7">
                  <c:v>80/81</c:v>
                </c:pt>
                <c:pt idx="8">
                  <c:v>81/82</c:v>
                </c:pt>
                <c:pt idx="9">
                  <c:v>82/83</c:v>
                </c:pt>
                <c:pt idx="10">
                  <c:v>83/84</c:v>
                </c:pt>
                <c:pt idx="11">
                  <c:v>84/85</c:v>
                </c:pt>
                <c:pt idx="12">
                  <c:v>85/86</c:v>
                </c:pt>
                <c:pt idx="13">
                  <c:v>86/87</c:v>
                </c:pt>
                <c:pt idx="14">
                  <c:v>87/88</c:v>
                </c:pt>
                <c:pt idx="15">
                  <c:v>88/89</c:v>
                </c:pt>
                <c:pt idx="16">
                  <c:v>89/90</c:v>
                </c:pt>
                <c:pt idx="17">
                  <c:v>90/91</c:v>
                </c:pt>
                <c:pt idx="18">
                  <c:v>91/92</c:v>
                </c:pt>
                <c:pt idx="19">
                  <c:v>92/93</c:v>
                </c:pt>
                <c:pt idx="20">
                  <c:v>93/94</c:v>
                </c:pt>
                <c:pt idx="21">
                  <c:v>94/95</c:v>
                </c:pt>
                <c:pt idx="22">
                  <c:v>95/96</c:v>
                </c:pt>
                <c:pt idx="23">
                  <c:v>96/97</c:v>
                </c:pt>
                <c:pt idx="24">
                  <c:v>97/98</c:v>
                </c:pt>
                <c:pt idx="25">
                  <c:v>98/99</c:v>
                </c:pt>
                <c:pt idx="26">
                  <c:v>99/00</c:v>
                </c:pt>
                <c:pt idx="27">
                  <c:v>00/01</c:v>
                </c:pt>
                <c:pt idx="28">
                  <c:v>01/02</c:v>
                </c:pt>
                <c:pt idx="29">
                  <c:v>02/03</c:v>
                </c:pt>
                <c:pt idx="30">
                  <c:v>03/04</c:v>
                </c:pt>
                <c:pt idx="31">
                  <c:v>04/05</c:v>
                </c:pt>
                <c:pt idx="32">
                  <c:v>05/06</c:v>
                </c:pt>
                <c:pt idx="33">
                  <c:v>06/07</c:v>
                </c:pt>
                <c:pt idx="34">
                  <c:v>07/08</c:v>
                </c:pt>
                <c:pt idx="35">
                  <c:v>08/09</c:v>
                </c:pt>
                <c:pt idx="36">
                  <c:v>09/10</c:v>
                </c:pt>
                <c:pt idx="37">
                  <c:v>10/11</c:v>
                </c:pt>
                <c:pt idx="38">
                  <c:v>11/12</c:v>
                </c:pt>
                <c:pt idx="39">
                  <c:v>12/13</c:v>
                </c:pt>
                <c:pt idx="40">
                  <c:v>13/14</c:v>
                </c:pt>
                <c:pt idx="41">
                  <c:v>14/15</c:v>
                </c:pt>
                <c:pt idx="42">
                  <c:v>15/16</c:v>
                </c:pt>
                <c:pt idx="43">
                  <c:v>16/17</c:v>
                </c:pt>
                <c:pt idx="44">
                  <c:v>17/18</c:v>
                </c:pt>
                <c:pt idx="45">
                  <c:v>18/19</c:v>
                </c:pt>
                <c:pt idx="46">
                  <c:v>19/20</c:v>
                </c:pt>
                <c:pt idx="47">
                  <c:v>20/21</c:v>
                </c:pt>
              </c:strCache>
            </c:strRef>
          </c:cat>
          <c:val>
            <c:numRef>
              <c:f>Sheet1!$E$2:$E$72</c:f>
              <c:numCache>
                <c:formatCode>General</c:formatCode>
                <c:ptCount val="48"/>
                <c:pt idx="0">
                  <c:v>74</c:v>
                </c:pt>
                <c:pt idx="1">
                  <c:v>74</c:v>
                </c:pt>
                <c:pt idx="2">
                  <c:v>74</c:v>
                </c:pt>
                <c:pt idx="3">
                  <c:v>74</c:v>
                </c:pt>
                <c:pt idx="4">
                  <c:v>74</c:v>
                </c:pt>
                <c:pt idx="5">
                  <c:v>74</c:v>
                </c:pt>
                <c:pt idx="6">
                  <c:v>74</c:v>
                </c:pt>
                <c:pt idx="7">
                  <c:v>74</c:v>
                </c:pt>
                <c:pt idx="8">
                  <c:v>74</c:v>
                </c:pt>
                <c:pt idx="9">
                  <c:v>74</c:v>
                </c:pt>
                <c:pt idx="10">
                  <c:v>74</c:v>
                </c:pt>
                <c:pt idx="11">
                  <c:v>74</c:v>
                </c:pt>
                <c:pt idx="12">
                  <c:v>74</c:v>
                </c:pt>
                <c:pt idx="13">
                  <c:v>74</c:v>
                </c:pt>
                <c:pt idx="14">
                  <c:v>74</c:v>
                </c:pt>
                <c:pt idx="15">
                  <c:v>74</c:v>
                </c:pt>
                <c:pt idx="16">
                  <c:v>74</c:v>
                </c:pt>
                <c:pt idx="17">
                  <c:v>74</c:v>
                </c:pt>
                <c:pt idx="18">
                  <c:v>74</c:v>
                </c:pt>
                <c:pt idx="19">
                  <c:v>74</c:v>
                </c:pt>
                <c:pt idx="20">
                  <c:v>74</c:v>
                </c:pt>
                <c:pt idx="21">
                  <c:v>74</c:v>
                </c:pt>
                <c:pt idx="22">
                  <c:v>74</c:v>
                </c:pt>
                <c:pt idx="23">
                  <c:v>74</c:v>
                </c:pt>
                <c:pt idx="24">
                  <c:v>74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Sheet1!$F$1</c:f>
              <c:strCache>
                <c:ptCount val="1"/>
              </c:strCache>
            </c:strRef>
          </c:tx>
          <c:spPr>
            <a:ln w="41216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Sheet1!$A$2:$A$72</c:f>
              <c:strCache>
                <c:ptCount val="48"/>
                <c:pt idx="0">
                  <c:v>73/74</c:v>
                </c:pt>
                <c:pt idx="1">
                  <c:v>74/75</c:v>
                </c:pt>
                <c:pt idx="2">
                  <c:v>75/76</c:v>
                </c:pt>
                <c:pt idx="3">
                  <c:v>76/77</c:v>
                </c:pt>
                <c:pt idx="4">
                  <c:v>77/78</c:v>
                </c:pt>
                <c:pt idx="5">
                  <c:v>78/79</c:v>
                </c:pt>
                <c:pt idx="6">
                  <c:v>79/80</c:v>
                </c:pt>
                <c:pt idx="7">
                  <c:v>80/81</c:v>
                </c:pt>
                <c:pt idx="8">
                  <c:v>81/82</c:v>
                </c:pt>
                <c:pt idx="9">
                  <c:v>82/83</c:v>
                </c:pt>
                <c:pt idx="10">
                  <c:v>83/84</c:v>
                </c:pt>
                <c:pt idx="11">
                  <c:v>84/85</c:v>
                </c:pt>
                <c:pt idx="12">
                  <c:v>85/86</c:v>
                </c:pt>
                <c:pt idx="13">
                  <c:v>86/87</c:v>
                </c:pt>
                <c:pt idx="14">
                  <c:v>87/88</c:v>
                </c:pt>
                <c:pt idx="15">
                  <c:v>88/89</c:v>
                </c:pt>
                <c:pt idx="16">
                  <c:v>89/90</c:v>
                </c:pt>
                <c:pt idx="17">
                  <c:v>90/91</c:v>
                </c:pt>
                <c:pt idx="18">
                  <c:v>91/92</c:v>
                </c:pt>
                <c:pt idx="19">
                  <c:v>92/93</c:v>
                </c:pt>
                <c:pt idx="20">
                  <c:v>93/94</c:v>
                </c:pt>
                <c:pt idx="21">
                  <c:v>94/95</c:v>
                </c:pt>
                <c:pt idx="22">
                  <c:v>95/96</c:v>
                </c:pt>
                <c:pt idx="23">
                  <c:v>96/97</c:v>
                </c:pt>
                <c:pt idx="24">
                  <c:v>97/98</c:v>
                </c:pt>
                <c:pt idx="25">
                  <c:v>98/99</c:v>
                </c:pt>
                <c:pt idx="26">
                  <c:v>99/00</c:v>
                </c:pt>
                <c:pt idx="27">
                  <c:v>00/01</c:v>
                </c:pt>
                <c:pt idx="28">
                  <c:v>01/02</c:v>
                </c:pt>
                <c:pt idx="29">
                  <c:v>02/03</c:v>
                </c:pt>
                <c:pt idx="30">
                  <c:v>03/04</c:v>
                </c:pt>
                <c:pt idx="31">
                  <c:v>04/05</c:v>
                </c:pt>
                <c:pt idx="32">
                  <c:v>05/06</c:v>
                </c:pt>
                <c:pt idx="33">
                  <c:v>06/07</c:v>
                </c:pt>
                <c:pt idx="34">
                  <c:v>07/08</c:v>
                </c:pt>
                <c:pt idx="35">
                  <c:v>08/09</c:v>
                </c:pt>
                <c:pt idx="36">
                  <c:v>09/10</c:v>
                </c:pt>
                <c:pt idx="37">
                  <c:v>10/11</c:v>
                </c:pt>
                <c:pt idx="38">
                  <c:v>11/12</c:v>
                </c:pt>
                <c:pt idx="39">
                  <c:v>12/13</c:v>
                </c:pt>
                <c:pt idx="40">
                  <c:v>13/14</c:v>
                </c:pt>
                <c:pt idx="41">
                  <c:v>14/15</c:v>
                </c:pt>
                <c:pt idx="42">
                  <c:v>15/16</c:v>
                </c:pt>
                <c:pt idx="43">
                  <c:v>16/17</c:v>
                </c:pt>
                <c:pt idx="44">
                  <c:v>17/18</c:v>
                </c:pt>
                <c:pt idx="45">
                  <c:v>18/19</c:v>
                </c:pt>
                <c:pt idx="46">
                  <c:v>19/20</c:v>
                </c:pt>
                <c:pt idx="47">
                  <c:v>20/21</c:v>
                </c:pt>
              </c:strCache>
            </c:strRef>
          </c:cat>
          <c:val>
            <c:numRef>
              <c:f>Sheet1!$F$2:$F$72</c:f>
              <c:numCache>
                <c:formatCode>General</c:formatCode>
                <c:ptCount val="48"/>
                <c:pt idx="25">
                  <c:v>58</c:v>
                </c:pt>
                <c:pt idx="26">
                  <c:v>58</c:v>
                </c:pt>
                <c:pt idx="27">
                  <c:v>58</c:v>
                </c:pt>
                <c:pt idx="28">
                  <c:v>58</c:v>
                </c:pt>
                <c:pt idx="29">
                  <c:v>58</c:v>
                </c:pt>
                <c:pt idx="30">
                  <c:v>58</c:v>
                </c:pt>
                <c:pt idx="31">
                  <c:v>58</c:v>
                </c:pt>
                <c:pt idx="32">
                  <c:v>58</c:v>
                </c:pt>
                <c:pt idx="33">
                  <c:v>58</c:v>
                </c:pt>
                <c:pt idx="34">
                  <c:v>58</c:v>
                </c:pt>
                <c:pt idx="35">
                  <c:v>58</c:v>
                </c:pt>
              </c:numCache>
            </c:numRef>
          </c:val>
          <c:smooth val="0"/>
        </c:ser>
        <c:ser>
          <c:idx val="4"/>
          <c:order val="5"/>
          <c:tx>
            <c:strRef>
              <c:f>Sheet1!$G$1</c:f>
              <c:strCache>
                <c:ptCount val="1"/>
              </c:strCache>
            </c:strRef>
          </c:tx>
          <c:spPr>
            <a:ln w="41216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Sheet1!$A$2:$A$72</c:f>
              <c:strCache>
                <c:ptCount val="48"/>
                <c:pt idx="0">
                  <c:v>73/74</c:v>
                </c:pt>
                <c:pt idx="1">
                  <c:v>74/75</c:v>
                </c:pt>
                <c:pt idx="2">
                  <c:v>75/76</c:v>
                </c:pt>
                <c:pt idx="3">
                  <c:v>76/77</c:v>
                </c:pt>
                <c:pt idx="4">
                  <c:v>77/78</c:v>
                </c:pt>
                <c:pt idx="5">
                  <c:v>78/79</c:v>
                </c:pt>
                <c:pt idx="6">
                  <c:v>79/80</c:v>
                </c:pt>
                <c:pt idx="7">
                  <c:v>80/81</c:v>
                </c:pt>
                <c:pt idx="8">
                  <c:v>81/82</c:v>
                </c:pt>
                <c:pt idx="9">
                  <c:v>82/83</c:v>
                </c:pt>
                <c:pt idx="10">
                  <c:v>83/84</c:v>
                </c:pt>
                <c:pt idx="11">
                  <c:v>84/85</c:v>
                </c:pt>
                <c:pt idx="12">
                  <c:v>85/86</c:v>
                </c:pt>
                <c:pt idx="13">
                  <c:v>86/87</c:v>
                </c:pt>
                <c:pt idx="14">
                  <c:v>87/88</c:v>
                </c:pt>
                <c:pt idx="15">
                  <c:v>88/89</c:v>
                </c:pt>
                <c:pt idx="16">
                  <c:v>89/90</c:v>
                </c:pt>
                <c:pt idx="17">
                  <c:v>90/91</c:v>
                </c:pt>
                <c:pt idx="18">
                  <c:v>91/92</c:v>
                </c:pt>
                <c:pt idx="19">
                  <c:v>92/93</c:v>
                </c:pt>
                <c:pt idx="20">
                  <c:v>93/94</c:v>
                </c:pt>
                <c:pt idx="21">
                  <c:v>94/95</c:v>
                </c:pt>
                <c:pt idx="22">
                  <c:v>95/96</c:v>
                </c:pt>
                <c:pt idx="23">
                  <c:v>96/97</c:v>
                </c:pt>
                <c:pt idx="24">
                  <c:v>97/98</c:v>
                </c:pt>
                <c:pt idx="25">
                  <c:v>98/99</c:v>
                </c:pt>
                <c:pt idx="26">
                  <c:v>99/00</c:v>
                </c:pt>
                <c:pt idx="27">
                  <c:v>00/01</c:v>
                </c:pt>
                <c:pt idx="28">
                  <c:v>01/02</c:v>
                </c:pt>
                <c:pt idx="29">
                  <c:v>02/03</c:v>
                </c:pt>
                <c:pt idx="30">
                  <c:v>03/04</c:v>
                </c:pt>
                <c:pt idx="31">
                  <c:v>04/05</c:v>
                </c:pt>
                <c:pt idx="32">
                  <c:v>05/06</c:v>
                </c:pt>
                <c:pt idx="33">
                  <c:v>06/07</c:v>
                </c:pt>
                <c:pt idx="34">
                  <c:v>07/08</c:v>
                </c:pt>
                <c:pt idx="35">
                  <c:v>08/09</c:v>
                </c:pt>
                <c:pt idx="36">
                  <c:v>09/10</c:v>
                </c:pt>
                <c:pt idx="37">
                  <c:v>10/11</c:v>
                </c:pt>
                <c:pt idx="38">
                  <c:v>11/12</c:v>
                </c:pt>
                <c:pt idx="39">
                  <c:v>12/13</c:v>
                </c:pt>
                <c:pt idx="40">
                  <c:v>13/14</c:v>
                </c:pt>
                <c:pt idx="41">
                  <c:v>14/15</c:v>
                </c:pt>
                <c:pt idx="42">
                  <c:v>15/16</c:v>
                </c:pt>
                <c:pt idx="43">
                  <c:v>16/17</c:v>
                </c:pt>
                <c:pt idx="44">
                  <c:v>17/18</c:v>
                </c:pt>
                <c:pt idx="45">
                  <c:v>18/19</c:v>
                </c:pt>
                <c:pt idx="46">
                  <c:v>19/20</c:v>
                </c:pt>
                <c:pt idx="47">
                  <c:v>20/21</c:v>
                </c:pt>
              </c:strCache>
            </c:strRef>
          </c:cat>
          <c:val>
            <c:numRef>
              <c:f>Sheet1!$G$2:$G$72</c:f>
              <c:numCache>
                <c:formatCode>General</c:formatCode>
                <c:ptCount val="48"/>
                <c:pt idx="42">
                  <c:v>73</c:v>
                </c:pt>
                <c:pt idx="43">
                  <c:v>73</c:v>
                </c:pt>
                <c:pt idx="44">
                  <c:v>73</c:v>
                </c:pt>
                <c:pt idx="45">
                  <c:v>73</c:v>
                </c:pt>
                <c:pt idx="46">
                  <c:v>73</c:v>
                </c:pt>
                <c:pt idx="47">
                  <c:v>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863184"/>
        <c:axId val="396863576"/>
      </c:lineChart>
      <c:catAx>
        <c:axId val="39686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6863576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396863576"/>
        <c:scaling>
          <c:orientation val="minMax"/>
          <c:max val="195"/>
          <c:min val="35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4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6863184"/>
        <c:crosses val="autoZero"/>
        <c:crossBetween val="between"/>
        <c:majorUnit val="40"/>
        <c:minorUnit val="1"/>
      </c:valAx>
      <c:spPr>
        <a:noFill/>
        <a:ln w="2539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0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517720201175969E-2"/>
          <c:y val="0.1104535531325995"/>
          <c:w val="0.9065606361829015"/>
          <c:h val="0.762243340670900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7620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noFill/>
              <a:ln w="10571">
                <a:noFill/>
              </a:ln>
            </c:spPr>
          </c:marker>
          <c:cat>
            <c:strRef>
              <c:f>Sheet1!$A$2:$A$62</c:f>
              <c:strCach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strCache>
            </c:strRef>
          </c:cat>
          <c:val>
            <c:numRef>
              <c:f>Sheet1!$B$2:$B$62</c:f>
              <c:numCache>
                <c:formatCode>#,##0</c:formatCode>
                <c:ptCount val="61"/>
                <c:pt idx="0">
                  <c:v>10355.785927135499</c:v>
                </c:pt>
                <c:pt idx="1">
                  <c:v>10085.140191087889</c:v>
                </c:pt>
                <c:pt idx="2">
                  <c:v>9901.9517701574896</c:v>
                </c:pt>
                <c:pt idx="3">
                  <c:v>10146.520292691799</c:v>
                </c:pt>
                <c:pt idx="4">
                  <c:v>10829.800097031704</c:v>
                </c:pt>
                <c:pt idx="5">
                  <c:v>11318.3898311924</c:v>
                </c:pt>
                <c:pt idx="6">
                  <c:v>11538.513717468602</c:v>
                </c:pt>
                <c:pt idx="7">
                  <c:v>11695.314523405201</c:v>
                </c:pt>
                <c:pt idx="8">
                  <c:v>11763.375915160741</c:v>
                </c:pt>
                <c:pt idx="9">
                  <c:v>11911.252566804616</c:v>
                </c:pt>
                <c:pt idx="10">
                  <c:v>12105.318406270409</c:v>
                </c:pt>
                <c:pt idx="11">
                  <c:v>12492.950591770081</c:v>
                </c:pt>
                <c:pt idx="12">
                  <c:v>12903.476677262501</c:v>
                </c:pt>
                <c:pt idx="13">
                  <c:v>13287.610676681907</c:v>
                </c:pt>
                <c:pt idx="14">
                  <c:v>12986.146698744469</c:v>
                </c:pt>
                <c:pt idx="15">
                  <c:v>13046.707939981072</c:v>
                </c:pt>
                <c:pt idx="16">
                  <c:v>13211.494868611218</c:v>
                </c:pt>
                <c:pt idx="17">
                  <c:v>13116.621166273702</c:v>
                </c:pt>
                <c:pt idx="18">
                  <c:v>13414.75671409952</c:v>
                </c:pt>
                <c:pt idx="19">
                  <c:v>13897.082945679889</c:v>
                </c:pt>
                <c:pt idx="20">
                  <c:v>14294.655846518182</c:v>
                </c:pt>
                <c:pt idx="21">
                  <c:v>14124.441856271154</c:v>
                </c:pt>
                <c:pt idx="22">
                  <c:v>14247.584944167151</c:v>
                </c:pt>
                <c:pt idx="23">
                  <c:v>14546.67514686198</c:v>
                </c:pt>
                <c:pt idx="24">
                  <c:v>14828.57072284415</c:v>
                </c:pt>
                <c:pt idx="25">
                  <c:v>15766.534559181158</c:v>
                </c:pt>
                <c:pt idx="26">
                  <c:v>17460.676216225456</c:v>
                </c:pt>
                <c:pt idx="27">
                  <c:v>18224.757872477556</c:v>
                </c:pt>
                <c:pt idx="28">
                  <c:v>18207.138368034812</c:v>
                </c:pt>
                <c:pt idx="29">
                  <c:v>18694.734747226132</c:v>
                </c:pt>
                <c:pt idx="30">
                  <c:v>18597.563638778556</c:v>
                </c:pt>
                <c:pt idx="31">
                  <c:v>18547.460807966931</c:v>
                </c:pt>
                <c:pt idx="32">
                  <c:v>18588.648224480716</c:v>
                </c:pt>
                <c:pt idx="33">
                  <c:v>18538.062430354821</c:v>
                </c:pt>
                <c:pt idx="34">
                  <c:v>18434.485429421729</c:v>
                </c:pt>
                <c:pt idx="35">
                  <c:v>18400.984795546734</c:v>
                </c:pt>
                <c:pt idx="36">
                  <c:v>18778.756646366252</c:v>
                </c:pt>
                <c:pt idx="37">
                  <c:v>18979.507558865254</c:v>
                </c:pt>
                <c:pt idx="38">
                  <c:v>18728.900216440212</c:v>
                </c:pt>
                <c:pt idx="39">
                  <c:v>19222.112130689446</c:v>
                </c:pt>
                <c:pt idx="40">
                  <c:v>19980.028797189749</c:v>
                </c:pt>
                <c:pt idx="41">
                  <c:v>20415.16923971484</c:v>
                </c:pt>
                <c:pt idx="42">
                  <c:v>21006.472323993399</c:v>
                </c:pt>
                <c:pt idx="43">
                  <c:v>21452.202052936096</c:v>
                </c:pt>
                <c:pt idx="44">
                  <c:v>22760.640755631772</c:v>
                </c:pt>
                <c:pt idx="45">
                  <c:v>24414.305401544261</c:v>
                </c:pt>
                <c:pt idx="46">
                  <c:v>25823.087078689117</c:v>
                </c:pt>
                <c:pt idx="47">
                  <c:v>26456.216123608301</c:v>
                </c:pt>
                <c:pt idx="48">
                  <c:v>24578.488907522929</c:v>
                </c:pt>
                <c:pt idx="49">
                  <c:v>23731.50700950031</c:v>
                </c:pt>
                <c:pt idx="50">
                  <c:v>24611.408289259565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Wool</c:v>
                </c:pt>
              </c:strCache>
            </c:strRef>
          </c:tx>
          <c:spPr>
            <a:ln w="64516">
              <a:solidFill>
                <a:srgbClr val="D90F98"/>
              </a:solidFill>
              <a:prstDash val="solid"/>
            </a:ln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strCache>
            </c:strRef>
          </c:cat>
          <c:val>
            <c:numRef>
              <c:f>Sheet1!$C$2:$C$62</c:f>
              <c:numCache>
                <c:formatCode>#,##0</c:formatCode>
                <c:ptCount val="61"/>
                <c:pt idx="0">
                  <c:v>1495</c:v>
                </c:pt>
                <c:pt idx="1">
                  <c:v>1505</c:v>
                </c:pt>
                <c:pt idx="2">
                  <c:v>1501</c:v>
                </c:pt>
                <c:pt idx="3">
                  <c:v>1475</c:v>
                </c:pt>
                <c:pt idx="4">
                  <c:v>1460</c:v>
                </c:pt>
                <c:pt idx="5">
                  <c:v>1473</c:v>
                </c:pt>
                <c:pt idx="6">
                  <c:v>1545</c:v>
                </c:pt>
                <c:pt idx="7">
                  <c:v>1473</c:v>
                </c:pt>
                <c:pt idx="8">
                  <c:v>1565</c:v>
                </c:pt>
                <c:pt idx="9">
                  <c:v>1604</c:v>
                </c:pt>
                <c:pt idx="10">
                  <c:v>1500</c:v>
                </c:pt>
                <c:pt idx="11">
                  <c:v>1480</c:v>
                </c:pt>
                <c:pt idx="12">
                  <c:v>1578</c:v>
                </c:pt>
                <c:pt idx="13">
                  <c:v>1443</c:v>
                </c:pt>
                <c:pt idx="14">
                  <c:v>1262</c:v>
                </c:pt>
                <c:pt idx="15">
                  <c:v>1358</c:v>
                </c:pt>
                <c:pt idx="16">
                  <c:v>1515</c:v>
                </c:pt>
                <c:pt idx="17">
                  <c:v>1478</c:v>
                </c:pt>
                <c:pt idx="18">
                  <c:v>1481</c:v>
                </c:pt>
                <c:pt idx="19">
                  <c:v>1558</c:v>
                </c:pt>
                <c:pt idx="20">
                  <c:v>1567</c:v>
                </c:pt>
                <c:pt idx="21">
                  <c:v>1576</c:v>
                </c:pt>
                <c:pt idx="22">
                  <c:v>1556</c:v>
                </c:pt>
                <c:pt idx="23">
                  <c:v>1612</c:v>
                </c:pt>
                <c:pt idx="24">
                  <c:v>1621</c:v>
                </c:pt>
                <c:pt idx="25">
                  <c:v>1624.751</c:v>
                </c:pt>
                <c:pt idx="26">
                  <c:v>1708.4380000000001</c:v>
                </c:pt>
                <c:pt idx="27">
                  <c:v>1754.1659999999999</c:v>
                </c:pt>
                <c:pt idx="28">
                  <c:v>1903.78</c:v>
                </c:pt>
                <c:pt idx="29">
                  <c:v>1860.74</c:v>
                </c:pt>
                <c:pt idx="30">
                  <c:v>1627.53</c:v>
                </c:pt>
                <c:pt idx="31">
                  <c:v>1800.96</c:v>
                </c:pt>
                <c:pt idx="32">
                  <c:v>1756.54</c:v>
                </c:pt>
                <c:pt idx="33">
                  <c:v>1648.73</c:v>
                </c:pt>
                <c:pt idx="34">
                  <c:v>1723.44</c:v>
                </c:pt>
                <c:pt idx="35">
                  <c:v>1554.46</c:v>
                </c:pt>
                <c:pt idx="36">
                  <c:v>1440</c:v>
                </c:pt>
                <c:pt idx="37">
                  <c:v>1361</c:v>
                </c:pt>
                <c:pt idx="38">
                  <c:v>1293</c:v>
                </c:pt>
                <c:pt idx="39">
                  <c:v>1393</c:v>
                </c:pt>
                <c:pt idx="40">
                  <c:v>1380</c:v>
                </c:pt>
                <c:pt idx="41">
                  <c:v>1361</c:v>
                </c:pt>
                <c:pt idx="42">
                  <c:v>1268</c:v>
                </c:pt>
                <c:pt idx="43">
                  <c:v>1227</c:v>
                </c:pt>
                <c:pt idx="44">
                  <c:v>1221</c:v>
                </c:pt>
                <c:pt idx="45">
                  <c:v>1218</c:v>
                </c:pt>
                <c:pt idx="46">
                  <c:v>1234</c:v>
                </c:pt>
                <c:pt idx="47">
                  <c:v>1202</c:v>
                </c:pt>
                <c:pt idx="48">
                  <c:v>1209</c:v>
                </c:pt>
                <c:pt idx="49">
                  <c:v>1149.1025351293829</c:v>
                </c:pt>
                <c:pt idx="50">
                  <c:v>1169.0388057522061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Non-Cell.</c:v>
                </c:pt>
              </c:strCache>
            </c:strRef>
          </c:tx>
          <c:spPr>
            <a:ln w="63500"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strCache>
            </c:strRef>
          </c:cat>
          <c:val>
            <c:numRef>
              <c:f>Sheet1!$D$2:$D$62</c:f>
              <c:numCache>
                <c:formatCode>#,##0</c:formatCode>
                <c:ptCount val="61"/>
                <c:pt idx="0">
                  <c:v>702</c:v>
                </c:pt>
                <c:pt idx="1">
                  <c:v>830</c:v>
                </c:pt>
                <c:pt idx="2">
                  <c:v>1080</c:v>
                </c:pt>
                <c:pt idx="3">
                  <c:v>1331</c:v>
                </c:pt>
                <c:pt idx="4">
                  <c:v>1687</c:v>
                </c:pt>
                <c:pt idx="5">
                  <c:v>2052</c:v>
                </c:pt>
                <c:pt idx="6">
                  <c:v>2371</c:v>
                </c:pt>
                <c:pt idx="7">
                  <c:v>2730</c:v>
                </c:pt>
                <c:pt idx="8">
                  <c:v>3578</c:v>
                </c:pt>
                <c:pt idx="9">
                  <c:v>4178</c:v>
                </c:pt>
                <c:pt idx="10">
                  <c:v>4700</c:v>
                </c:pt>
                <c:pt idx="11">
                  <c:v>5609</c:v>
                </c:pt>
                <c:pt idx="12">
                  <c:v>6377</c:v>
                </c:pt>
                <c:pt idx="13">
                  <c:v>7640</c:v>
                </c:pt>
                <c:pt idx="14">
                  <c:v>7487</c:v>
                </c:pt>
                <c:pt idx="15">
                  <c:v>7353</c:v>
                </c:pt>
                <c:pt idx="16">
                  <c:v>8601</c:v>
                </c:pt>
                <c:pt idx="17">
                  <c:v>9149</c:v>
                </c:pt>
                <c:pt idx="18">
                  <c:v>10032</c:v>
                </c:pt>
                <c:pt idx="19">
                  <c:v>10614</c:v>
                </c:pt>
                <c:pt idx="20">
                  <c:v>10475.6</c:v>
                </c:pt>
                <c:pt idx="21">
                  <c:v>10827.2</c:v>
                </c:pt>
                <c:pt idx="22">
                  <c:v>10145.299999999987</c:v>
                </c:pt>
                <c:pt idx="23">
                  <c:v>11076.3</c:v>
                </c:pt>
                <c:pt idx="24">
                  <c:v>11804</c:v>
                </c:pt>
                <c:pt idx="25">
                  <c:v>12489</c:v>
                </c:pt>
                <c:pt idx="26">
                  <c:v>12927</c:v>
                </c:pt>
                <c:pt idx="27">
                  <c:v>13741</c:v>
                </c:pt>
                <c:pt idx="28">
                  <c:v>14417</c:v>
                </c:pt>
                <c:pt idx="29">
                  <c:v>14746.5</c:v>
                </c:pt>
                <c:pt idx="30">
                  <c:v>14894</c:v>
                </c:pt>
                <c:pt idx="31">
                  <c:v>15273</c:v>
                </c:pt>
                <c:pt idx="32">
                  <c:v>16161</c:v>
                </c:pt>
                <c:pt idx="33">
                  <c:v>16587</c:v>
                </c:pt>
                <c:pt idx="34">
                  <c:v>17939</c:v>
                </c:pt>
                <c:pt idx="35">
                  <c:v>18377</c:v>
                </c:pt>
                <c:pt idx="36">
                  <c:v>19765</c:v>
                </c:pt>
                <c:pt idx="37">
                  <c:v>22396</c:v>
                </c:pt>
                <c:pt idx="38">
                  <c:v>23254</c:v>
                </c:pt>
                <c:pt idx="39">
                  <c:v>24485</c:v>
                </c:pt>
                <c:pt idx="40">
                  <c:v>26219</c:v>
                </c:pt>
                <c:pt idx="41">
                  <c:v>26244</c:v>
                </c:pt>
                <c:pt idx="42">
                  <c:v>28024</c:v>
                </c:pt>
                <c:pt idx="43">
                  <c:v>29467</c:v>
                </c:pt>
                <c:pt idx="44">
                  <c:v>31453</c:v>
                </c:pt>
                <c:pt idx="45">
                  <c:v>33511</c:v>
                </c:pt>
                <c:pt idx="46">
                  <c:v>35098</c:v>
                </c:pt>
                <c:pt idx="47">
                  <c:v>38034</c:v>
                </c:pt>
                <c:pt idx="48">
                  <c:v>36686</c:v>
                </c:pt>
                <c:pt idx="49">
                  <c:v>36667.479102840625</c:v>
                </c:pt>
                <c:pt idx="50">
                  <c:v>39496.133021506175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Cell.</c:v>
                </c:pt>
              </c:strCache>
            </c:strRef>
          </c:tx>
          <c:spPr>
            <a:ln w="63500">
              <a:solidFill>
                <a:srgbClr val="F79646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strCache>
            </c:strRef>
          </c:cat>
          <c:val>
            <c:numRef>
              <c:f>Sheet1!$E$2:$E$62</c:f>
              <c:numCache>
                <c:formatCode>#,##0</c:formatCode>
                <c:ptCount val="61"/>
                <c:pt idx="0">
                  <c:v>2600</c:v>
                </c:pt>
                <c:pt idx="1">
                  <c:v>2682</c:v>
                </c:pt>
                <c:pt idx="2">
                  <c:v>2856</c:v>
                </c:pt>
                <c:pt idx="3">
                  <c:v>3050</c:v>
                </c:pt>
                <c:pt idx="4">
                  <c:v>3279</c:v>
                </c:pt>
                <c:pt idx="5">
                  <c:v>3339</c:v>
                </c:pt>
                <c:pt idx="6">
                  <c:v>3341</c:v>
                </c:pt>
                <c:pt idx="7">
                  <c:v>3314</c:v>
                </c:pt>
                <c:pt idx="8">
                  <c:v>3528</c:v>
                </c:pt>
                <c:pt idx="9">
                  <c:v>3555</c:v>
                </c:pt>
                <c:pt idx="10">
                  <c:v>3436</c:v>
                </c:pt>
                <c:pt idx="11">
                  <c:v>3455</c:v>
                </c:pt>
                <c:pt idx="12">
                  <c:v>3559</c:v>
                </c:pt>
                <c:pt idx="13">
                  <c:v>3660</c:v>
                </c:pt>
                <c:pt idx="14">
                  <c:v>3532</c:v>
                </c:pt>
                <c:pt idx="15">
                  <c:v>2959</c:v>
                </c:pt>
                <c:pt idx="16">
                  <c:v>3210</c:v>
                </c:pt>
                <c:pt idx="17">
                  <c:v>3281</c:v>
                </c:pt>
                <c:pt idx="18">
                  <c:v>3318</c:v>
                </c:pt>
                <c:pt idx="19">
                  <c:v>3371</c:v>
                </c:pt>
                <c:pt idx="20">
                  <c:v>3242.4</c:v>
                </c:pt>
                <c:pt idx="21">
                  <c:v>3204.1</c:v>
                </c:pt>
                <c:pt idx="22">
                  <c:v>2945.7</c:v>
                </c:pt>
                <c:pt idx="23">
                  <c:v>2929.3</c:v>
                </c:pt>
                <c:pt idx="24">
                  <c:v>2996.1</c:v>
                </c:pt>
                <c:pt idx="25">
                  <c:v>2931</c:v>
                </c:pt>
                <c:pt idx="26">
                  <c:v>2859</c:v>
                </c:pt>
                <c:pt idx="27">
                  <c:v>2825</c:v>
                </c:pt>
                <c:pt idx="28">
                  <c:v>2896</c:v>
                </c:pt>
                <c:pt idx="29">
                  <c:v>2943.2</c:v>
                </c:pt>
                <c:pt idx="30">
                  <c:v>2758</c:v>
                </c:pt>
                <c:pt idx="31">
                  <c:v>2433</c:v>
                </c:pt>
                <c:pt idx="32">
                  <c:v>2326.6</c:v>
                </c:pt>
                <c:pt idx="33">
                  <c:v>2329</c:v>
                </c:pt>
                <c:pt idx="34">
                  <c:v>2303</c:v>
                </c:pt>
                <c:pt idx="35">
                  <c:v>2436</c:v>
                </c:pt>
                <c:pt idx="36">
                  <c:v>2270</c:v>
                </c:pt>
                <c:pt idx="37">
                  <c:v>2270</c:v>
                </c:pt>
                <c:pt idx="38">
                  <c:v>2227</c:v>
                </c:pt>
                <c:pt idx="39">
                  <c:v>2075</c:v>
                </c:pt>
                <c:pt idx="40">
                  <c:v>2215.1999999999998</c:v>
                </c:pt>
                <c:pt idx="41">
                  <c:v>2082</c:v>
                </c:pt>
                <c:pt idx="42">
                  <c:v>2119</c:v>
                </c:pt>
                <c:pt idx="43">
                  <c:v>2260</c:v>
                </c:pt>
                <c:pt idx="44">
                  <c:v>2472</c:v>
                </c:pt>
                <c:pt idx="45">
                  <c:v>2483</c:v>
                </c:pt>
                <c:pt idx="46">
                  <c:v>2640</c:v>
                </c:pt>
                <c:pt idx="47">
                  <c:v>2920</c:v>
                </c:pt>
                <c:pt idx="48">
                  <c:v>2545</c:v>
                </c:pt>
                <c:pt idx="49">
                  <c:v>2815.0875264314823</c:v>
                </c:pt>
                <c:pt idx="50">
                  <c:v>3032.2529427038567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spPr>
            <a:ln w="1270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strCache>
            </c:strRef>
          </c:cat>
          <c:val>
            <c:numRef>
              <c:f>Sheet1!$F$2:$F$62</c:f>
              <c:numCache>
                <c:formatCode>General</c:formatCode>
                <c:ptCount val="61"/>
                <c:pt idx="50" formatCode="#,##0">
                  <c:v>24611.408289259565</c:v>
                </c:pt>
                <c:pt idx="60">
                  <c:v>29000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</c:strCache>
            </c:strRef>
          </c:tx>
          <c:spPr>
            <a:ln w="127000">
              <a:solidFill>
                <a:srgbClr val="FE2AEC"/>
              </a:solidFill>
              <a:prstDash val="sysDot"/>
            </a:ln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strCache>
            </c:strRef>
          </c:cat>
          <c:val>
            <c:numRef>
              <c:f>Sheet1!$G$2:$G$62</c:f>
              <c:numCache>
                <c:formatCode>General</c:formatCode>
                <c:ptCount val="61"/>
                <c:pt idx="50" formatCode="#,##0">
                  <c:v>1169.0388057522061</c:v>
                </c:pt>
                <c:pt idx="60">
                  <c:v>1200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</c:strCache>
            </c:strRef>
          </c:tx>
          <c:spPr>
            <a:ln w="127000" cmpd="sng">
              <a:solidFill>
                <a:srgbClr val="F79646"/>
              </a:solidFill>
              <a:prstDash val="sysDot"/>
            </a:ln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strCache>
            </c:strRef>
          </c:cat>
          <c:val>
            <c:numRef>
              <c:f>Sheet1!$H$2:$H$62</c:f>
              <c:numCache>
                <c:formatCode>General</c:formatCode>
                <c:ptCount val="61"/>
                <c:pt idx="50" formatCode="#,##0">
                  <c:v>39496.133021506175</c:v>
                </c:pt>
                <c:pt idx="60">
                  <c:v>56000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</c:strCache>
            </c:strRef>
          </c:tx>
          <c:spPr>
            <a:ln w="127000" cap="rnd" cmpd="sng">
              <a:solidFill>
                <a:srgbClr val="F79646">
                  <a:lumMod val="60000"/>
                  <a:lumOff val="40000"/>
                </a:srgbClr>
              </a:solidFill>
              <a:prstDash val="sysDot"/>
              <a:tailEnd type="none"/>
            </a:ln>
          </c:spPr>
          <c:cat>
            <c:strRef>
              <c:f>Sheet1!$A$2:$A$62</c:f>
              <c:strCach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strCache>
            </c:strRef>
          </c:cat>
          <c:val>
            <c:numRef>
              <c:f>Sheet1!$I$2:$I$62</c:f>
              <c:numCache>
                <c:formatCode>General</c:formatCode>
                <c:ptCount val="61"/>
                <c:pt idx="50" formatCode="#,##0">
                  <c:v>3032.2529427038567</c:v>
                </c:pt>
                <c:pt idx="60">
                  <c:v>4000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864360"/>
        <c:axId val="420663072"/>
      </c:lineChart>
      <c:catAx>
        <c:axId val="396864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24">
            <a:solidFill>
              <a:srgbClr val="FFFFCC"/>
            </a:solidFill>
            <a:prstDash val="solid"/>
          </a:ln>
        </c:spPr>
        <c:txPr>
          <a:bodyPr rot="0" vert="horz"/>
          <a:lstStyle/>
          <a:p>
            <a:pPr>
              <a:defRPr lang="en-US" sz="2800">
                <a:solidFill>
                  <a:srgbClr val="FFFFCC"/>
                </a:solidFill>
                <a:latin typeface="Arial"/>
              </a:defRPr>
            </a:pPr>
            <a:endParaRPr lang="en-US"/>
          </a:p>
        </c:txPr>
        <c:crossAx val="420663072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420663072"/>
        <c:scaling>
          <c:orientation val="minMax"/>
          <c:max val="50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3524">
            <a:solidFill>
              <a:srgbClr val="FFFFCC"/>
            </a:solidFill>
            <a:prstDash val="solid"/>
          </a:ln>
        </c:spPr>
        <c:txPr>
          <a:bodyPr rot="0" vert="horz"/>
          <a:lstStyle/>
          <a:p>
            <a:pPr>
              <a:defRPr lang="en-US" sz="2800">
                <a:solidFill>
                  <a:srgbClr val="FFFFCC"/>
                </a:solidFill>
                <a:latin typeface="Arial"/>
              </a:defRPr>
            </a:pPr>
            <a:endParaRPr lang="en-US"/>
          </a:p>
        </c:txPr>
        <c:crossAx val="396864360"/>
        <c:crosses val="autoZero"/>
        <c:crossBetween val="between"/>
        <c:dispUnits>
          <c:builtInUnit val="thousands"/>
        </c:dispUnits>
      </c:valAx>
      <c:spPr>
        <a:noFill/>
        <a:ln w="14095">
          <a:noFill/>
          <a:prstDash val="solid"/>
        </a:ln>
      </c:spPr>
    </c:plotArea>
    <c:plotVisOnly val="1"/>
    <c:dispBlanksAs val="span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bg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  <c:userShapes r:id="rId3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54443841071803E-2"/>
          <c:y val="0.27653256704981"/>
          <c:w val="0.86490892840981204"/>
          <c:h val="0.62918573413617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TEXTILE CONSUMPTION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Sheet1!$A$2:$A$70</c:f>
              <c:numCache>
                <c:formatCode>General</c:formatCode>
                <c:ptCount val="6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</c:numCache>
            </c:numRef>
          </c:cat>
          <c:val>
            <c:numRef>
              <c:f>Sheet1!$B$2:$B$70</c:f>
              <c:numCache>
                <c:formatCode>General</c:formatCode>
                <c:ptCount val="69"/>
                <c:pt idx="0">
                  <c:v>10.3557859271355</c:v>
                </c:pt>
                <c:pt idx="1">
                  <c:v>10.0851401910879</c:v>
                </c:pt>
                <c:pt idx="2">
                  <c:v>9.901951770157476</c:v>
                </c:pt>
                <c:pt idx="3">
                  <c:v>10.1465202926918</c:v>
                </c:pt>
                <c:pt idx="4">
                  <c:v>10.829800097031701</c:v>
                </c:pt>
                <c:pt idx="5">
                  <c:v>11.3183898311924</c:v>
                </c:pt>
                <c:pt idx="6">
                  <c:v>11.5385137174686</c:v>
                </c:pt>
                <c:pt idx="7">
                  <c:v>11.6953145234052</c:v>
                </c:pt>
                <c:pt idx="8">
                  <c:v>11.7633759151608</c:v>
                </c:pt>
                <c:pt idx="9">
                  <c:v>11.911252566804601</c:v>
                </c:pt>
                <c:pt idx="10">
                  <c:v>12.10531840627041</c:v>
                </c:pt>
                <c:pt idx="11">
                  <c:v>12.49295059177008</c:v>
                </c:pt>
                <c:pt idx="12">
                  <c:v>12.9034766772625</c:v>
                </c:pt>
                <c:pt idx="13">
                  <c:v>13.28761067668191</c:v>
                </c:pt>
                <c:pt idx="14">
                  <c:v>12.98614669874447</c:v>
                </c:pt>
                <c:pt idx="15">
                  <c:v>13.046707939981131</c:v>
                </c:pt>
                <c:pt idx="16">
                  <c:v>13.211494868611201</c:v>
                </c:pt>
                <c:pt idx="17">
                  <c:v>13.116621166273699</c:v>
                </c:pt>
                <c:pt idx="18">
                  <c:v>13.41475671409952</c:v>
                </c:pt>
                <c:pt idx="19">
                  <c:v>13.8970829456799</c:v>
                </c:pt>
                <c:pt idx="20">
                  <c:v>14.29465584651817</c:v>
                </c:pt>
                <c:pt idx="21">
                  <c:v>14.12444185627114</c:v>
                </c:pt>
                <c:pt idx="22">
                  <c:v>14.24758494416715</c:v>
                </c:pt>
                <c:pt idx="23">
                  <c:v>14.546675146861981</c:v>
                </c:pt>
                <c:pt idx="24">
                  <c:v>14.828570722844139</c:v>
                </c:pt>
                <c:pt idx="25">
                  <c:v>15.76653455918116</c:v>
                </c:pt>
                <c:pt idx="26">
                  <c:v>17.460676216225419</c:v>
                </c:pt>
                <c:pt idx="27">
                  <c:v>18.224757872477571</c:v>
                </c:pt>
                <c:pt idx="28">
                  <c:v>18.20713836803483</c:v>
                </c:pt>
                <c:pt idx="29">
                  <c:v>18.694734747226139</c:v>
                </c:pt>
                <c:pt idx="30">
                  <c:v>18.597563638778581</c:v>
                </c:pt>
                <c:pt idx="31">
                  <c:v>18.547460807966921</c:v>
                </c:pt>
                <c:pt idx="32">
                  <c:v>18.588648224480739</c:v>
                </c:pt>
                <c:pt idx="33">
                  <c:v>18.53806243035482</c:v>
                </c:pt>
                <c:pt idx="34">
                  <c:v>18.434485429421681</c:v>
                </c:pt>
                <c:pt idx="35">
                  <c:v>18.400984795546641</c:v>
                </c:pt>
                <c:pt idx="36">
                  <c:v>18.778756646366219</c:v>
                </c:pt>
                <c:pt idx="37">
                  <c:v>18.979507558865311</c:v>
                </c:pt>
                <c:pt idx="38">
                  <c:v>18.728900216440231</c:v>
                </c:pt>
                <c:pt idx="39">
                  <c:v>19.22211213068945</c:v>
                </c:pt>
                <c:pt idx="40">
                  <c:v>19.88993550360151</c:v>
                </c:pt>
                <c:pt idx="41">
                  <c:v>20.374466360260332</c:v>
                </c:pt>
                <c:pt idx="42">
                  <c:v>20.87467621367589</c:v>
                </c:pt>
                <c:pt idx="43">
                  <c:v>21.35170014975651</c:v>
                </c:pt>
                <c:pt idx="44">
                  <c:v>22.379307853594351</c:v>
                </c:pt>
                <c:pt idx="45">
                  <c:v>24.19614942456667</c:v>
                </c:pt>
                <c:pt idx="46">
                  <c:v>25.66665133657218</c:v>
                </c:pt>
                <c:pt idx="47">
                  <c:v>26.605433987626871</c:v>
                </c:pt>
                <c:pt idx="48">
                  <c:v>25.44768316525694</c:v>
                </c:pt>
                <c:pt idx="49">
                  <c:v>24.44144931781813</c:v>
                </c:pt>
                <c:pt idx="50">
                  <c:v>25.001846929868389</c:v>
                </c:pt>
                <c:pt idx="51">
                  <c:v>23.920954413194771</c:v>
                </c:pt>
                <c:pt idx="52">
                  <c:v>23.46198798299017</c:v>
                </c:pt>
                <c:pt idx="53">
                  <c:v>24.727144212651339</c:v>
                </c:pt>
                <c:pt idx="54">
                  <c:v>25.491201360869201</c:v>
                </c:pt>
                <c:pt idx="6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PROJECTIONS</c:v>
                </c:pt>
              </c:strCache>
            </c:strRef>
          </c:tx>
          <c:spPr>
            <a:solidFill>
              <a:schemeClr val="tx1"/>
            </a:solidFill>
            <a:ln>
              <a:solidFill>
                <a:prstClr val="black"/>
              </a:solidFill>
            </a:ln>
          </c:spPr>
          <c:invertIfNegative val="0"/>
          <c:dPt>
            <c:idx val="60"/>
            <c:invertIfNegative val="0"/>
            <c:bubble3D val="0"/>
            <c:spPr>
              <a:solidFill>
                <a:schemeClr val="tx2"/>
              </a:solidFill>
              <a:ln>
                <a:solidFill>
                  <a:prstClr val="black"/>
                </a:solidFill>
              </a:ln>
            </c:spPr>
          </c:dPt>
          <c:dPt>
            <c:idx val="65"/>
            <c:invertIfNegative val="0"/>
            <c:bubble3D val="0"/>
            <c:spPr>
              <a:solidFill>
                <a:schemeClr val="tx2"/>
              </a:solidFill>
              <a:ln>
                <a:solidFill>
                  <a:prstClr val="black"/>
                </a:solidFill>
              </a:ln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Sheet1!$A$2:$A$70</c:f>
              <c:numCache>
                <c:formatCode>General</c:formatCode>
                <c:ptCount val="6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</c:numCache>
            </c:numRef>
          </c:cat>
          <c:val>
            <c:numRef>
              <c:f>Sheet1!$C$2:$C$70</c:f>
              <c:numCache>
                <c:formatCode>General</c:formatCode>
                <c:ptCount val="69"/>
                <c:pt idx="60">
                  <c:v>29.452707038260279</c:v>
                </c:pt>
                <c:pt idx="65">
                  <c:v>33.191636231625047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100"/>
        <c:axId val="420664248"/>
        <c:axId val="42066385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Market Share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circle"/>
            <c:size val="13"/>
            <c:spPr>
              <a:solidFill>
                <a:srgbClr val="FF0000"/>
              </a:solidFill>
              <a:ln>
                <a:solidFill>
                  <a:prstClr val="black"/>
                </a:solidFill>
              </a:ln>
            </c:spPr>
          </c:marker>
          <c:dLbls>
            <c:dLbl>
              <c:idx val="5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0"/>
              <c:layout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5"/>
              <c:layout>
                <c:manualLayout>
                  <c:x val="-1.00574712643677E-2"/>
                  <c:y val="7.1894594304113903E-17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Sheet1!$A$2:$A$70</c:f>
              <c:numCache>
                <c:formatCode>General</c:formatCode>
                <c:ptCount val="6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</c:numCache>
            </c:numRef>
          </c:cat>
          <c:val>
            <c:numRef>
              <c:f>Sheet1!$D$2:$D$70</c:f>
              <c:numCache>
                <c:formatCode>General</c:formatCode>
                <c:ptCount val="69"/>
                <c:pt idx="0">
                  <c:v>68.342455174892478</c:v>
                </c:pt>
                <c:pt idx="1">
                  <c:v>66.779542915059423</c:v>
                </c:pt>
                <c:pt idx="2">
                  <c:v>64.554292355652478</c:v>
                </c:pt>
                <c:pt idx="3">
                  <c:v>63.405764244734762</c:v>
                </c:pt>
                <c:pt idx="4">
                  <c:v>62.760347472169173</c:v>
                </c:pt>
                <c:pt idx="5">
                  <c:v>62.249186906019268</c:v>
                </c:pt>
                <c:pt idx="6">
                  <c:v>61.389722534032543</c:v>
                </c:pt>
                <c:pt idx="7">
                  <c:v>60.874052971349748</c:v>
                </c:pt>
                <c:pt idx="8">
                  <c:v>57.566602321690901</c:v>
                </c:pt>
                <c:pt idx="9">
                  <c:v>56.0575630045387</c:v>
                </c:pt>
                <c:pt idx="10">
                  <c:v>55.678860793045118</c:v>
                </c:pt>
                <c:pt idx="11">
                  <c:v>54.230053323390322</c:v>
                </c:pt>
                <c:pt idx="12">
                  <c:v>52.845250353062383</c:v>
                </c:pt>
                <c:pt idx="13">
                  <c:v>51.046096632312093</c:v>
                </c:pt>
                <c:pt idx="14">
                  <c:v>51.395382529066048</c:v>
                </c:pt>
                <c:pt idx="15">
                  <c:v>52.784974324578123</c:v>
                </c:pt>
                <c:pt idx="16">
                  <c:v>49.784257841257947</c:v>
                </c:pt>
                <c:pt idx="17">
                  <c:v>48.535818834601599</c:v>
                </c:pt>
                <c:pt idx="18">
                  <c:v>47.492998136968779</c:v>
                </c:pt>
                <c:pt idx="19">
                  <c:v>47.204632458548453</c:v>
                </c:pt>
                <c:pt idx="20">
                  <c:v>48.325970809706448</c:v>
                </c:pt>
                <c:pt idx="21">
                  <c:v>47.506271002486898</c:v>
                </c:pt>
                <c:pt idx="22">
                  <c:v>49.308840973249893</c:v>
                </c:pt>
                <c:pt idx="23">
                  <c:v>48.224845712937039</c:v>
                </c:pt>
                <c:pt idx="24">
                  <c:v>47.451926298730541</c:v>
                </c:pt>
                <c:pt idx="25">
                  <c:v>48.052169524300332</c:v>
                </c:pt>
                <c:pt idx="26">
                  <c:v>49.951706957647588</c:v>
                </c:pt>
                <c:pt idx="27">
                  <c:v>49.869464589924249</c:v>
                </c:pt>
                <c:pt idx="28">
                  <c:v>48.651074403666271</c:v>
                </c:pt>
                <c:pt idx="29">
                  <c:v>48.881289923654641</c:v>
                </c:pt>
                <c:pt idx="30">
                  <c:v>49.099764140720161</c:v>
                </c:pt>
                <c:pt idx="31">
                  <c:v>48.739306541007643</c:v>
                </c:pt>
                <c:pt idx="32">
                  <c:v>47.868435592480722</c:v>
                </c:pt>
                <c:pt idx="33">
                  <c:v>47.408538566696393</c:v>
                </c:pt>
                <c:pt idx="34">
                  <c:v>45.629998654836363</c:v>
                </c:pt>
                <c:pt idx="35">
                  <c:v>45.13536116543257</c:v>
                </c:pt>
                <c:pt idx="36">
                  <c:v>44.442809682378723</c:v>
                </c:pt>
                <c:pt idx="37">
                  <c:v>42.170585076338398</c:v>
                </c:pt>
                <c:pt idx="38">
                  <c:v>41.159794498622318</c:v>
                </c:pt>
                <c:pt idx="39">
                  <c:v>40.746298761832037</c:v>
                </c:pt>
                <c:pt idx="40">
                  <c:v>40.016661186188003</c:v>
                </c:pt>
                <c:pt idx="41">
                  <c:v>40.698900454449358</c:v>
                </c:pt>
                <c:pt idx="42">
                  <c:v>39.924273188495171</c:v>
                </c:pt>
                <c:pt idx="43">
                  <c:v>39.317604028894372</c:v>
                </c:pt>
                <c:pt idx="44">
                  <c:v>38.903412576177423</c:v>
                </c:pt>
                <c:pt idx="45">
                  <c:v>39.402179754207353</c:v>
                </c:pt>
                <c:pt idx="46">
                  <c:v>39.611076823523078</c:v>
                </c:pt>
                <c:pt idx="47">
                  <c:v>38.375933884138078</c:v>
                </c:pt>
                <c:pt idx="48">
                  <c:v>38.476247102882702</c:v>
                </c:pt>
                <c:pt idx="49">
                  <c:v>36.137039916698228</c:v>
                </c:pt>
                <c:pt idx="50">
                  <c:v>34.151867563895912</c:v>
                </c:pt>
                <c:pt idx="51">
                  <c:v>31.50024200101231</c:v>
                </c:pt>
                <c:pt idx="52">
                  <c:v>29.801709152215231</c:v>
                </c:pt>
                <c:pt idx="53">
                  <c:v>30.069980071183519</c:v>
                </c:pt>
                <c:pt idx="54">
                  <c:v>29.564148123804671</c:v>
                </c:pt>
                <c:pt idx="60">
                  <c:v>26.88726538881205</c:v>
                </c:pt>
                <c:pt idx="65">
                  <c:v>25.210308379825541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665032"/>
        <c:axId val="420664640"/>
      </c:lineChart>
      <c:valAx>
        <c:axId val="4206638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420664248"/>
        <c:crosses val="max"/>
        <c:crossBetween val="between"/>
      </c:valAx>
      <c:catAx>
        <c:axId val="4206642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42066385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420664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420665032"/>
        <c:crosses val="autoZero"/>
        <c:crossBetween val="between"/>
      </c:valAx>
      <c:catAx>
        <c:axId val="420665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066464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en-US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57038752508888"/>
          <c:y val="0.14131334061711198"/>
          <c:w val="0.85083773351860714"/>
          <c:h val="0.73129845910409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1FB714"/>
            </a:solidFill>
            <a:ln w="23789"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00ABEA"/>
              </a:solidFill>
              <a:ln w="23789">
                <a:noFill/>
              </a:ln>
            </c:spPr>
          </c:dPt>
          <c:dLbls>
            <c:dLbl>
              <c:idx val="0"/>
              <c:spPr>
                <a:noFill/>
                <a:ln w="23789">
                  <a:noFill/>
                </a:ln>
              </c:spPr>
              <c:txPr>
                <a:bodyPr/>
                <a:lstStyle/>
                <a:p>
                  <a:pPr>
                    <a:defRPr lang="en-US" sz="281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 w="23789">
                  <a:noFill/>
                </a:ln>
              </c:spPr>
              <c:txPr>
                <a:bodyPr/>
                <a:lstStyle/>
                <a:p>
                  <a:pPr>
                    <a:defRPr lang="en-US" sz="281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694450777171802E-3"/>
                  <c:y val="2.420981842636203E-2"/>
                </c:manualLayout>
              </c:layout>
              <c:spPr>
                <a:noFill/>
                <a:ln w="23789">
                  <a:noFill/>
                </a:ln>
              </c:spPr>
              <c:txPr>
                <a:bodyPr/>
                <a:lstStyle/>
                <a:p>
                  <a:pPr>
                    <a:defRPr lang="en-US" sz="281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789">
                <a:noFill/>
              </a:ln>
            </c:spPr>
            <c:txPr>
              <a:bodyPr/>
              <a:lstStyle/>
              <a:p>
                <a:pPr>
                  <a:defRPr lang="en-US" sz="280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1994</c:v>
                </c:pt>
                <c:pt idx="1">
                  <c:v>2006</c:v>
                </c:pt>
                <c:pt idx="2">
                  <c:v>2010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360</c:v>
                </c:pt>
                <c:pt idx="1">
                  <c:v>470</c:v>
                </c:pt>
                <c:pt idx="2">
                  <c:v>690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20665816"/>
        <c:axId val="420666208"/>
      </c:barChart>
      <c:catAx>
        <c:axId val="420665816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ln w="29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US" sz="28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066620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420666208"/>
        <c:scaling>
          <c:orientation val="minMax"/>
          <c:max val="8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29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US" sz="28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0665816"/>
        <c:crosses val="autoZero"/>
        <c:crossBetween val="between"/>
        <c:majorUnit val="200"/>
        <c:minorUnit val="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dirty="0" smtClean="0"/>
              <a:t>2014/15</a:t>
            </a:r>
            <a:endParaRPr lang="en-US" dirty="0"/>
          </a:p>
        </c:rich>
      </c:tx>
      <c:layout>
        <c:manualLayout>
          <c:xMode val="edge"/>
          <c:yMode val="edge"/>
          <c:x val="0.76928104575163392"/>
          <c:y val="6.770624955664324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2013/14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67325979677373"/>
                      <c:h val="0.1081937148715319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Sheet1!$B$1:$I$1</c:f>
              <c:strCache>
                <c:ptCount val="8"/>
                <c:pt idx="0">
                  <c:v>China </c:v>
                </c:pt>
                <c:pt idx="1">
                  <c:v>Bangladesh</c:v>
                </c:pt>
                <c:pt idx="2">
                  <c:v>Turkey</c:v>
                </c:pt>
                <c:pt idx="3">
                  <c:v>Indonesia</c:v>
                </c:pt>
                <c:pt idx="4">
                  <c:v>Vietnam</c:v>
                </c:pt>
                <c:pt idx="5">
                  <c:v>Thailand</c:v>
                </c:pt>
                <c:pt idx="6">
                  <c:v>Pakistan</c:v>
                </c:pt>
                <c:pt idx="7">
                  <c:v>ROW</c:v>
                </c:pt>
              </c:strCache>
            </c:strRef>
          </c:cat>
          <c:val>
            <c:numRef>
              <c:f>Sheet1!$B$2:$I$2</c:f>
              <c:numCache>
                <c:formatCode>_(* #,##0_);_(* \(#,##0\);_(* "-"??_);_(@_)</c:formatCode>
                <c:ptCount val="8"/>
                <c:pt idx="0">
                  <c:v>1646.4690579686471</c:v>
                </c:pt>
                <c:pt idx="1">
                  <c:v>964.95809481820152</c:v>
                </c:pt>
                <c:pt idx="2">
                  <c:v>772.87415632484192</c:v>
                </c:pt>
                <c:pt idx="3">
                  <c:v>770</c:v>
                </c:pt>
                <c:pt idx="4">
                  <c:v>875.06743818168343</c:v>
                </c:pt>
                <c:pt idx="5">
                  <c:v>362.4398240596322</c:v>
                </c:pt>
                <c:pt idx="6">
                  <c:v>335.57327202482054</c:v>
                </c:pt>
                <c:pt idx="7" formatCode="_(* #,##0.00_);_(* \(#,##0.00\);_(* &quot;-&quot;??_);_(@_)">
                  <c:v>1791.5131966052231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13/14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China</c:v>
                </c:pt>
                <c:pt idx="1">
                  <c:v>Bangladesh</c:v>
                </c:pt>
                <c:pt idx="2">
                  <c:v>Vietnam</c:v>
                </c:pt>
                <c:pt idx="3">
                  <c:v>Indonesia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3074.7530000000002</c:v>
                </c:pt>
                <c:pt idx="1">
                  <c:v>987.0890485521445</c:v>
                </c:pt>
                <c:pt idx="2">
                  <c:v>691</c:v>
                </c:pt>
                <c:pt idx="3">
                  <c:v>650.798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14/15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China</c:v>
                </c:pt>
                <c:pt idx="1">
                  <c:v>Bangladesh</c:v>
                </c:pt>
                <c:pt idx="2">
                  <c:v>Vietnam</c:v>
                </c:pt>
                <c:pt idx="3">
                  <c:v>Indonesia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1646.4690579686471</c:v>
                </c:pt>
                <c:pt idx="1">
                  <c:v>964.95809481820152</c:v>
                </c:pt>
                <c:pt idx="2">
                  <c:v>875.06743818168343</c:v>
                </c:pt>
                <c:pt idx="3">
                  <c:v>770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1146368"/>
        <c:axId val="390682672"/>
      </c:barChart>
      <c:catAx>
        <c:axId val="74114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682672"/>
        <c:crosses val="autoZero"/>
        <c:auto val="1"/>
        <c:lblAlgn val="ctr"/>
        <c:lblOffset val="100"/>
        <c:noMultiLvlLbl val="0"/>
      </c:catAx>
      <c:valAx>
        <c:axId val="3906826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14636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</cdr:x>
      <cdr:y>0.08451</cdr:y>
    </cdr:from>
    <cdr:to>
      <cdr:x>0.99337</cdr:x>
      <cdr:y>0.14085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543800" y="457200"/>
          <a:ext cx="782638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0.7069</cdr:x>
      <cdr:y>0.09091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6248400" cy="457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2400" b="1" dirty="0" smtClean="0">
              <a:solidFill>
                <a:schemeClr val="tx1"/>
              </a:solidFill>
            </a:rPr>
            <a:t>Cotton Consumption per Capita, in </a:t>
          </a:r>
          <a:r>
            <a:rPr lang="en-US" sz="2400" b="1" dirty="0" err="1" smtClean="0">
              <a:solidFill>
                <a:schemeClr val="tx1"/>
              </a:solidFill>
            </a:rPr>
            <a:t>kgs</a:t>
          </a:r>
          <a:endParaRPr lang="en-US" sz="2400" b="1" dirty="0" smtClean="0">
            <a:solidFill>
              <a:schemeClr val="tx1"/>
            </a:solidFill>
          </a:endParaRPr>
        </a:p>
        <a:p xmlns:a="http://schemas.openxmlformats.org/drawingml/2006/main">
          <a:endParaRPr lang="en-US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</cdr:x>
      <cdr:y>0.90909</cdr:y>
    </cdr:from>
    <cdr:to>
      <cdr:x>0.94359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4571995"/>
          <a:ext cx="8340581" cy="457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 rtl="0"/>
          <a:r>
            <a:rPr lang="en-US" sz="2400" b="1" dirty="0" smtClean="0">
              <a:solidFill>
                <a:schemeClr val="tx1"/>
              </a:solidFill>
            </a:rPr>
            <a:t>GDP per capita (PPP), in thousand international dollars</a:t>
          </a:r>
        </a:p>
        <a:p xmlns:a="http://schemas.openxmlformats.org/drawingml/2006/main">
          <a:pPr algn="r"/>
          <a:endParaRPr lang="en-US" sz="2400" dirty="0">
            <a:solidFill>
              <a:schemeClr val="tx1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0.7069</cdr:x>
      <cdr:y>0.09091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6248400" cy="457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2400" b="1" dirty="0" smtClean="0">
              <a:solidFill>
                <a:schemeClr val="tx1"/>
              </a:solidFill>
            </a:rPr>
            <a:t>Cotton Consumption per Capita, in </a:t>
          </a:r>
          <a:r>
            <a:rPr lang="en-US" sz="2400" b="1" dirty="0" err="1" smtClean="0">
              <a:solidFill>
                <a:schemeClr val="tx1"/>
              </a:solidFill>
            </a:rPr>
            <a:t>kgs</a:t>
          </a:r>
          <a:endParaRPr lang="en-US" sz="2400" b="1" dirty="0" smtClean="0">
            <a:solidFill>
              <a:schemeClr val="tx1"/>
            </a:solidFill>
          </a:endParaRPr>
        </a:p>
        <a:p xmlns:a="http://schemas.openxmlformats.org/drawingml/2006/main">
          <a:endParaRPr lang="en-US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</cdr:x>
      <cdr:y>0.90909</cdr:y>
    </cdr:from>
    <cdr:to>
      <cdr:x>0.94359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4571995"/>
          <a:ext cx="8340581" cy="457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 rtl="0"/>
          <a:r>
            <a:rPr lang="en-US" sz="2400" b="1" dirty="0" smtClean="0">
              <a:solidFill>
                <a:schemeClr val="tx1"/>
              </a:solidFill>
            </a:rPr>
            <a:t>GDP per capita (PPP), in thousand international dollars</a:t>
          </a:r>
        </a:p>
        <a:p xmlns:a="http://schemas.openxmlformats.org/drawingml/2006/main">
          <a:pPr algn="r"/>
          <a:endParaRPr lang="en-US" sz="2400" dirty="0">
            <a:solidFill>
              <a:schemeClr val="tx1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0.73276</cdr:x>
      <cdr:y>0.09091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6477000" cy="457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2400" b="1" dirty="0" smtClean="0">
              <a:solidFill>
                <a:schemeClr val="tx1"/>
              </a:solidFill>
            </a:rPr>
            <a:t>Cotton Consumption per Capita, in </a:t>
          </a:r>
          <a:r>
            <a:rPr lang="en-US" sz="2400" b="1" dirty="0" err="1" smtClean="0">
              <a:solidFill>
                <a:schemeClr val="tx1"/>
              </a:solidFill>
            </a:rPr>
            <a:t>kgs</a:t>
          </a:r>
          <a:endParaRPr lang="en-US" sz="2400" b="1" dirty="0" smtClean="0">
            <a:solidFill>
              <a:schemeClr val="tx1"/>
            </a:solidFill>
          </a:endParaRPr>
        </a:p>
        <a:p xmlns:a="http://schemas.openxmlformats.org/drawingml/2006/main">
          <a:endParaRPr lang="en-US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0.00862</cdr:x>
      <cdr:y>0.90909</cdr:y>
    </cdr:from>
    <cdr:to>
      <cdr:x>0.94359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" y="4571995"/>
          <a:ext cx="8264381" cy="457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 rtl="0"/>
          <a:r>
            <a:rPr lang="en-US" sz="2400" b="1" dirty="0" smtClean="0">
              <a:solidFill>
                <a:schemeClr val="tx1"/>
              </a:solidFill>
            </a:rPr>
            <a:t>GDP per capita (PPP), in thousand international dollars</a:t>
          </a:r>
        </a:p>
        <a:p xmlns:a="http://schemas.openxmlformats.org/drawingml/2006/main">
          <a:pPr algn="r"/>
          <a:endParaRPr lang="en-US" sz="2400" dirty="0">
            <a:solidFill>
              <a:schemeClr val="tx1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0.01724</cdr:x>
      <cdr:y>0.01471</cdr:y>
    </cdr:from>
    <cdr:to>
      <cdr:x>0.49138</cdr:x>
      <cdr:y>0.10294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" y="76200"/>
          <a:ext cx="4191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chemeClr val="tx1"/>
              </a:solidFill>
            </a:rPr>
            <a:t>Market Share of Cotton (%)</a:t>
          </a:r>
          <a:endParaRPr lang="en-US" sz="2400" b="1" dirty="0">
            <a:solidFill>
              <a:schemeClr val="tx1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0.73913</cdr:x>
      <cdr:y>0.04839</cdr:y>
    </cdr:from>
    <cdr:to>
      <cdr:x>0.87826</cdr:x>
      <cdr:y>0.23568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V="1">
          <a:off x="6477000" y="228600"/>
          <a:ext cx="1219200" cy="88486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chemeClr val="accent6">
              <a:lumMod val="60000"/>
              <a:lumOff val="40000"/>
            </a:scheme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0.77778</cdr:x>
      <cdr:y>0.23543</cdr:y>
    </cdr:from>
    <cdr:to>
      <cdr:x>0.99074</cdr:x>
      <cdr:y>0.33743</cdr:y>
    </cdr:to>
    <cdr:sp macro="" textlink="">
      <cdr:nvSpPr>
        <cdr:cNvPr id="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34200" y="1173162"/>
          <a:ext cx="1898624" cy="5083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fr-FR" sz="2400" b="1" dirty="0" smtClean="0">
              <a:solidFill>
                <a:srgbClr val="FF0000"/>
              </a:solidFill>
            </a:rPr>
            <a:t>2010/11</a:t>
          </a:r>
          <a:endParaRPr lang="fr-FR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0.15385</cdr:x>
      <cdr:y>0.75534</cdr:y>
    </cdr:from>
    <cdr:to>
      <cdr:x>0.33333</cdr:x>
      <cdr:y>0.83179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71600" y="3763962"/>
          <a:ext cx="1600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C000"/>
              </a:solidFill>
            </a:rPr>
            <a:t>Low stocks</a:t>
          </a:r>
          <a:endParaRPr lang="en-US" sz="200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0.11111</cdr:x>
      <cdr:y>0.06722</cdr:y>
    </cdr:from>
    <cdr:to>
      <cdr:x>0.40171</cdr:x>
      <cdr:y>0.20484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90600" y="334962"/>
          <a:ext cx="2590815" cy="685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2000" b="1" dirty="0" smtClean="0">
              <a:solidFill>
                <a:srgbClr val="FFC000"/>
              </a:solidFill>
            </a:rPr>
            <a:t>Unexpected surge in demand</a:t>
          </a:r>
          <a:endParaRPr lang="en-US" sz="200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0.11111</cdr:x>
      <cdr:y>0.22013</cdr:y>
    </cdr:from>
    <cdr:to>
      <cdr:x>0.14188</cdr:x>
      <cdr:y>0.52596</cdr:y>
    </cdr:to>
    <cdr:sp macro="" textlink="">
      <cdr:nvSpPr>
        <cdr:cNvPr id="9" name="Straight Arrow Connector 8"/>
        <cdr:cNvSpPr/>
      </cdr:nvSpPr>
      <cdr:spPr>
        <a:xfrm xmlns:a="http://schemas.openxmlformats.org/drawingml/2006/main" rot="5400000">
          <a:off x="365749" y="1721795"/>
          <a:ext cx="1524020" cy="274317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C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0.7094</cdr:x>
      <cdr:y>0.00605</cdr:y>
    </cdr:from>
    <cdr:to>
      <cdr:x>1</cdr:x>
      <cdr:y>0.14368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553200" y="30162"/>
          <a:ext cx="25908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2000" b="1" dirty="0" smtClean="0">
              <a:solidFill>
                <a:srgbClr val="FFC000"/>
              </a:solidFill>
            </a:rPr>
            <a:t>Collapse in mill use</a:t>
          </a:r>
          <a:endParaRPr lang="en-US" sz="200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0.31624</cdr:x>
      <cdr:y>0</cdr:y>
    </cdr:from>
    <cdr:to>
      <cdr:x>0.60684</cdr:x>
      <cdr:y>0.13762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819400" y="-655638"/>
          <a:ext cx="25908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20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Broken contracts (sellers)</a:t>
          </a:r>
          <a:endParaRPr lang="en-US" sz="2000" b="1" dirty="0">
            <a:solidFill>
              <a:schemeClr val="accent6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0.25641</cdr:x>
      <cdr:y>0.52596</cdr:y>
    </cdr:from>
    <cdr:to>
      <cdr:x>0.66666</cdr:x>
      <cdr:y>0.66358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286000" y="2620962"/>
          <a:ext cx="3657543" cy="685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20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Unexpected government interventions</a:t>
          </a:r>
          <a:endParaRPr lang="en-US" sz="2000" b="1" dirty="0">
            <a:solidFill>
              <a:schemeClr val="accent6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0.66667</cdr:x>
      <cdr:y>0.52596</cdr:y>
    </cdr:from>
    <cdr:to>
      <cdr:x>0.95727</cdr:x>
      <cdr:y>0.66358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943600" y="2620962"/>
          <a:ext cx="2590815" cy="685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20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Broken contracts (buyers)</a:t>
          </a:r>
          <a:endParaRPr lang="en-US" sz="2000" b="1" dirty="0">
            <a:solidFill>
              <a:schemeClr val="accent6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0.20855</cdr:x>
      <cdr:y>0.35776</cdr:y>
    </cdr:from>
    <cdr:to>
      <cdr:x>0.21368</cdr:x>
      <cdr:y>0.4648</cdr:y>
    </cdr:to>
    <cdr:sp macro="" textlink="">
      <cdr:nvSpPr>
        <cdr:cNvPr id="14" name="Straight Arrow Connector 13"/>
        <cdr:cNvSpPr/>
      </cdr:nvSpPr>
      <cdr:spPr>
        <a:xfrm xmlns:a="http://schemas.openxmlformats.org/drawingml/2006/main" rot="5400000">
          <a:off x="1615461" y="2026608"/>
          <a:ext cx="533412" cy="4571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chemeClr val="accent6">
              <a:lumMod val="60000"/>
              <a:lumOff val="40000"/>
            </a:scheme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Arial"/>
            </a:defRPr>
          </a:lvl1pPr>
          <a:lvl2pPr marL="457200" indent="0">
            <a:defRPr sz="1100">
              <a:solidFill>
                <a:srgbClr val="FFFFFF"/>
              </a:solidFill>
              <a:latin typeface="Arial"/>
            </a:defRPr>
          </a:lvl2pPr>
          <a:lvl3pPr marL="914400" indent="0">
            <a:defRPr sz="1100">
              <a:solidFill>
                <a:srgbClr val="FFFFFF"/>
              </a:solidFill>
              <a:latin typeface="Arial"/>
            </a:defRPr>
          </a:lvl3pPr>
          <a:lvl4pPr marL="1371600" indent="0">
            <a:defRPr sz="1100">
              <a:solidFill>
                <a:srgbClr val="FFFFFF"/>
              </a:solidFill>
              <a:latin typeface="Arial"/>
            </a:defRPr>
          </a:lvl4pPr>
          <a:lvl5pPr marL="1828800" indent="0">
            <a:defRPr sz="1100">
              <a:solidFill>
                <a:srgbClr val="FFFFFF"/>
              </a:solidFill>
              <a:latin typeface="Arial"/>
            </a:defRPr>
          </a:lvl5pPr>
          <a:lvl6pPr marL="2286000" indent="0">
            <a:defRPr sz="1100">
              <a:solidFill>
                <a:srgbClr val="FFFFFF"/>
              </a:solidFill>
              <a:latin typeface="Arial"/>
            </a:defRPr>
          </a:lvl6pPr>
          <a:lvl7pPr marL="2743200" indent="0">
            <a:defRPr sz="1100">
              <a:solidFill>
                <a:srgbClr val="FFFFFF"/>
              </a:solidFill>
              <a:latin typeface="Arial"/>
            </a:defRPr>
          </a:lvl7pPr>
          <a:lvl8pPr marL="3200400" indent="0">
            <a:defRPr sz="1100">
              <a:solidFill>
                <a:srgbClr val="FFFFFF"/>
              </a:solidFill>
              <a:latin typeface="Arial"/>
            </a:defRPr>
          </a:lvl8pPr>
          <a:lvl9pPr marL="3657600" indent="0">
            <a:defRPr sz="11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0.17094</cdr:x>
      <cdr:y>0.22013</cdr:y>
    </cdr:from>
    <cdr:to>
      <cdr:x>0.35897</cdr:x>
      <cdr:y>0.35776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523998" y="1096942"/>
          <a:ext cx="1676402" cy="685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20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Speculation surges</a:t>
          </a:r>
          <a:endParaRPr lang="en-US" sz="2000" b="1" dirty="0">
            <a:solidFill>
              <a:schemeClr val="accent6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0.18803</cdr:x>
      <cdr:y>0.66359</cdr:y>
    </cdr:from>
    <cdr:to>
      <cdr:x>0.51282</cdr:x>
      <cdr:y>0.74004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1676400" y="3306762"/>
          <a:ext cx="2895600" cy="380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2000" b="1" dirty="0" smtClean="0">
              <a:solidFill>
                <a:srgbClr val="FFC000"/>
              </a:solidFill>
            </a:rPr>
            <a:t>Floods in Pakistan</a:t>
          </a:r>
          <a:endParaRPr lang="en-US" sz="2000" b="1" dirty="0">
            <a:solidFill>
              <a:srgbClr val="FFC000"/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0.58475</cdr:x>
      <cdr:y>0.5903</cdr:y>
    </cdr:from>
    <cdr:to>
      <cdr:x>0.89831</cdr:x>
      <cdr:y>0.65809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57800" y="3317574"/>
          <a:ext cx="2819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2000" b="1" dirty="0">
            <a:solidFill>
              <a:schemeClr val="tx1"/>
            </a:solidFill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0.33333</cdr:x>
      <cdr:y>0.32911</cdr:y>
    </cdr:from>
    <cdr:to>
      <cdr:x>0.63889</cdr:x>
      <cdr:y>0.41329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3200" y="1489546"/>
          <a:ext cx="2514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200" b="1" dirty="0" smtClean="0">
              <a:solidFill>
                <a:schemeClr val="tx2">
                  <a:lumMod val="50000"/>
                </a:schemeClr>
              </a:solidFill>
            </a:rPr>
            <a:t>Cotlook A Index</a:t>
          </a:r>
          <a:endParaRPr lang="en-US" sz="2200" b="1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0.53704</cdr:x>
      <cdr:y>0.67828</cdr:y>
    </cdr:from>
    <cdr:to>
      <cdr:x>0.83333</cdr:x>
      <cdr:y>0.75715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19651" y="3276600"/>
          <a:ext cx="2438349" cy="381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2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China Polyester</a:t>
          </a:r>
          <a:endParaRPr lang="en-US" sz="2200" b="1" dirty="0">
            <a:solidFill>
              <a:schemeClr val="accent2">
                <a:lumMod val="60000"/>
                <a:lumOff val="40000"/>
              </a:schemeClr>
            </a:solidFill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0.31825</cdr:x>
      <cdr:y>0.56425</cdr:y>
    </cdr:from>
    <cdr:to>
      <cdr:x>0.32325</cdr:x>
      <cdr:y>0.62775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4501" y="2823394"/>
          <a:ext cx="49403" cy="3177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0.12963</cdr:x>
      <cdr:y>0.15153</cdr:y>
    </cdr:from>
    <cdr:to>
      <cdr:x>0.31481</cdr:x>
      <cdr:y>0.26938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66785" y="685807"/>
          <a:ext cx="1523957" cy="533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2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2010/11</a:t>
          </a:r>
          <a:endParaRPr lang="en-US" sz="2200" b="1" dirty="0">
            <a:solidFill>
              <a:schemeClr val="accent2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0.21523</cdr:x>
      <cdr:y>0.44988</cdr:y>
    </cdr:from>
    <cdr:to>
      <cdr:x>0.36338</cdr:x>
      <cdr:y>0.53406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71261" y="2319338"/>
          <a:ext cx="1219218" cy="433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200" b="1" dirty="0" smtClean="0">
              <a:solidFill>
                <a:srgbClr val="FFFF00"/>
              </a:solidFill>
            </a:rPr>
            <a:t>2011/12</a:t>
          </a:r>
          <a:endParaRPr lang="en-US" sz="22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0.40741</cdr:x>
      <cdr:y>0.50613</cdr:y>
    </cdr:from>
    <cdr:to>
      <cdr:x>0.57408</cdr:x>
      <cdr:y>0.59031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52800" y="2609317"/>
          <a:ext cx="1371627" cy="433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200" b="1" dirty="0" smtClean="0">
              <a:solidFill>
                <a:srgbClr val="FF0000"/>
              </a:solidFill>
            </a:rPr>
            <a:t>2012/13</a:t>
          </a:r>
          <a:endParaRPr lang="en-US" sz="2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0.62963</cdr:x>
      <cdr:y>0.47945</cdr:y>
    </cdr:from>
    <cdr:to>
      <cdr:x>0.79629</cdr:x>
      <cdr:y>0.58047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181600" y="2471738"/>
          <a:ext cx="1371545" cy="520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200" b="1" dirty="0" smtClean="0">
              <a:solidFill>
                <a:schemeClr val="tx2">
                  <a:lumMod val="50000"/>
                </a:schemeClr>
              </a:solidFill>
            </a:rPr>
            <a:t>2013/14</a:t>
          </a:r>
          <a:endParaRPr lang="en-US" sz="2200" b="1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0.23148</cdr:x>
      <cdr:y>0.85746</cdr:y>
    </cdr:from>
    <cdr:to>
      <cdr:x>0.4537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00" y="4461520"/>
          <a:ext cx="1828800" cy="741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chemeClr val="tx2"/>
              </a:solidFill>
            </a:rPr>
            <a:t>Production</a:t>
          </a:r>
        </a:p>
        <a:p xmlns:a="http://schemas.openxmlformats.org/drawingml/2006/main">
          <a:r>
            <a:rPr lang="en-US" sz="2000" b="1" dirty="0" smtClean="0">
              <a:solidFill>
                <a:schemeClr val="tx2"/>
              </a:solidFill>
            </a:rPr>
            <a:t>$40.8 Billion</a:t>
          </a:r>
          <a:endParaRPr lang="en-US" sz="20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0.62037</cdr:x>
      <cdr:y>0.85477</cdr:y>
    </cdr:from>
    <cdr:to>
      <cdr:x>0.85185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05400" y="4447530"/>
          <a:ext cx="1905000" cy="755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chemeClr val="tx2"/>
              </a:solidFill>
            </a:rPr>
            <a:t>Consumption </a:t>
          </a:r>
        </a:p>
        <a:p xmlns:a="http://schemas.openxmlformats.org/drawingml/2006/main">
          <a:r>
            <a:rPr lang="en-US" sz="2000" b="1" dirty="0" smtClean="0">
              <a:solidFill>
                <a:schemeClr val="tx2"/>
              </a:solidFill>
            </a:rPr>
            <a:t>$38 billion</a:t>
          </a:r>
          <a:endParaRPr lang="en-US" sz="2000" b="1" dirty="0">
            <a:solidFill>
              <a:schemeClr val="tx2"/>
            </a:solidFill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0.9</cdr:x>
      <cdr:y>0.08451</cdr:y>
    </cdr:from>
    <cdr:to>
      <cdr:x>0.99337</cdr:x>
      <cdr:y>0.14085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543800" y="457200"/>
          <a:ext cx="782638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0.81611</cdr:x>
      <cdr:y>0</cdr:y>
    </cdr:from>
    <cdr:to>
      <cdr:x>0.90588</cdr:x>
      <cdr:y>0.09467</cdr:y>
    </cdr:to>
    <cdr:sp macro="" textlink="">
      <cdr:nvSpPr>
        <cdr:cNvPr id="3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89422" y="0"/>
          <a:ext cx="801823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lc="http://schemas.openxmlformats.org/drawingml/2006/lockedCanvas" xmlns:a14="http://schemas.microsoft.com/office/drawing/2010/main" xmlns="" xmlns:p="http://schemas.openxmlformats.org/presentationml/2006/main" xmlns:r="http://schemas.openxmlformats.org/officeDocument/2006/relationships">
              <a:solidFill>
                <a:schemeClr val="accent1"/>
              </a:solidFill>
            </a14:hiddenFill>
          </a:ext>
          <a:ext uri="{91240B29-F687-4f45-9708-019B960494DF}">
            <a14:hiddenLine xmlns:lc="http://schemas.openxmlformats.org/drawingml/2006/lockedCanvas" xmlns:a14="http://schemas.microsoft.com/office/drawing/2010/main" xmlns="" xmlns:p="http://schemas.openxmlformats.org/presentationml/2006/main" xmlns:r="http://schemas.openxmlformats.org/officeDocument/2006/relationships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lc="http://schemas.openxmlformats.org/drawingml/2006/lockedCanvas" xmlns:a14="http://schemas.microsoft.com/office/drawing/2010/main" xmlns="" xmlns:p="http://schemas.openxmlformats.org/presentationml/2006/main" xmlns:r="http://schemas.openxmlformats.org/officeDocument/2006/relationships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5pPr>
          <a:lvl6pPr marL="2286000" algn="l" defTabSz="4572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6pPr>
          <a:lvl7pPr marL="2743200" algn="l" defTabSz="4572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7pPr>
          <a:lvl8pPr marL="3200400" algn="l" defTabSz="4572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8pPr>
          <a:lvl9pPr marL="3657600" algn="l" defTabSz="4572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9pPr>
        </a:lstStyle>
        <a:p xmlns:a="http://schemas.openxmlformats.org/drawingml/2006/main">
          <a:pPr>
            <a:defRPr/>
          </a:pPr>
          <a:r>
            <a:rPr lang="en-US" b="1" dirty="0" smtClean="0">
              <a:latin typeface="Arial" charset="0"/>
              <a:ea typeface="ＭＳ Ｐゴシック" charset="0"/>
            </a:rPr>
            <a:t>46%</a:t>
          </a:r>
          <a:endParaRPr lang="en-US" b="1" dirty="0">
            <a:latin typeface="Arial" charset="0"/>
            <a:ea typeface="ＭＳ Ｐゴシック" charset="0"/>
          </a:endParaRPr>
        </a:p>
      </cdr:txBody>
    </cdr:sp>
  </cdr:relSizeAnchor>
  <cdr:relSizeAnchor xmlns:cdr="http://schemas.openxmlformats.org/drawingml/2006/chartDrawing">
    <cdr:from>
      <cdr:x>0.63984</cdr:x>
      <cdr:y>0.14844</cdr:y>
    </cdr:from>
    <cdr:to>
      <cdr:x>0.72515</cdr:x>
      <cdr:y>0.22656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715000" y="723900"/>
          <a:ext cx="762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chemeClr val="tx1"/>
              </a:solidFill>
            </a:rPr>
            <a:t>83%</a:t>
          </a:r>
          <a:endParaRPr lang="en-US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0.69102</cdr:x>
      <cdr:y>0.2038</cdr:y>
    </cdr:from>
    <cdr:to>
      <cdr:x>0.77634</cdr:x>
      <cdr:y>0.28193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172200" y="993913"/>
          <a:ext cx="762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chemeClr val="tx1"/>
              </a:solidFill>
            </a:rPr>
            <a:t>51%</a:t>
          </a:r>
        </a:p>
        <a:p xmlns:a="http://schemas.openxmlformats.org/drawingml/2006/main">
          <a:endParaRPr lang="en-US" sz="2000" b="1" dirty="0">
            <a:solidFill>
              <a:schemeClr val="tx1"/>
            </a:solidFill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0.23025</cdr:x>
      <cdr:y>0.08875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50800" y="0"/>
          <a:ext cx="2077626" cy="5342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2800" b="1" i="0" u="none" strike="noStrike" baseline="0" dirty="0">
              <a:solidFill>
                <a:schemeClr val="tx1"/>
              </a:solidFill>
              <a:latin typeface="Arial"/>
              <a:ea typeface="Arial"/>
              <a:cs typeface="Arial"/>
            </a:rPr>
            <a:t>Billion </a:t>
          </a:r>
          <a:r>
            <a:rPr lang="en-US" sz="2800" b="1" dirty="0" smtClean="0">
              <a:solidFill>
                <a:schemeClr val="tx1"/>
              </a:solidFill>
              <a:latin typeface="Arial"/>
              <a:ea typeface="Arial"/>
              <a:cs typeface="Arial"/>
            </a:rPr>
            <a:t>US</a:t>
          </a:r>
          <a:r>
            <a:rPr lang="en-US" sz="2800" b="1" i="0" u="none" strike="noStrike" baseline="0" dirty="0" smtClean="0">
              <a:solidFill>
                <a:schemeClr val="tx1"/>
              </a:solidFill>
              <a:latin typeface="Arial"/>
              <a:ea typeface="Arial"/>
              <a:cs typeface="Arial"/>
            </a:rPr>
            <a:t>$</a:t>
          </a:r>
          <a:endParaRPr lang="en-US" sz="2800" b="1" i="0" u="none" strike="noStrike" baseline="0" dirty="0">
            <a:solidFill>
              <a:schemeClr val="tx1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0.5275</cdr:x>
      <cdr:y>0.5325</cdr:y>
    </cdr:from>
    <cdr:to>
      <cdr:x>0.53475</cdr:x>
      <cdr:y>0.59175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45698" y="3094530"/>
          <a:ext cx="63436" cy="4494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0.18481</cdr:x>
      <cdr:y>0.69028</cdr:y>
    </cdr:from>
    <cdr:to>
      <cdr:x>0.66667</cdr:x>
      <cdr:y>0.78436</cdr:y>
    </cdr:to>
    <cdr:sp macro="" textlink="">
      <cdr:nvSpPr>
        <cdr:cNvPr id="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19490" y="3387178"/>
          <a:ext cx="4222539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en-US" sz="2400" b="1" noProof="0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rPr>
            <a:t>A Index (previous season)</a:t>
          </a:r>
          <a:endParaRPr lang="en-US" sz="2400" b="1" noProof="0" dirty="0">
            <a:solidFill>
              <a:schemeClr val="accent2">
                <a:lumMod val="60000"/>
                <a:lumOff val="40000"/>
              </a:schemeClr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0.31481</cdr:x>
      <cdr:y>0.24237</cdr:y>
    </cdr:from>
    <cdr:to>
      <cdr:x>0.5</cdr:x>
      <cdr:y>0.33645</cdr:y>
    </cdr:to>
    <cdr:sp macro="" textlink="">
      <cdr:nvSpPr>
        <cdr:cNvPr id="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58680" y="1189301"/>
          <a:ext cx="1622820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en-US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Area</a:t>
          </a:r>
          <a:endParaRPr lang="en-US" sz="24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0.81034</cdr:x>
      <cdr:y>0.02973</cdr:y>
    </cdr:from>
    <cdr:to>
      <cdr:x>0.89211</cdr:x>
      <cdr:y>0.10999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11485" y="147271"/>
          <a:ext cx="657057" cy="397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chemeClr val="tx1"/>
              </a:solidFill>
            </a:rPr>
            <a:t>46</a:t>
          </a:r>
          <a:endParaRPr lang="en-US" sz="2400" b="1" dirty="0">
            <a:solidFill>
              <a:schemeClr val="tx1"/>
            </a:solidFill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0.81982</cdr:x>
      <cdr:y>0.07692</cdr:y>
    </cdr:from>
    <cdr:to>
      <cdr:x>0.90159</cdr:x>
      <cdr:y>0.15717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87685" y="381000"/>
          <a:ext cx="657057" cy="397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chemeClr val="tx1"/>
              </a:solidFill>
            </a:rPr>
            <a:t>20</a:t>
          </a:r>
          <a:endParaRPr lang="en-US" sz="2400" b="1" dirty="0">
            <a:solidFill>
              <a:schemeClr val="tx1"/>
            </a:solidFill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0.81982</cdr:x>
      <cdr:y>0.07692</cdr:y>
    </cdr:from>
    <cdr:to>
      <cdr:x>0.90159</cdr:x>
      <cdr:y>0.15717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87685" y="381000"/>
          <a:ext cx="657057" cy="397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chemeClr val="tx1"/>
              </a:solidFill>
            </a:rPr>
            <a:t>26</a:t>
          </a:r>
          <a:endParaRPr lang="en-US" sz="2400" b="1" dirty="0">
            <a:solidFill>
              <a:schemeClr val="tx1"/>
            </a:solidFill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0.81034</cdr:x>
      <cdr:y>0.01847</cdr:y>
    </cdr:from>
    <cdr:to>
      <cdr:x>0.89211</cdr:x>
      <cdr:y>0.09872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11485" y="94895"/>
          <a:ext cx="657062" cy="412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chemeClr val="tx1"/>
              </a:solidFill>
            </a:rPr>
            <a:t>46</a:t>
          </a:r>
          <a:endParaRPr lang="en-US" sz="2400" b="1" dirty="0">
            <a:solidFill>
              <a:schemeClr val="tx1"/>
            </a:solidFill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0.92857</cdr:x>
      <cdr:y>0.58252</cdr:y>
    </cdr:from>
    <cdr:to>
      <cdr:x>0.99098</cdr:x>
      <cdr:y>0.58252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8250655" y="3048000"/>
          <a:ext cx="554544" cy="0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chemeClr val="bg1">
              <a:lumMod val="40000"/>
              <a:lumOff val="60000"/>
            </a:schemeClr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0.89709</cdr:x>
      <cdr:y>0.49515</cdr:y>
    </cdr:from>
    <cdr:to>
      <cdr:x>1</cdr:x>
      <cdr:y>0.6699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8253459" y="2590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0.94265</cdr:x>
      <cdr:y>0.48058</cdr:y>
    </cdr:from>
    <cdr:to>
      <cdr:x>0.99343</cdr:x>
      <cdr:y>0.58252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8375780" y="2514600"/>
          <a:ext cx="45119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dirty="0" smtClean="0">
              <a:solidFill>
                <a:schemeClr val="tx1"/>
              </a:solidFill>
            </a:rPr>
            <a:t>?</a:t>
          </a:r>
          <a:endParaRPr lang="en-US" sz="2800" b="1" dirty="0">
            <a:solidFill>
              <a:schemeClr val="tx1"/>
            </a:solidFill>
          </a:endParaRP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0.62281</cdr:x>
      <cdr:y>0.5192</cdr:y>
    </cdr:from>
    <cdr:to>
      <cdr:x>0.92133</cdr:x>
      <cdr:y>0.6163</cdr:y>
    </cdr:to>
    <cdr:sp macro="" textlink="">
      <cdr:nvSpPr>
        <cdr:cNvPr id="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10200" y="2468563"/>
          <a:ext cx="2593187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es-AR" sz="2400" b="1" noProof="0" dirty="0" err="1" smtClean="0">
              <a:solidFill>
                <a:srgbClr val="FF0DEC"/>
              </a:solidFill>
            </a:rPr>
            <a:t>December</a:t>
          </a:r>
          <a:r>
            <a:rPr lang="es-AR" sz="2400" b="1" noProof="0" dirty="0" smtClean="0">
              <a:solidFill>
                <a:srgbClr val="FF0DEC"/>
              </a:solidFill>
            </a:rPr>
            <a:t> 2014</a:t>
          </a:r>
        </a:p>
      </cdr:txBody>
    </cdr:sp>
  </cdr:relSizeAnchor>
  <cdr:relSizeAnchor xmlns:cdr="http://schemas.openxmlformats.org/drawingml/2006/chartDrawing">
    <cdr:from>
      <cdr:x>0.50523</cdr:x>
      <cdr:y>0.13456</cdr:y>
    </cdr:from>
    <cdr:to>
      <cdr:x>0.71819</cdr:x>
      <cdr:y>0.23166</cdr:y>
    </cdr:to>
    <cdr:sp macro="" textlink="">
      <cdr:nvSpPr>
        <cdr:cNvPr id="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88796" y="639763"/>
          <a:ext cx="1849941" cy="4616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es-AR" sz="2400" b="1" noProof="0" dirty="0" err="1" smtClean="0">
              <a:solidFill>
                <a:srgbClr val="FFC000"/>
              </a:solidFill>
            </a:rPr>
            <a:t>July</a:t>
          </a:r>
          <a:r>
            <a:rPr lang="es-AR" sz="2400" b="1" noProof="0" dirty="0" smtClean="0">
              <a:solidFill>
                <a:srgbClr val="FFC000"/>
              </a:solidFill>
            </a:rPr>
            <a:t> 2015</a:t>
          </a:r>
          <a:endParaRPr lang="es-AR" sz="2400" b="1" noProof="0" dirty="0">
            <a:solidFill>
              <a:srgbClr val="FFC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0.53269</cdr:x>
      <cdr:y>0.58532</cdr:y>
    </cdr:from>
    <cdr:to>
      <cdr:x>1</cdr:x>
      <cdr:y>0.79042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572001" y="2898463"/>
          <a:ext cx="4010818" cy="1015663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5pPr>
          <a:lvl6pPr marL="2286000" algn="l" defTabSz="4572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6pPr>
          <a:lvl7pPr marL="2743200" algn="l" defTabSz="4572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7pPr>
          <a:lvl8pPr marL="3200400" algn="l" defTabSz="4572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8pPr>
          <a:lvl9pPr marL="3657600" algn="l" defTabSz="4572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9pPr>
        </a:lstStyle>
        <a:p xmlns:a="http://schemas.openxmlformats.org/drawingml/2006/main">
          <a:pPr algn="r"/>
          <a:r>
            <a:rPr lang="en-US" sz="2000" b="1" dirty="0" smtClean="0">
              <a:solidFill>
                <a:srgbClr val="FF0000"/>
              </a:solidFill>
            </a:rPr>
            <a:t>2010/11-2014/15:</a:t>
          </a:r>
          <a:endParaRPr lang="en-US" sz="2000" b="1" dirty="0">
            <a:solidFill>
              <a:srgbClr val="FF0000"/>
            </a:solidFill>
          </a:endParaRPr>
        </a:p>
        <a:p xmlns:a="http://schemas.openxmlformats.org/drawingml/2006/main">
          <a:pPr algn="r"/>
          <a:r>
            <a:rPr lang="en-US" sz="2000" b="1" dirty="0">
              <a:solidFill>
                <a:srgbClr val="FF0000"/>
              </a:solidFill>
            </a:rPr>
            <a:t>Cumulative Gap: </a:t>
          </a:r>
          <a:r>
            <a:rPr lang="en-US" sz="2000" b="1" dirty="0" smtClean="0">
              <a:solidFill>
                <a:srgbClr val="FF0000"/>
              </a:solidFill>
            </a:rPr>
            <a:t>13.3 </a:t>
          </a:r>
          <a:r>
            <a:rPr lang="en-US" sz="2000" b="1" dirty="0">
              <a:solidFill>
                <a:srgbClr val="FF0000"/>
              </a:solidFill>
            </a:rPr>
            <a:t>mill tons</a:t>
          </a:r>
        </a:p>
        <a:p xmlns:a="http://schemas.openxmlformats.org/drawingml/2006/main">
          <a:pPr algn="r"/>
          <a:r>
            <a:rPr lang="en-US" sz="2000" b="1" dirty="0">
              <a:solidFill>
                <a:srgbClr val="FF0000"/>
              </a:solidFill>
            </a:rPr>
            <a:t>A Index: -65% in </a:t>
          </a:r>
          <a:r>
            <a:rPr lang="en-US" sz="2000" b="1" dirty="0" smtClean="0">
              <a:solidFill>
                <a:srgbClr val="FF0000"/>
              </a:solidFill>
            </a:rPr>
            <a:t>11/12</a:t>
          </a:r>
          <a:endParaRPr lang="en-US" sz="2000" b="1" dirty="0">
            <a:solidFill>
              <a:srgbClr val="FF0000"/>
            </a:solidFill>
          </a:endParaRP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0.79441</cdr:x>
      <cdr:y>0.48574</cdr:y>
    </cdr:from>
    <cdr:to>
      <cdr:x>1</cdr:x>
      <cdr:y>0.57599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94500" y="2460625"/>
          <a:ext cx="1752629" cy="457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2800" b="1" noProof="0" dirty="0" smtClean="0">
              <a:solidFill>
                <a:srgbClr val="FFFFCC"/>
              </a:solidFill>
              <a:latin typeface="Arial"/>
            </a:rPr>
            <a:t>Cotton</a:t>
          </a:r>
          <a:endParaRPr lang="es-AR" sz="2800" b="1" noProof="0" dirty="0">
            <a:solidFill>
              <a:srgbClr val="FFFFCC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0.4216</cdr:x>
      <cdr:y>0.15481</cdr:y>
    </cdr:from>
    <cdr:to>
      <cdr:x>0.77915</cdr:x>
      <cdr:y>0.24506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94101" y="784223"/>
          <a:ext cx="3048056" cy="457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2800" b="1" noProof="0" dirty="0" smtClean="0">
              <a:solidFill>
                <a:srgbClr val="FFFFCC"/>
              </a:solidFill>
              <a:latin typeface="Arial"/>
            </a:rPr>
            <a:t>Non-</a:t>
          </a:r>
          <a:r>
            <a:rPr lang="es-AR" sz="2800" b="1" noProof="0" dirty="0" err="1" smtClean="0">
              <a:solidFill>
                <a:srgbClr val="FFFFCC"/>
              </a:solidFill>
              <a:latin typeface="Arial"/>
            </a:rPr>
            <a:t>Cellulosic</a:t>
          </a:r>
          <a:endParaRPr lang="es-AR" sz="2800" b="1" noProof="0" dirty="0">
            <a:solidFill>
              <a:srgbClr val="FFFFCC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0.45736</cdr:x>
      <cdr:y>0.71138</cdr:y>
    </cdr:from>
    <cdr:to>
      <cdr:x>0.66294</cdr:x>
      <cdr:y>0.80163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98937" y="3603647"/>
          <a:ext cx="1752544" cy="457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2800" b="1" noProof="0" dirty="0" err="1" smtClean="0">
              <a:solidFill>
                <a:srgbClr val="FFFFCC"/>
              </a:solidFill>
              <a:latin typeface="Arial"/>
            </a:rPr>
            <a:t>Wool</a:t>
          </a:r>
          <a:endParaRPr lang="es-AR" sz="2800" b="1" noProof="0" dirty="0">
            <a:solidFill>
              <a:srgbClr val="FFFFCC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0.67188</cdr:x>
      <cdr:y>0.69633</cdr:y>
    </cdr:from>
    <cdr:to>
      <cdr:x>1</cdr:x>
      <cdr:y>0.78659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727700" y="3527408"/>
          <a:ext cx="2797175" cy="45723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2800" b="1" noProof="0" dirty="0" err="1" smtClean="0">
              <a:solidFill>
                <a:srgbClr val="FFFFCC"/>
              </a:solidFill>
              <a:latin typeface="Arial"/>
            </a:rPr>
            <a:t>Cellulosic</a:t>
          </a:r>
          <a:endParaRPr lang="es-AR" sz="2800" b="1" noProof="0" dirty="0">
            <a:solidFill>
              <a:srgbClr val="FFFFCC"/>
            </a:solidFill>
            <a:latin typeface="Arial"/>
          </a:endParaRP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0.56897</cdr:x>
      <cdr:y>0.18391</cdr:y>
    </cdr:from>
    <cdr:to>
      <cdr:x>0.98125</cdr:x>
      <cdr:y>0.25799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29200" y="1219200"/>
          <a:ext cx="3644225" cy="491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Million Tons</a:t>
          </a:r>
          <a:endParaRPr lang="en-US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0.07759</cdr:x>
      <cdr:y>0.0241</cdr:y>
    </cdr:from>
    <cdr:to>
      <cdr:x>0.96552</cdr:x>
      <cdr:y>0.19277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5800" y="152400"/>
          <a:ext cx="78486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WORLD COTTON CONSUMPTION</a:t>
          </a:r>
        </a:p>
        <a:p xmlns:a="http://schemas.openxmlformats.org/drawingml/2006/main">
          <a:pPr algn="ctr"/>
          <a:r>
            <a: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AND MARKET SHARE OF COTTON</a:t>
          </a:r>
          <a:endParaRPr lang="en-US" sz="2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0.17241</cdr:y>
    </cdr:from>
    <cdr:to>
      <cdr:x>0.49138</cdr:x>
      <cdr:y>0.24649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1143000"/>
          <a:ext cx="4343400" cy="491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r>
            <a: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Market Share of Cotton (%)</a:t>
          </a:r>
          <a:endParaRPr lang="en-US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0.491</cdr:x>
      <cdr:y>0.46375</cdr:y>
    </cdr:from>
    <cdr:to>
      <cdr:x>0.5</cdr:x>
      <cdr:y>0.54475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29635" y="1707991"/>
          <a:ext cx="62865" cy="2983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0.30435</cdr:x>
      <cdr:y>0.09524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152400" y="-1600200"/>
          <a:ext cx="2667019" cy="471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dirty="0" smtClean="0">
              <a:solidFill>
                <a:schemeClr val="tx1"/>
              </a:solidFill>
            </a:rPr>
            <a:t>Million Tons</a:t>
          </a:r>
          <a:endParaRPr lang="en-US" sz="2800" b="1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0.30435</cdr:x>
      <cdr:y>0.09524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2667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dirty="0" smtClean="0">
              <a:solidFill>
                <a:schemeClr val="tx1"/>
              </a:solidFill>
            </a:rPr>
            <a:t>Million Tons</a:t>
          </a:r>
          <a:endParaRPr lang="en-US" sz="2800" b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0.30435</cdr:x>
      <cdr:y>0.09524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2667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dirty="0" smtClean="0">
              <a:solidFill>
                <a:schemeClr val="tx1"/>
              </a:solidFill>
            </a:rPr>
            <a:t>Million Tons</a:t>
          </a:r>
          <a:endParaRPr lang="en-US" sz="2800" b="1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0.56897</cdr:x>
      <cdr:y>0.58669</cdr:y>
    </cdr:from>
    <cdr:to>
      <cdr:x>0.88253</cdr:x>
      <cdr:y>0.65448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29200" y="3241370"/>
          <a:ext cx="2771619" cy="374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chemeClr val="tx1"/>
              </a:solidFill>
            </a:rPr>
            <a:t>Average 2010-2015</a:t>
          </a:r>
          <a:endParaRPr lang="en-US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0.57759</cdr:x>
      <cdr:y>0.33843</cdr:y>
    </cdr:from>
    <cdr:to>
      <cdr:x>0.88793</cdr:x>
      <cdr:y>0.40739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05400" y="1869770"/>
          <a:ext cx="2743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chemeClr val="tx1"/>
              </a:solidFill>
            </a:rPr>
            <a:t>Average 1990-2009</a:t>
          </a:r>
          <a:endParaRPr lang="en-US" sz="2000" b="1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0.73276</cdr:x>
      <cdr:y>0.09091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6477000" cy="457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 rtl="0"/>
          <a:r>
            <a:rPr lang="en-US" sz="2400" b="1" dirty="0" smtClean="0">
              <a:solidFill>
                <a:schemeClr val="tx1"/>
              </a:solidFill>
            </a:rPr>
            <a:t>Cotton Consumption per Capita, in </a:t>
          </a:r>
          <a:r>
            <a:rPr lang="en-US" sz="2400" b="1" dirty="0" err="1" smtClean="0">
              <a:solidFill>
                <a:schemeClr val="tx1"/>
              </a:solidFill>
            </a:rPr>
            <a:t>kgs</a:t>
          </a:r>
          <a:endParaRPr lang="en-US" sz="2400" b="1" dirty="0" smtClean="0">
            <a:solidFill>
              <a:schemeClr val="tx1"/>
            </a:solidFill>
          </a:endParaRPr>
        </a:p>
        <a:p xmlns:a="http://schemas.openxmlformats.org/drawingml/2006/main">
          <a:pPr algn="l"/>
          <a:endParaRPr lang="en-US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</cdr:x>
      <cdr:y>0.90909</cdr:y>
    </cdr:from>
    <cdr:to>
      <cdr:x>0.94359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4571995"/>
          <a:ext cx="8340581" cy="457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 rtl="0"/>
          <a:r>
            <a:rPr lang="en-US" sz="2400" b="1" dirty="0" smtClean="0">
              <a:solidFill>
                <a:schemeClr val="tx1"/>
              </a:solidFill>
            </a:rPr>
            <a:t>GDP per capita (PPP), in thousand international dollars</a:t>
          </a:r>
        </a:p>
        <a:p xmlns:a="http://schemas.openxmlformats.org/drawingml/2006/main">
          <a:pPr algn="r"/>
          <a:endParaRPr lang="en-US" sz="2400" dirty="0">
            <a:solidFill>
              <a:schemeClr val="tx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0.73276</cdr:x>
      <cdr:y>0.09091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6477000" cy="457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 rtl="0"/>
          <a:r>
            <a:rPr lang="en-US" sz="2400" b="1" dirty="0" smtClean="0">
              <a:solidFill>
                <a:schemeClr val="tx1"/>
              </a:solidFill>
            </a:rPr>
            <a:t>Cotton Consumption per Capita, in </a:t>
          </a:r>
          <a:r>
            <a:rPr lang="en-US" sz="2400" b="1" dirty="0" err="1" smtClean="0">
              <a:solidFill>
                <a:schemeClr val="tx1"/>
              </a:solidFill>
            </a:rPr>
            <a:t>kgs</a:t>
          </a:r>
          <a:endParaRPr lang="en-US" sz="2400" b="1" dirty="0" smtClean="0">
            <a:solidFill>
              <a:schemeClr val="tx1"/>
            </a:solidFill>
          </a:endParaRPr>
        </a:p>
        <a:p xmlns:a="http://schemas.openxmlformats.org/drawingml/2006/main">
          <a:pPr algn="l"/>
          <a:endParaRPr lang="en-US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</cdr:x>
      <cdr:y>0.90909</cdr:y>
    </cdr:from>
    <cdr:to>
      <cdr:x>0.94359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4571995"/>
          <a:ext cx="8340581" cy="457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 rtl="0"/>
          <a:r>
            <a:rPr lang="en-US" sz="2400" b="1" dirty="0" smtClean="0">
              <a:solidFill>
                <a:schemeClr val="tx1"/>
              </a:solidFill>
            </a:rPr>
            <a:t>GDP per capita (PPP), in thousand international dollars</a:t>
          </a:r>
        </a:p>
        <a:p xmlns:a="http://schemas.openxmlformats.org/drawingml/2006/main">
          <a:pPr algn="r"/>
          <a:endParaRPr lang="en-US" sz="24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141" cy="47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defTabSz="965718">
              <a:defRPr sz="13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01" y="0"/>
            <a:ext cx="3170141" cy="47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algn="r" defTabSz="965718">
              <a:defRPr sz="13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484"/>
            <a:ext cx="3170141" cy="47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defTabSz="965718">
              <a:defRPr sz="13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01" y="9120484"/>
            <a:ext cx="3170141" cy="47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r" defTabSz="965718">
              <a:defRPr sz="1300">
                <a:cs typeface="+mn-cs"/>
              </a:defRPr>
            </a:lvl1pPr>
          </a:lstStyle>
          <a:p>
            <a:pPr>
              <a:defRPr/>
            </a:pPr>
            <a:fld id="{8C564DB3-AB69-464B-BE36-D6F6E6C89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51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141" cy="47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defTabSz="965718">
              <a:defRPr sz="13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059" y="0"/>
            <a:ext cx="3170141" cy="47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algn="r" defTabSz="965718">
              <a:defRPr sz="13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918" y="4561062"/>
            <a:ext cx="5365364" cy="431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124"/>
            <a:ext cx="3170141" cy="47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defTabSz="965718">
              <a:defRPr sz="13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059" y="9122124"/>
            <a:ext cx="3170141" cy="47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r" defTabSz="965718">
              <a:defRPr sz="1300">
                <a:cs typeface="+mn-cs"/>
              </a:defRPr>
            </a:lvl1pPr>
          </a:lstStyle>
          <a:p>
            <a:pPr>
              <a:defRPr/>
            </a:pPr>
            <a:fld id="{CBFEE39D-819C-A145-BE7E-012F82779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41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solidFill>
            <a:srgbClr val="FFFFFF"/>
          </a:solidFill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9348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74C2C-7064-47CB-87D1-6F92D36A216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67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74C2C-7064-47CB-87D1-6F92D36A216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8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161925"/>
            <a:ext cx="4800600" cy="36004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9" y="3962407"/>
            <a:ext cx="6421437" cy="4918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fr-FR" b="1" dirty="0" smtClean="0"/>
              <a:t>China: 6.9</a:t>
            </a:r>
          </a:p>
          <a:p>
            <a:pPr algn="just"/>
            <a:r>
              <a:rPr lang="fr-FR" b="1" dirty="0" smtClean="0"/>
              <a:t>India: 6.6</a:t>
            </a:r>
          </a:p>
          <a:p>
            <a:pPr algn="just"/>
            <a:r>
              <a:rPr lang="fr-FR" b="1" dirty="0" smtClean="0"/>
              <a:t>US: 2.8</a:t>
            </a:r>
          </a:p>
          <a:p>
            <a:pPr algn="just"/>
            <a:r>
              <a:rPr lang="fr-FR" b="1" dirty="0" smtClean="0"/>
              <a:t>Pakistan</a:t>
            </a:r>
            <a:r>
              <a:rPr lang="fr-FR" b="1" baseline="0" dirty="0" smtClean="0"/>
              <a:t> 2 million</a:t>
            </a:r>
          </a:p>
          <a:p>
            <a:pPr algn="just"/>
            <a:r>
              <a:rPr lang="fr-FR" b="1" baseline="0" dirty="0" smtClean="0"/>
              <a:t>Brazil 1.7</a:t>
            </a:r>
          </a:p>
          <a:p>
            <a:pPr algn="just"/>
            <a:r>
              <a:rPr lang="fr-FR" b="1" baseline="0" dirty="0" smtClean="0"/>
              <a:t>Others are just under 1 million</a:t>
            </a: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861159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161925"/>
            <a:ext cx="4802187" cy="36004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72" y="3962410"/>
            <a:ext cx="6421437" cy="4918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099664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161925"/>
            <a:ext cx="4800600" cy="36004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9" y="3962407"/>
            <a:ext cx="6421437" cy="4918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fr-FR" b="1" dirty="0" smtClean="0"/>
              <a:t>China 7.5</a:t>
            </a:r>
          </a:p>
          <a:p>
            <a:pPr algn="just"/>
            <a:r>
              <a:rPr lang="fr-FR" b="1" dirty="0" smtClean="0"/>
              <a:t>India</a:t>
            </a:r>
            <a:r>
              <a:rPr lang="fr-FR" b="1" baseline="0" dirty="0" smtClean="0"/>
              <a:t> 5.1</a:t>
            </a:r>
          </a:p>
          <a:p>
            <a:pPr algn="just"/>
            <a:r>
              <a:rPr lang="fr-FR" b="1" baseline="0" dirty="0" smtClean="0"/>
              <a:t>Pakistan 2.3</a:t>
            </a:r>
          </a:p>
          <a:p>
            <a:pPr algn="just"/>
            <a:r>
              <a:rPr lang="fr-FR" b="1" baseline="0" dirty="0" smtClean="0"/>
              <a:t>Turkey 1.4</a:t>
            </a:r>
          </a:p>
          <a:p>
            <a:pPr algn="just"/>
            <a:r>
              <a:rPr lang="fr-FR" b="1" baseline="0" dirty="0" smtClean="0"/>
              <a:t>Rest of individual countries 600-900,000</a:t>
            </a: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1014317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161925"/>
            <a:ext cx="4802187" cy="36004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72" y="3962410"/>
            <a:ext cx="6421437" cy="4918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605032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161925"/>
            <a:ext cx="4800600" cy="36004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9" y="3962407"/>
            <a:ext cx="6421437" cy="4918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fr-FR" b="1" dirty="0" smtClean="0"/>
              <a:t>China 3 million</a:t>
            </a:r>
          </a:p>
          <a:p>
            <a:pPr algn="just"/>
            <a:r>
              <a:rPr lang="fr-FR" b="1" dirty="0" smtClean="0"/>
              <a:t>Bangladesh 990</a:t>
            </a:r>
          </a:p>
          <a:p>
            <a:pPr algn="just"/>
            <a:r>
              <a:rPr lang="fr-FR" b="1" dirty="0" smtClean="0"/>
              <a:t>Turkey 970</a:t>
            </a:r>
          </a:p>
          <a:p>
            <a:pPr algn="just"/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2514386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155575"/>
            <a:ext cx="4618038" cy="3463925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047" y="3811724"/>
            <a:ext cx="6100923" cy="473104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fr-FR" b="0" dirty="0" smtClean="0"/>
          </a:p>
        </p:txBody>
      </p:sp>
    </p:spTree>
    <p:extLst>
      <p:ext uri="{BB962C8B-B14F-4D97-AF65-F5344CB8AC3E}">
        <p14:creationId xmlns:p14="http://schemas.microsoft.com/office/powerpoint/2010/main" val="39966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161925"/>
            <a:ext cx="4800600" cy="36004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9" y="3962407"/>
            <a:ext cx="6421437" cy="4918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fr-FR" b="1" dirty="0" smtClean="0"/>
              <a:t>US 2.3</a:t>
            </a:r>
          </a:p>
          <a:p>
            <a:pPr algn="just"/>
            <a:r>
              <a:rPr lang="fr-FR" b="1" dirty="0" smtClean="0"/>
              <a:t>India 1.9</a:t>
            </a:r>
          </a:p>
          <a:p>
            <a:pPr algn="just"/>
            <a:r>
              <a:rPr lang="fr-FR" b="1" dirty="0" smtClean="0"/>
              <a:t>Australia</a:t>
            </a:r>
            <a:r>
              <a:rPr lang="fr-FR" b="1" baseline="0" dirty="0" smtClean="0"/>
              <a:t> 990</a:t>
            </a: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3894549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155575"/>
            <a:ext cx="4618038" cy="3463925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047" y="3811724"/>
            <a:ext cx="6100923" cy="473104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fr-FR" b="0" dirty="0" smtClean="0"/>
          </a:p>
        </p:txBody>
      </p:sp>
    </p:spTree>
    <p:extLst>
      <p:ext uri="{BB962C8B-B14F-4D97-AF65-F5344CB8AC3E}">
        <p14:creationId xmlns:p14="http://schemas.microsoft.com/office/powerpoint/2010/main" val="64220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EE39D-819C-A145-BE7E-012F82779B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22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7338" y="514350"/>
            <a:ext cx="3427412" cy="257175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51409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7338" y="514350"/>
            <a:ext cx="3427412" cy="257175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41951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EE39D-819C-A145-BE7E-012F82779B0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EE39D-819C-A145-BE7E-012F82779B0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17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EE39D-819C-A145-BE7E-012F82779B0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353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EE39D-819C-A145-BE7E-012F82779B0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39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EE39D-819C-A145-BE7E-012F82779B0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105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74C2C-7064-47CB-87D1-6F92D36A216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557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74C2C-7064-47CB-87D1-6F92D36A216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85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155575"/>
            <a:ext cx="4618038" cy="3463925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047" y="3811724"/>
            <a:ext cx="6100923" cy="473104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fr-FR" b="0" dirty="0" smtClean="0"/>
              <a:t>Rescession</a:t>
            </a:r>
            <a:r>
              <a:rPr lang="fr-FR" b="0" baseline="0" dirty="0" smtClean="0"/>
              <a:t> 08/09 Volatile prices 2010-2011</a:t>
            </a:r>
            <a:endParaRPr lang="fr-FR" b="0" dirty="0" smtClean="0"/>
          </a:p>
        </p:txBody>
      </p:sp>
    </p:spTree>
    <p:extLst>
      <p:ext uri="{BB962C8B-B14F-4D97-AF65-F5344CB8AC3E}">
        <p14:creationId xmlns:p14="http://schemas.microsoft.com/office/powerpoint/2010/main" val="798146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E3F7C-59A3-480C-BB7A-03E1FB8CD660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2620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Natural and MMF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EE39D-819C-A145-BE7E-012F82779B0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824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Cellulosic excludes</a:t>
            </a:r>
            <a:r>
              <a:rPr lang="en-US" baseline="0" dirty="0" smtClean="0"/>
              <a:t> filter tow</a:t>
            </a:r>
            <a:endParaRPr lang="en-US" dirty="0" smtClean="0"/>
          </a:p>
          <a:p>
            <a:r>
              <a:rPr lang="en-US" dirty="0" smtClean="0"/>
              <a:t>Non-Cellulosic</a:t>
            </a:r>
            <a:r>
              <a:rPr lang="en-US" baseline="0" dirty="0" smtClean="0"/>
              <a:t> </a:t>
            </a:r>
            <a:r>
              <a:rPr lang="en-US" dirty="0" smtClean="0"/>
              <a:t>excludes olefin.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EE39D-819C-A145-BE7E-012F82779B0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04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5C729-E73E-4269-A6C1-6419E0EB5AF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645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EE39D-819C-A145-BE7E-012F82779B0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282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EE39D-819C-A145-BE7E-012F82779B0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776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646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AED3B-C342-4455-A796-211DB79F25EC}" type="slidenum">
              <a:rPr lang="en-US"/>
              <a:pPr/>
              <a:t>57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320675"/>
            <a:ext cx="4800600" cy="360045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346" y="4267383"/>
            <a:ext cx="6705047" cy="5028653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812707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Updated 7/30/14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EE39D-819C-A145-BE7E-012F82779B02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979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26" tIns="48314" rIns="96626" bIns="48314"/>
          <a:lstStyle/>
          <a:p>
            <a:r>
              <a:rPr lang="fr-FR" dirty="0" smtClean="0"/>
              <a:t>Nominal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5509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823433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F1748-AB1B-48A1-B550-91DB92FEBCD8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652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But not</a:t>
            </a:r>
            <a:r>
              <a:rPr lang="en-US" baseline="0" dirty="0" smtClean="0"/>
              <a:t> only relative prices have an impact on cotton consumption. Price volatility is a major factor too. Price volatility measures the dispersion of prices, or the fluctuation of prices over a certain period of time. This slide shows the dispersion of the highest and the lowest value of the A Index during each season with respect to the season average. In 2010/11 volatility peaked and has retrenched since to average levels. But the impact of that record season made cotton a riskier business (and therefore more difficult to finance).</a:t>
            </a:r>
          </a:p>
          <a:p>
            <a:r>
              <a:rPr lang="en-US" baseline="0" dirty="0" smtClean="0"/>
              <a:t>In 2012/13, volatility was below the long term average, and so far we have seen little changes in prices in 2013/14, but history shows that higher volatility will return at some point in the future.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2427230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5C729-E73E-4269-A6C1-6419E0EB5AF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336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95BC73-C37A-411D-876E-91A16A395EE2}" type="slidenum">
              <a:rPr lang="en-US" smtClean="0"/>
              <a:pPr>
                <a:defRPr/>
              </a:pPr>
              <a:t>64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23144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74C2C-7064-47CB-87D1-6F92D36A2161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811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74C2C-7064-47CB-87D1-6F92D36A2161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160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74C2C-7064-47CB-87D1-6F92D36A2161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765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B3991061-5946-40FC-85B0-D9B380C346CB}" type="slidenum">
              <a:rPr lang="en-US"/>
              <a:pPr/>
              <a:t>73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19045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B3991061-5946-40FC-85B0-D9B380C346CB}" type="slidenum">
              <a:rPr lang="en-US"/>
              <a:pPr/>
              <a:t>74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25374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B3991061-5946-40FC-85B0-D9B380C346CB}" type="slidenum">
              <a:rPr lang="en-US"/>
              <a:pPr/>
              <a:t>75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21704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Planting time: February-March for all crops except wheat (sept-</a:t>
            </a:r>
            <a:r>
              <a:rPr lang="en-US" dirty="0" err="1" smtClean="0"/>
              <a:t>oct</a:t>
            </a:r>
            <a:r>
              <a:rPr lang="en-US" dirty="0" smtClean="0"/>
              <a:t> average of the previous fall). </a:t>
            </a:r>
          </a:p>
        </p:txBody>
      </p:sp>
    </p:spTree>
    <p:extLst>
      <p:ext uri="{BB962C8B-B14F-4D97-AF65-F5344CB8AC3E}">
        <p14:creationId xmlns:p14="http://schemas.microsoft.com/office/powerpoint/2010/main" val="4146413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4975E-1E99-4C10-856E-4C265B7D78E8}" type="slidenum">
              <a:rPr lang="en-US"/>
              <a:pPr/>
              <a:t>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760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26" tIns="48313" rIns="96626" bIns="48313" anchor="b"/>
          <a:lstStyle/>
          <a:p>
            <a:pPr algn="r" defTabSz="965200"/>
            <a:fld id="{2881E9D4-19AE-4BDA-B8CA-C3036B7F5204}" type="slidenum">
              <a:rPr lang="en-US" sz="1300"/>
              <a:pPr algn="r" defTabSz="965200"/>
              <a:t>79</a:t>
            </a:fld>
            <a:endParaRPr lang="en-US" sz="13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320675"/>
            <a:ext cx="4800600" cy="36004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6402388" cy="4537075"/>
          </a:xfrm>
          <a:noFill/>
          <a:ln/>
        </p:spPr>
        <p:txBody>
          <a:bodyPr lIns="96626" tIns="48313" rIns="96626" bIns="48313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59239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74C2C-7064-47CB-87D1-6F92D36A2161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313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Updated on 1 2012</a:t>
            </a:r>
          </a:p>
        </p:txBody>
      </p:sp>
    </p:spTree>
    <p:extLst>
      <p:ext uri="{BB962C8B-B14F-4D97-AF65-F5344CB8AC3E}">
        <p14:creationId xmlns:p14="http://schemas.microsoft.com/office/powerpoint/2010/main" val="30796889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74C2C-7064-47CB-87D1-6F92D36A2161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354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161925"/>
            <a:ext cx="4800600" cy="36004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9" y="3962407"/>
            <a:ext cx="6421437" cy="4918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22353080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161925"/>
            <a:ext cx="4802187" cy="36004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72" y="3962410"/>
            <a:ext cx="6421437" cy="4918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1263966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155575"/>
            <a:ext cx="4618038" cy="3463925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047" y="3811724"/>
            <a:ext cx="6100923" cy="473104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fr-FR" b="0" dirty="0" smtClean="0"/>
          </a:p>
        </p:txBody>
      </p:sp>
    </p:spTree>
    <p:extLst>
      <p:ext uri="{BB962C8B-B14F-4D97-AF65-F5344CB8AC3E}">
        <p14:creationId xmlns:p14="http://schemas.microsoft.com/office/powerpoint/2010/main" val="26238331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short term projections depend</a:t>
            </a:r>
            <a:r>
              <a:rPr lang="en-US" baseline="0" dirty="0" smtClean="0"/>
              <a:t> heavily on prices and growth in world GDP.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74C2C-7064-47CB-87D1-6F92D36A2161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3086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161925"/>
            <a:ext cx="4802187" cy="36004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72" y="3962410"/>
            <a:ext cx="6421437" cy="4918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6377008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155575"/>
            <a:ext cx="4618038" cy="3463925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047" y="3811724"/>
            <a:ext cx="6100923" cy="473104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fr-FR" b="0" dirty="0" smtClean="0"/>
          </a:p>
        </p:txBody>
      </p:sp>
    </p:spTree>
    <p:extLst>
      <p:ext uri="{BB962C8B-B14F-4D97-AF65-F5344CB8AC3E}">
        <p14:creationId xmlns:p14="http://schemas.microsoft.com/office/powerpoint/2010/main" val="239054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Users: member governments, private sector, academia, international organizations, general public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&gt; 60 producing countries, &gt; 90 consuming countries, &gt; 120 importing and/or exporting countries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847ADA-DA4F-204C-BB17-926BB25677A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849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74C2C-7064-47CB-87D1-6F92D36A2161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8112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74C2C-7064-47CB-87D1-6F92D36A2161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8348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493156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74C2C-7064-47CB-87D1-6F92D36A2161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1228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117064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802187" cy="3600450"/>
          </a:xfrm>
          <a:solidFill>
            <a:srgbClr val="FFFFFF"/>
          </a:solidFill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0" y="4561062"/>
            <a:ext cx="5852823" cy="4319884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1" tIns="48326" rIns="96651" bIns="48326"/>
          <a:lstStyle/>
          <a:p>
            <a:r>
              <a:rPr lang="en-US"/>
              <a:t>Updated to September 1</a:t>
            </a:r>
          </a:p>
        </p:txBody>
      </p:sp>
    </p:spTree>
    <p:extLst>
      <p:ext uri="{BB962C8B-B14F-4D97-AF65-F5344CB8AC3E}">
        <p14:creationId xmlns:p14="http://schemas.microsoft.com/office/powerpoint/2010/main" val="105974158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2364" y="4561226"/>
            <a:ext cx="5850473" cy="4318573"/>
          </a:xfrm>
          <a:noFill/>
          <a:ln/>
        </p:spPr>
        <p:txBody>
          <a:bodyPr/>
          <a:lstStyle/>
          <a:p>
            <a:r>
              <a:rPr lang="en-US" smtClean="0"/>
              <a:t>Updated as of September 2010</a:t>
            </a:r>
          </a:p>
        </p:txBody>
      </p:sp>
    </p:spTree>
    <p:extLst>
      <p:ext uri="{BB962C8B-B14F-4D97-AF65-F5344CB8AC3E}">
        <p14:creationId xmlns:p14="http://schemas.microsoft.com/office/powerpoint/2010/main" val="40583721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320675"/>
            <a:ext cx="4800600" cy="360045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1" y="4079199"/>
            <a:ext cx="6260528" cy="5282627"/>
          </a:xfrm>
          <a:noFill/>
          <a:ln/>
        </p:spPr>
        <p:txBody>
          <a:bodyPr/>
          <a:lstStyle/>
          <a:p>
            <a:pPr algn="just"/>
            <a:r>
              <a:rPr lang="fr-FR" dirty="0" err="1" smtClean="0"/>
              <a:t>Updated</a:t>
            </a:r>
            <a:r>
              <a:rPr lang="fr-FR" dirty="0" smtClean="0"/>
              <a:t> 6/8/11</a:t>
            </a:r>
          </a:p>
        </p:txBody>
      </p:sp>
    </p:spTree>
    <p:extLst>
      <p:ext uri="{BB962C8B-B14F-4D97-AF65-F5344CB8AC3E}">
        <p14:creationId xmlns:p14="http://schemas.microsoft.com/office/powerpoint/2010/main" val="201796719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5713" y="720725"/>
            <a:ext cx="4802187" cy="3600450"/>
          </a:xfrm>
          <a:solidFill>
            <a:srgbClr val="FFFFFF"/>
          </a:solidFill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5124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26" tIns="48314" rIns="96626" bIns="48314"/>
          <a:lstStyle/>
          <a:p>
            <a:r>
              <a:rPr lang="fr-FR"/>
              <a:t>As of July 15, 2009</a:t>
            </a:r>
          </a:p>
        </p:txBody>
      </p:sp>
    </p:spTree>
    <p:extLst>
      <p:ext uri="{BB962C8B-B14F-4D97-AF65-F5344CB8AC3E}">
        <p14:creationId xmlns:p14="http://schemas.microsoft.com/office/powerpoint/2010/main" val="862352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EE38F3-DA3D-438C-81D7-A5FADC054CB8}" type="slidenum">
              <a:rPr lang="en-US"/>
              <a:pPr/>
              <a:t>7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2030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3" indent="-30206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7" indent="-2416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4" indent="-2416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80" indent="-2416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8" indent="-2416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5" indent="-2416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801" indent="-2416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8" indent="-2416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112F840-C4A5-4476-8CD5-5F6967A9464E}" type="slidenum">
              <a:rPr lang="en-US" smtClean="0"/>
              <a:pPr eaLnBrk="1" hangingPunct="1"/>
              <a:t>108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2187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7990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our long term projections foresee that while total cotton consumption</a:t>
            </a:r>
            <a:r>
              <a:rPr lang="en-US" baseline="0" dirty="0" smtClean="0"/>
              <a:t> will continue to grow, the market share of cotton among all textile fibers will continue to decline, possible to 25% by 2025.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EE39D-819C-A145-BE7E-012F82779B02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3546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7550"/>
            <a:ext cx="4802187" cy="36004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trend in cotton's share of world fiber use </a:t>
            </a: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8774347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DEFDA2-8C42-DE4C-ABEE-328B347AF26C}" type="slidenum">
              <a:rPr lang="en-US"/>
              <a:pPr>
                <a:defRPr/>
              </a:pPr>
              <a:t>112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728108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solidFill>
            <a:srgbClr val="FFFFFF"/>
          </a:solidFill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0840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EE38F3-DA3D-438C-81D7-A5FADC054CB8}" type="slidenum">
              <a:rPr lang="en-US"/>
              <a:pPr/>
              <a:t>8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95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EE38F3-DA3D-438C-81D7-A5FADC054CB8}" type="slidenum">
              <a:rPr lang="en-US"/>
              <a:pPr/>
              <a:t>9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3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0C8AC-658B-A84D-8046-A8A7A82E9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3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FA735-3EAA-9247-9C14-BC5792859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E1390-09D8-884B-9077-22BF3D58D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84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13D66-43D5-1C42-82AC-AF1CE0D7C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DA1B-7487-0D47-8C42-5CDA3E69A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44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7C573-90BC-7343-BD34-767A5431A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7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9C7ED-3D7A-DB46-BD62-5CAB728C0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2EDD0-B004-B14E-89EB-26F8C435D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5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47314-E53C-4844-A0E4-2959CF251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4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2B8DC-751D-7747-B22C-7BC901968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4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DEDD-13DF-474A-84FB-F7C820FF0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5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8E578-E8A9-D541-ACA0-F3CFCDB45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5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1EFEC-F6F2-B545-8447-D67ACAA1F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2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43A47-D59A-2844-A6EF-D90A7D12F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1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100000">
              <a:schemeClr val="accent4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D4AD912-297E-B446-88E8-0D2C1638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ln>
            <a:solidFill>
              <a:schemeClr val="bg2"/>
            </a:solidFill>
          </a:ln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icac.org/mtgs/Plenary/72nd-Plenary/Detail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chart" Target="../charts/chart6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 smtClean="0"/>
              <a:t>The World Cotton Market: Structure and Outlook</a:t>
            </a:r>
            <a:endParaRPr lang="en-US" sz="4000" b="1" dirty="0"/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09600" y="5257800"/>
            <a:ext cx="7620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smtClean="0"/>
              <a:t>ACSA Cotton Institute-University of Memphis</a:t>
            </a:r>
            <a:endParaRPr lang="en-US" sz="2000" dirty="0" smtClean="0"/>
          </a:p>
          <a:p>
            <a:pPr algn="ctr"/>
            <a:r>
              <a:rPr lang="en-US" sz="2000" dirty="0" smtClean="0"/>
              <a:t>Memphis, TN</a:t>
            </a:r>
            <a:endParaRPr lang="en-US" sz="2000" dirty="0" smtClean="0"/>
          </a:p>
          <a:p>
            <a:pPr algn="ctr"/>
            <a:r>
              <a:rPr lang="en-US" sz="2000" dirty="0" smtClean="0"/>
              <a:t>8 June 2015</a:t>
            </a:r>
            <a:endParaRPr lang="en-US" sz="2000" b="1" dirty="0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23622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581400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Rebecca Pandolph</a:t>
            </a:r>
          </a:p>
          <a:p>
            <a:pPr algn="ctr"/>
            <a:r>
              <a:rPr lang="en-US" dirty="0" smtClean="0"/>
              <a:t>Statistician</a:t>
            </a:r>
          </a:p>
          <a:p>
            <a:pPr algn="ctr"/>
            <a:endParaRPr lang="en-US" dirty="0" smtClean="0"/>
          </a:p>
          <a:p>
            <a:pPr algn="ctr"/>
            <a:r>
              <a:rPr lang="en-US" sz="2800" b="1" dirty="0" smtClean="0"/>
              <a:t>International Cotton Advisory Committee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2133600"/>
            <a:ext cx="2656974" cy="23480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38150" y="1388269"/>
            <a:ext cx="8229600" cy="5181600"/>
          </a:xfrm>
        </p:spPr>
        <p:txBody>
          <a:bodyPr/>
          <a:lstStyle/>
          <a:p>
            <a:r>
              <a:rPr lang="en-US" dirty="0" smtClean="0"/>
              <a:t>Quarterly: </a:t>
            </a:r>
          </a:p>
          <a:p>
            <a:pPr lvl="1"/>
            <a:r>
              <a:rPr lang="en-US" dirty="0" smtClean="0"/>
              <a:t>The Recorder</a:t>
            </a:r>
          </a:p>
          <a:p>
            <a:r>
              <a:rPr lang="en-US" dirty="0" smtClean="0"/>
              <a:t>Annually: </a:t>
            </a:r>
          </a:p>
          <a:p>
            <a:pPr lvl="1"/>
            <a:r>
              <a:rPr lang="en-US" dirty="0" smtClean="0"/>
              <a:t>Cotton: World Statistics</a:t>
            </a:r>
          </a:p>
          <a:p>
            <a:pPr lvl="1"/>
            <a:r>
              <a:rPr lang="en-US" dirty="0" smtClean="0"/>
              <a:t>The Outlook for Cotton Supply</a:t>
            </a:r>
          </a:p>
          <a:p>
            <a:pPr lvl="1"/>
            <a:r>
              <a:rPr lang="en-US" dirty="0" smtClean="0"/>
              <a:t>World Cotton Trade</a:t>
            </a:r>
          </a:p>
          <a:p>
            <a:pPr lvl="1"/>
            <a:r>
              <a:rPr lang="en-US" dirty="0" smtClean="0"/>
              <a:t>World Textile Demand</a:t>
            </a:r>
          </a:p>
          <a:p>
            <a:pPr lvl="1"/>
            <a:r>
              <a:rPr lang="en-US" dirty="0" smtClean="0"/>
              <a:t>Production and Trade Policies Affecting the Cotton Industry</a:t>
            </a:r>
          </a:p>
          <a:p>
            <a:pPr lvl="1"/>
            <a:r>
              <a:rPr lang="en-US" dirty="0" smtClean="0"/>
              <a:t>Structure of World Cotton Trade</a:t>
            </a:r>
          </a:p>
          <a:p>
            <a:endParaRPr lang="en-US" dirty="0" smtClean="0"/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ICAC Publications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63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1079" y="152400"/>
            <a:ext cx="79248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Cotlook A Index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6200" y="1066800"/>
            <a:ext cx="563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latin typeface="Arial" pitchFamily="34" charset="0"/>
                <a:cs typeface="Arial" pitchFamily="34" charset="0"/>
              </a:rPr>
              <a:t>Season-average (US cents/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lb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44056504"/>
              </p:ext>
            </p:extLst>
          </p:nvPr>
        </p:nvGraphicFramePr>
        <p:xfrm>
          <a:off x="304800" y="1371600"/>
          <a:ext cx="8534400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0090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Long Term Outlook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92813513"/>
              </p:ext>
            </p:extLst>
          </p:nvPr>
        </p:nvGraphicFramePr>
        <p:xfrm>
          <a:off x="131439" y="1448477"/>
          <a:ext cx="8515350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9331" y="873728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Million Hectares</a:t>
            </a:r>
            <a:endParaRPr lang="en-US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9443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9"/>
          <p:cNvSpPr>
            <a:spLocks/>
          </p:cNvSpPr>
          <p:nvPr/>
        </p:nvSpPr>
        <p:spPr bwMode="auto">
          <a:xfrm>
            <a:off x="8206484" y="2743200"/>
            <a:ext cx="685800" cy="165228"/>
          </a:xfrm>
          <a:custGeom>
            <a:avLst/>
            <a:gdLst>
              <a:gd name="T0" fmla="*/ 0 w 912"/>
              <a:gd name="T1" fmla="*/ 464 h 1096"/>
              <a:gd name="T2" fmla="*/ 96 w 912"/>
              <a:gd name="T3" fmla="*/ 848 h 1096"/>
              <a:gd name="T4" fmla="*/ 288 w 912"/>
              <a:gd name="T5" fmla="*/ 32 h 1096"/>
              <a:gd name="T6" fmla="*/ 336 w 912"/>
              <a:gd name="T7" fmla="*/ 1040 h 1096"/>
              <a:gd name="T8" fmla="*/ 480 w 912"/>
              <a:gd name="T9" fmla="*/ 368 h 1096"/>
              <a:gd name="T10" fmla="*/ 624 w 912"/>
              <a:gd name="T11" fmla="*/ 752 h 1096"/>
              <a:gd name="T12" fmla="*/ 816 w 912"/>
              <a:gd name="T13" fmla="*/ 32 h 1096"/>
              <a:gd name="T14" fmla="*/ 912 w 912"/>
              <a:gd name="T15" fmla="*/ 896 h 1096"/>
              <a:gd name="connsiteX0" fmla="*/ 129 w 9054"/>
              <a:gd name="connsiteY0" fmla="*/ 5686 h 9236"/>
              <a:gd name="connsiteX1" fmla="*/ 107 w 9054"/>
              <a:gd name="connsiteY1" fmla="*/ 7455 h 9236"/>
              <a:gd name="connsiteX2" fmla="*/ 2212 w 9054"/>
              <a:gd name="connsiteY2" fmla="*/ 10 h 9236"/>
              <a:gd name="connsiteX3" fmla="*/ 2738 w 9054"/>
              <a:gd name="connsiteY3" fmla="*/ 9207 h 9236"/>
              <a:gd name="connsiteX4" fmla="*/ 4317 w 9054"/>
              <a:gd name="connsiteY4" fmla="*/ 3076 h 9236"/>
              <a:gd name="connsiteX5" fmla="*/ 5896 w 9054"/>
              <a:gd name="connsiteY5" fmla="*/ 6579 h 9236"/>
              <a:gd name="connsiteX6" fmla="*/ 8001 w 9054"/>
              <a:gd name="connsiteY6" fmla="*/ 10 h 9236"/>
              <a:gd name="connsiteX7" fmla="*/ 9054 w 9054"/>
              <a:gd name="connsiteY7" fmla="*/ 7893 h 9236"/>
              <a:gd name="connsiteX0" fmla="*/ 142 w 9104"/>
              <a:gd name="connsiteY0" fmla="*/ 6155 h 10000"/>
              <a:gd name="connsiteX1" fmla="*/ 118 w 9104"/>
              <a:gd name="connsiteY1" fmla="*/ 8071 h 10000"/>
              <a:gd name="connsiteX2" fmla="*/ 2443 w 9104"/>
              <a:gd name="connsiteY2" fmla="*/ 10 h 10000"/>
              <a:gd name="connsiteX3" fmla="*/ 3024 w 9104"/>
              <a:gd name="connsiteY3" fmla="*/ 9968 h 10000"/>
              <a:gd name="connsiteX4" fmla="*/ 4768 w 9104"/>
              <a:gd name="connsiteY4" fmla="*/ 3329 h 10000"/>
              <a:gd name="connsiteX5" fmla="*/ 6512 w 9104"/>
              <a:gd name="connsiteY5" fmla="*/ 7122 h 10000"/>
              <a:gd name="connsiteX6" fmla="*/ 8837 w 9104"/>
              <a:gd name="connsiteY6" fmla="*/ 10 h 10000"/>
              <a:gd name="connsiteX7" fmla="*/ 9035 w 9104"/>
              <a:gd name="connsiteY7" fmla="*/ 1504 h 10000"/>
              <a:gd name="connsiteX0" fmla="*/ 156 w 9924"/>
              <a:gd name="connsiteY0" fmla="*/ 6155 h 10000"/>
              <a:gd name="connsiteX1" fmla="*/ 130 w 9924"/>
              <a:gd name="connsiteY1" fmla="*/ 8071 h 10000"/>
              <a:gd name="connsiteX2" fmla="*/ 2683 w 9924"/>
              <a:gd name="connsiteY2" fmla="*/ 10 h 10000"/>
              <a:gd name="connsiteX3" fmla="*/ 3322 w 9924"/>
              <a:gd name="connsiteY3" fmla="*/ 9968 h 10000"/>
              <a:gd name="connsiteX4" fmla="*/ 5237 w 9924"/>
              <a:gd name="connsiteY4" fmla="*/ 3329 h 10000"/>
              <a:gd name="connsiteX5" fmla="*/ 7153 w 9924"/>
              <a:gd name="connsiteY5" fmla="*/ 7122 h 10000"/>
              <a:gd name="connsiteX6" fmla="*/ 8892 w 9924"/>
              <a:gd name="connsiteY6" fmla="*/ 2827 h 10000"/>
              <a:gd name="connsiteX7" fmla="*/ 9924 w 9924"/>
              <a:gd name="connsiteY7" fmla="*/ 1504 h 10000"/>
              <a:gd name="connsiteX0" fmla="*/ 92 w 10017"/>
              <a:gd name="connsiteY0" fmla="*/ 7250 h 10000"/>
              <a:gd name="connsiteX1" fmla="*/ 148 w 10017"/>
              <a:gd name="connsiteY1" fmla="*/ 8071 h 10000"/>
              <a:gd name="connsiteX2" fmla="*/ 2721 w 10017"/>
              <a:gd name="connsiteY2" fmla="*/ 10 h 10000"/>
              <a:gd name="connsiteX3" fmla="*/ 3364 w 10017"/>
              <a:gd name="connsiteY3" fmla="*/ 9968 h 10000"/>
              <a:gd name="connsiteX4" fmla="*/ 5294 w 10017"/>
              <a:gd name="connsiteY4" fmla="*/ 3329 h 10000"/>
              <a:gd name="connsiteX5" fmla="*/ 7225 w 10017"/>
              <a:gd name="connsiteY5" fmla="*/ 7122 h 10000"/>
              <a:gd name="connsiteX6" fmla="*/ 8977 w 10017"/>
              <a:gd name="connsiteY6" fmla="*/ 2827 h 10000"/>
              <a:gd name="connsiteX7" fmla="*/ 10017 w 10017"/>
              <a:gd name="connsiteY7" fmla="*/ 1504 h 10000"/>
              <a:gd name="connsiteX0" fmla="*/ 92 w 10017"/>
              <a:gd name="connsiteY0" fmla="*/ 7355 h 10073"/>
              <a:gd name="connsiteX1" fmla="*/ 148 w 10017"/>
              <a:gd name="connsiteY1" fmla="*/ 8176 h 10073"/>
              <a:gd name="connsiteX2" fmla="*/ 2721 w 10017"/>
              <a:gd name="connsiteY2" fmla="*/ 115 h 10073"/>
              <a:gd name="connsiteX3" fmla="*/ 3159 w 10017"/>
              <a:gd name="connsiteY3" fmla="*/ 3867 h 10073"/>
              <a:gd name="connsiteX4" fmla="*/ 3364 w 10017"/>
              <a:gd name="connsiteY4" fmla="*/ 10073 h 10073"/>
              <a:gd name="connsiteX5" fmla="*/ 5294 w 10017"/>
              <a:gd name="connsiteY5" fmla="*/ 3434 h 10073"/>
              <a:gd name="connsiteX6" fmla="*/ 7225 w 10017"/>
              <a:gd name="connsiteY6" fmla="*/ 7227 h 10073"/>
              <a:gd name="connsiteX7" fmla="*/ 8977 w 10017"/>
              <a:gd name="connsiteY7" fmla="*/ 2932 h 10073"/>
              <a:gd name="connsiteX8" fmla="*/ 10017 w 10017"/>
              <a:gd name="connsiteY8" fmla="*/ 1609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7" h="10073">
                <a:moveTo>
                  <a:pt x="92" y="7355"/>
                </a:moveTo>
                <a:cubicBezTo>
                  <a:pt x="415" y="9607"/>
                  <a:pt x="-290" y="9383"/>
                  <a:pt x="148" y="8176"/>
                </a:cubicBezTo>
                <a:cubicBezTo>
                  <a:pt x="586" y="6969"/>
                  <a:pt x="2219" y="833"/>
                  <a:pt x="2721" y="115"/>
                </a:cubicBezTo>
                <a:cubicBezTo>
                  <a:pt x="3223" y="-603"/>
                  <a:pt x="3052" y="2207"/>
                  <a:pt x="3159" y="3867"/>
                </a:cubicBezTo>
                <a:cubicBezTo>
                  <a:pt x="3266" y="5527"/>
                  <a:pt x="3008" y="10145"/>
                  <a:pt x="3364" y="10073"/>
                </a:cubicBezTo>
                <a:cubicBezTo>
                  <a:pt x="3720" y="10001"/>
                  <a:pt x="4651" y="3909"/>
                  <a:pt x="5294" y="3434"/>
                </a:cubicBezTo>
                <a:cubicBezTo>
                  <a:pt x="5937" y="2960"/>
                  <a:pt x="6611" y="7311"/>
                  <a:pt x="7225" y="7227"/>
                </a:cubicBezTo>
                <a:cubicBezTo>
                  <a:pt x="7838" y="7143"/>
                  <a:pt x="8334" y="2695"/>
                  <a:pt x="8977" y="2932"/>
                </a:cubicBezTo>
                <a:cubicBezTo>
                  <a:pt x="9621" y="3169"/>
                  <a:pt x="9803" y="186"/>
                  <a:pt x="10017" y="1609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212627" y="-3844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World Cotton Area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0" y="1600200"/>
          <a:ext cx="9144000" cy="508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222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8600" y="304800"/>
            <a:ext cx="868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Biotec cotton area</a:t>
            </a:r>
            <a:b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</a:b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(percentage of world total)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521324208"/>
              </p:ext>
            </p:extLst>
          </p:nvPr>
        </p:nvGraphicFramePr>
        <p:xfrm>
          <a:off x="50800" y="1774825"/>
          <a:ext cx="89995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2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  <a:noFill/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Average World Yield</a:t>
            </a: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smtClean="0"/>
              <a:t>Kg/ha</a:t>
            </a:r>
            <a:endParaRPr lang="en-US" b="1" dirty="0"/>
          </a:p>
        </p:txBody>
      </p:sp>
      <p:pic>
        <p:nvPicPr>
          <p:cNvPr id="5325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/>
        </p:nvSpPr>
        <p:spPr>
          <a:xfrm rot="566014">
            <a:off x="2430683" y="1523063"/>
            <a:ext cx="6470119" cy="2299323"/>
          </a:xfrm>
          <a:custGeom>
            <a:avLst/>
            <a:gdLst>
              <a:gd name="connsiteX0" fmla="*/ 0 w 6716332"/>
              <a:gd name="connsiteY0" fmla="*/ 2249509 h 2249509"/>
              <a:gd name="connsiteX1" fmla="*/ 1635617 w 6716332"/>
              <a:gd name="connsiteY1" fmla="*/ 845712 h 2249509"/>
              <a:gd name="connsiteX2" fmla="*/ 3721994 w 6716332"/>
              <a:gd name="connsiteY2" fmla="*/ 330557 h 2249509"/>
              <a:gd name="connsiteX3" fmla="*/ 6284890 w 6716332"/>
              <a:gd name="connsiteY3" fmla="*/ 47222 h 2249509"/>
              <a:gd name="connsiteX4" fmla="*/ 6310648 w 6716332"/>
              <a:gd name="connsiteY4" fmla="*/ 47222 h 2249509"/>
              <a:gd name="connsiteX5" fmla="*/ 6375042 w 6716332"/>
              <a:gd name="connsiteY5" fmla="*/ 47222 h 2249509"/>
              <a:gd name="connsiteX6" fmla="*/ 6349285 w 6716332"/>
              <a:gd name="connsiteY6" fmla="*/ 47222 h 224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6332" h="2249509">
                <a:moveTo>
                  <a:pt x="0" y="2249509"/>
                </a:moveTo>
                <a:cubicBezTo>
                  <a:pt x="507642" y="1707523"/>
                  <a:pt x="1015285" y="1165537"/>
                  <a:pt x="1635617" y="845712"/>
                </a:cubicBezTo>
                <a:cubicBezTo>
                  <a:pt x="2255949" y="525887"/>
                  <a:pt x="2947115" y="463639"/>
                  <a:pt x="3721994" y="330557"/>
                </a:cubicBezTo>
                <a:cubicBezTo>
                  <a:pt x="4496873" y="197475"/>
                  <a:pt x="5853448" y="94444"/>
                  <a:pt x="6284890" y="47222"/>
                </a:cubicBezTo>
                <a:cubicBezTo>
                  <a:pt x="6716332" y="0"/>
                  <a:pt x="6310648" y="47222"/>
                  <a:pt x="6310648" y="47222"/>
                </a:cubicBezTo>
                <a:lnTo>
                  <a:pt x="6375042" y="47222"/>
                </a:lnTo>
                <a:lnTo>
                  <a:pt x="6349285" y="47222"/>
                </a:lnTo>
              </a:path>
            </a:pathLst>
          </a:cu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477962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Technological Changes in Agriculture 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sz="3600" smtClean="0"/>
              <a:t>Mechanization</a:t>
            </a:r>
          </a:p>
          <a:p>
            <a:r>
              <a:rPr lang="en-US" sz="3600" smtClean="0"/>
              <a:t>Synthetic fertilizers</a:t>
            </a:r>
          </a:p>
          <a:p>
            <a:r>
              <a:rPr lang="en-US" sz="3600" smtClean="0"/>
              <a:t>Insecticides</a:t>
            </a:r>
          </a:p>
          <a:p>
            <a:r>
              <a:rPr lang="en-US" sz="3600" smtClean="0"/>
              <a:t>Herbicides</a:t>
            </a:r>
          </a:p>
          <a:p>
            <a:r>
              <a:rPr lang="en-US" sz="3600" smtClean="0"/>
              <a:t>Biotechnology</a:t>
            </a:r>
          </a:p>
          <a:p>
            <a:r>
              <a:rPr lang="en-US" sz="3600" smtClean="0"/>
              <a:t>?</a:t>
            </a:r>
            <a:endParaRPr lang="en-US" sz="360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9443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60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79332316"/>
              </p:ext>
            </p:extLst>
          </p:nvPr>
        </p:nvGraphicFramePr>
        <p:xfrm>
          <a:off x="87888" y="1651000"/>
          <a:ext cx="900906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2964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>
                <a:cs typeface="+mn-cs"/>
              </a:rPr>
              <a:t>Million Tons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World Cotton Production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043960806"/>
              </p:ext>
            </p:extLst>
          </p:nvPr>
        </p:nvGraphicFramePr>
        <p:xfrm>
          <a:off x="127000" y="1422400"/>
          <a:ext cx="8572500" cy="506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5017" name="Freeform 9"/>
          <p:cNvSpPr>
            <a:spLocks/>
          </p:cNvSpPr>
          <p:nvPr/>
        </p:nvSpPr>
        <p:spPr bwMode="auto">
          <a:xfrm>
            <a:off x="7391400" y="4572000"/>
            <a:ext cx="990600" cy="381000"/>
          </a:xfrm>
          <a:custGeom>
            <a:avLst/>
            <a:gdLst>
              <a:gd name="T0" fmla="*/ 0 w 912"/>
              <a:gd name="T1" fmla="*/ 464 h 1096"/>
              <a:gd name="T2" fmla="*/ 96 w 912"/>
              <a:gd name="T3" fmla="*/ 848 h 1096"/>
              <a:gd name="T4" fmla="*/ 288 w 912"/>
              <a:gd name="T5" fmla="*/ 32 h 1096"/>
              <a:gd name="T6" fmla="*/ 336 w 912"/>
              <a:gd name="T7" fmla="*/ 1040 h 1096"/>
              <a:gd name="T8" fmla="*/ 480 w 912"/>
              <a:gd name="T9" fmla="*/ 368 h 1096"/>
              <a:gd name="T10" fmla="*/ 624 w 912"/>
              <a:gd name="T11" fmla="*/ 752 h 1096"/>
              <a:gd name="T12" fmla="*/ 816 w 912"/>
              <a:gd name="T13" fmla="*/ 32 h 1096"/>
              <a:gd name="T14" fmla="*/ 912 w 912"/>
              <a:gd name="T15" fmla="*/ 896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12" h="1096">
                <a:moveTo>
                  <a:pt x="0" y="464"/>
                </a:moveTo>
                <a:cubicBezTo>
                  <a:pt x="24" y="692"/>
                  <a:pt x="48" y="920"/>
                  <a:pt x="96" y="848"/>
                </a:cubicBezTo>
                <a:cubicBezTo>
                  <a:pt x="144" y="776"/>
                  <a:pt x="248" y="0"/>
                  <a:pt x="288" y="32"/>
                </a:cubicBezTo>
                <a:cubicBezTo>
                  <a:pt x="328" y="64"/>
                  <a:pt x="304" y="984"/>
                  <a:pt x="336" y="1040"/>
                </a:cubicBezTo>
                <a:cubicBezTo>
                  <a:pt x="368" y="1096"/>
                  <a:pt x="432" y="416"/>
                  <a:pt x="480" y="368"/>
                </a:cubicBezTo>
                <a:cubicBezTo>
                  <a:pt x="528" y="320"/>
                  <a:pt x="568" y="808"/>
                  <a:pt x="624" y="752"/>
                </a:cubicBezTo>
                <a:cubicBezTo>
                  <a:pt x="680" y="696"/>
                  <a:pt x="768" y="8"/>
                  <a:pt x="816" y="32"/>
                </a:cubicBezTo>
                <a:cubicBezTo>
                  <a:pt x="864" y="56"/>
                  <a:pt x="896" y="752"/>
                  <a:pt x="912" y="89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Season-Average Cotlook</a:t>
            </a:r>
            <a:r>
              <a:rPr kumimoji="0" lang="en-US" sz="44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A Index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baseline="0" dirty="0" smtClean="0"/>
              <a:t>ICAC</a:t>
            </a:r>
            <a:r>
              <a:rPr lang="en-US" sz="4400" b="1" kern="0" dirty="0" smtClean="0"/>
              <a:t> forecast</a:t>
            </a:r>
            <a:endParaRPr kumimoji="0" lang="en-US" sz="4400" b="1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066800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smtClean="0"/>
              <a:t>Cents/lb</a:t>
            </a:r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World Consumption of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Textile Fibers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75802102"/>
              </p:ext>
            </p:extLst>
          </p:nvPr>
        </p:nvGraphicFramePr>
        <p:xfrm>
          <a:off x="292101" y="1425575"/>
          <a:ext cx="8318500" cy="506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urved Connector 4"/>
          <p:cNvCxnSpPr/>
          <p:nvPr/>
        </p:nvCxnSpPr>
        <p:spPr>
          <a:xfrm rot="10800000" flipV="1">
            <a:off x="2971800" y="5257800"/>
            <a:ext cx="1295400" cy="457200"/>
          </a:xfrm>
          <a:prstGeom prst="curvedConnector3">
            <a:avLst/>
          </a:prstGeom>
          <a:ln>
            <a:solidFill>
              <a:srgbClr val="FF0DEC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411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smtClean="0">
                <a:cs typeface="+mn-cs"/>
              </a:rPr>
              <a:t>Million tons</a:t>
            </a:r>
            <a:endParaRPr lang="en-US" sz="2800" b="1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456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" y="228600"/>
          <a:ext cx="88392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94438"/>
            <a:ext cx="512762" cy="563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42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38150" y="1388269"/>
            <a:ext cx="8229600" cy="5181600"/>
          </a:xfrm>
        </p:spPr>
        <p:txBody>
          <a:bodyPr/>
          <a:lstStyle/>
          <a:p>
            <a:r>
              <a:rPr lang="en-US" dirty="0" smtClean="0"/>
              <a:t>Quarterly: </a:t>
            </a:r>
          </a:p>
          <a:p>
            <a:pPr lvl="1"/>
            <a:r>
              <a:rPr lang="en-US" dirty="0" smtClean="0"/>
              <a:t>The Recorder</a:t>
            </a:r>
          </a:p>
          <a:p>
            <a:r>
              <a:rPr lang="en-US" dirty="0" smtClean="0"/>
              <a:t>Annually: </a:t>
            </a:r>
          </a:p>
          <a:p>
            <a:pPr lvl="1"/>
            <a:r>
              <a:rPr lang="en-US" dirty="0" smtClean="0"/>
              <a:t>Cotton: World Statistics</a:t>
            </a:r>
          </a:p>
          <a:p>
            <a:pPr lvl="1"/>
            <a:r>
              <a:rPr lang="en-US" dirty="0" smtClean="0"/>
              <a:t>The Outlook for Cotton Supply</a:t>
            </a:r>
          </a:p>
          <a:p>
            <a:pPr lvl="1"/>
            <a:r>
              <a:rPr lang="en-US" dirty="0" smtClean="0"/>
              <a:t>World Cotton Trade</a:t>
            </a:r>
          </a:p>
          <a:p>
            <a:pPr lvl="1"/>
            <a:r>
              <a:rPr lang="en-US" dirty="0" smtClean="0"/>
              <a:t>World Textile Demand</a:t>
            </a:r>
          </a:p>
          <a:p>
            <a:pPr lvl="1"/>
            <a:r>
              <a:rPr lang="en-US" dirty="0" smtClean="0"/>
              <a:t>Production and Trade Policies Affecting the Cotton Industry</a:t>
            </a:r>
          </a:p>
          <a:p>
            <a:pPr lvl="1"/>
            <a:r>
              <a:rPr lang="en-US" dirty="0" smtClean="0"/>
              <a:t>Structure of World Cotton Trade</a:t>
            </a:r>
          </a:p>
          <a:p>
            <a:endParaRPr lang="en-US" dirty="0" smtClean="0"/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ICAC Publications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99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Outlook for Merchants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Fewer and bigger ( ↑ concentration )</a:t>
            </a:r>
          </a:p>
          <a:p>
            <a:endParaRPr lang="en-US" dirty="0" smtClean="0"/>
          </a:p>
          <a:p>
            <a:r>
              <a:rPr lang="en-US" dirty="0" smtClean="0"/>
              <a:t>More multi-commodity merchants</a:t>
            </a:r>
          </a:p>
          <a:p>
            <a:endParaRPr lang="en-US" dirty="0" smtClean="0"/>
          </a:p>
          <a:p>
            <a:r>
              <a:rPr lang="en-US" dirty="0" smtClean="0"/>
              <a:t>Fewer cotton-only merchants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4800" y="42446"/>
            <a:ext cx="8686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400" b="1" smtClean="0"/>
              <a:t>Increasing Capital Requirements</a:t>
            </a:r>
            <a:endParaRPr lang="en-US" sz="4400" b="1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" y="2139554"/>
            <a:ext cx="8534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s-AR" sz="4000" dirty="0" smtClean="0">
                <a:latin typeface="Arial"/>
                <a:cs typeface="Arial"/>
              </a:rPr>
              <a:t>2007: $6 loan per $1 </a:t>
            </a:r>
            <a:r>
              <a:rPr lang="es-AR" sz="4000" dirty="0" err="1" smtClean="0">
                <a:latin typeface="Arial"/>
                <a:cs typeface="Arial"/>
              </a:rPr>
              <a:t>equity</a:t>
            </a:r>
            <a:endParaRPr lang="es-AR" sz="4000" dirty="0" smtClean="0">
              <a:latin typeface="Arial"/>
              <a:cs typeface="Arial"/>
            </a:endParaRPr>
          </a:p>
          <a:p>
            <a:pPr algn="ctr" eaLnBrk="0" hangingPunct="0"/>
            <a:endParaRPr lang="es-AR" sz="4000" dirty="0" smtClean="0">
              <a:latin typeface="Arial"/>
              <a:cs typeface="Arial"/>
            </a:endParaRPr>
          </a:p>
          <a:p>
            <a:pPr algn="ctr" eaLnBrk="0" hangingPunct="0"/>
            <a:r>
              <a:rPr lang="es-AR" sz="4000" dirty="0" smtClean="0">
                <a:latin typeface="Arial"/>
                <a:cs typeface="Arial"/>
              </a:rPr>
              <a:t>2010 &amp; 2012: $3 loan per $1 </a:t>
            </a:r>
            <a:r>
              <a:rPr lang="es-AR" sz="4000" dirty="0" err="1" smtClean="0">
                <a:latin typeface="Arial"/>
                <a:cs typeface="Arial"/>
              </a:rPr>
              <a:t>equity</a:t>
            </a:r>
            <a:endParaRPr lang="es-AR" sz="4000" dirty="0" smtClean="0">
              <a:latin typeface="Arial"/>
              <a:cs typeface="Arial"/>
            </a:endParaRPr>
          </a:p>
          <a:p>
            <a:pPr eaLnBrk="0" hangingPunct="0">
              <a:buFont typeface="Arial" pitchFamily="34" charset="0"/>
              <a:buChar char="•"/>
            </a:pPr>
            <a:endParaRPr lang="es-AR" sz="4000" dirty="0" smtClean="0">
              <a:latin typeface="Arial"/>
              <a:cs typeface="Arial"/>
            </a:endParaRPr>
          </a:p>
          <a:p>
            <a:pPr algn="ctr" eaLnBrk="0" hangingPunct="0"/>
            <a:endParaRPr lang="es-AR" sz="4000" dirty="0" smtClean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9092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536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cs typeface="+mj-cs"/>
              </a:rPr>
              <a:t>Bigger merchants command bigger sales</a:t>
            </a:r>
            <a:endParaRPr lang="en-US" sz="3600" b="1" dirty="0" smtClean="0">
              <a:solidFill>
                <a:schemeClr val="tx1"/>
              </a:solidFill>
              <a:cs typeface="+mj-cs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724578255"/>
              </p:ext>
            </p:extLst>
          </p:nvPr>
        </p:nvGraphicFramePr>
        <p:xfrm>
          <a:off x="0" y="1728716"/>
          <a:ext cx="8096250" cy="512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8692" name="Text Box 4"/>
          <p:cNvSpPr txBox="1">
            <a:spLocks noChangeArrowheads="1"/>
          </p:cNvSpPr>
          <p:nvPr/>
        </p:nvSpPr>
        <p:spPr bwMode="auto">
          <a:xfrm>
            <a:off x="0" y="1251664"/>
            <a:ext cx="6553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latin typeface="Arial"/>
                <a:cs typeface="+mn-cs"/>
              </a:rPr>
              <a:t>Average Sales Volume, </a:t>
            </a:r>
          </a:p>
          <a:p>
            <a:pPr>
              <a:defRPr/>
            </a:pPr>
            <a:r>
              <a:rPr lang="en-US" sz="2800" b="1" dirty="0" smtClean="0">
                <a:latin typeface="Arial"/>
                <a:cs typeface="+mn-cs"/>
              </a:rPr>
              <a:t>Thousand tons</a:t>
            </a:r>
            <a:endParaRPr lang="en-US" sz="2800" b="1" dirty="0">
              <a:latin typeface="Arial"/>
              <a:cs typeface="+mn-cs"/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3489325" y="4075113"/>
            <a:ext cx="222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7738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 smtClean="0"/>
              <a:t>The World Cotton Market: Structure and Outlook</a:t>
            </a:r>
            <a:endParaRPr lang="en-US" sz="4000" b="1" dirty="0"/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09600" y="5257800"/>
            <a:ext cx="7620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smtClean="0"/>
              <a:t>ACSA Cotton Institute-University of Memphis</a:t>
            </a:r>
            <a:endParaRPr lang="en-US" sz="2000" dirty="0" smtClean="0"/>
          </a:p>
          <a:p>
            <a:pPr algn="ctr"/>
            <a:r>
              <a:rPr lang="en-US" sz="2000" dirty="0" smtClean="0"/>
              <a:t>Memphis, TN</a:t>
            </a:r>
            <a:endParaRPr lang="en-US" sz="2000" dirty="0" smtClean="0"/>
          </a:p>
          <a:p>
            <a:pPr algn="ctr"/>
            <a:r>
              <a:rPr lang="en-US" sz="2000" dirty="0" smtClean="0"/>
              <a:t>8 June 2015</a:t>
            </a:r>
            <a:endParaRPr lang="en-US" sz="2000" b="1" dirty="0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23622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581400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Rebecca Pandolph</a:t>
            </a:r>
          </a:p>
          <a:p>
            <a:pPr algn="ctr"/>
            <a:r>
              <a:rPr lang="en-US" dirty="0" smtClean="0"/>
              <a:t>Statistician</a:t>
            </a:r>
          </a:p>
          <a:p>
            <a:pPr algn="ctr"/>
            <a:endParaRPr lang="en-US" dirty="0" smtClean="0"/>
          </a:p>
          <a:p>
            <a:pPr algn="ctr"/>
            <a:r>
              <a:rPr lang="en-US" sz="2800" b="1" dirty="0" smtClean="0"/>
              <a:t>International Cotton Advisory Committee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2133600"/>
            <a:ext cx="2656974" cy="234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79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150" y="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2"/>
              </a:rPr>
              <a:t>Invitation to </a:t>
            </a:r>
            <a:r>
              <a:rPr lang="en-US" sz="3600" dirty="0" smtClean="0">
                <a:hlinkClick r:id="rId2"/>
              </a:rPr>
              <a:t>74</a:t>
            </a:r>
            <a:r>
              <a:rPr lang="en-US" sz="3600" baseline="30000" dirty="0" smtClean="0">
                <a:hlinkClick r:id="rId2"/>
              </a:rPr>
              <a:t>th</a:t>
            </a:r>
            <a:r>
              <a:rPr lang="en-US" sz="3600" dirty="0" smtClean="0">
                <a:hlinkClick r:id="rId2"/>
              </a:rPr>
              <a:t> </a:t>
            </a:r>
            <a:r>
              <a:rPr lang="en-US" sz="3600" dirty="0" smtClean="0">
                <a:hlinkClick r:id="rId2"/>
              </a:rPr>
              <a:t>Plenary Meeting </a:t>
            </a:r>
          </a:p>
          <a:p>
            <a:pPr algn="ctr"/>
            <a:r>
              <a:rPr lang="en-US" sz="3600" dirty="0" smtClean="0"/>
              <a:t>December 6-11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2015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914400" y="6295201"/>
            <a:ext cx="6686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https://www.icac.org/mtgs/Plenary/74th-Meeting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668654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Current Market Situation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r>
              <a:rPr lang="en-US" b="1" dirty="0" smtClean="0"/>
              <a:t>2014/15 Market </a:t>
            </a:r>
            <a:r>
              <a:rPr lang="en-US" b="1" dirty="0" smtClean="0"/>
              <a:t>and Country Market Shares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Cotlook A Index in </a:t>
            </a:r>
            <a:r>
              <a:rPr lang="en-US" sz="4000" b="1" dirty="0" smtClean="0">
                <a:solidFill>
                  <a:schemeClr val="tx1"/>
                </a:solidFill>
              </a:rPr>
              <a:t>2014/15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963612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>
                <a:latin typeface="+mj-lt"/>
              </a:rPr>
              <a:t>U.S.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cents/lb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891212"/>
              </p:ext>
            </p:extLst>
          </p:nvPr>
        </p:nvGraphicFramePr>
        <p:xfrm>
          <a:off x="312738" y="1366837"/>
          <a:ext cx="8602662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70645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15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World Cotton Area </a:t>
            </a:r>
            <a:r>
              <a:rPr lang="en-US" sz="4000" b="1" dirty="0"/>
              <a:t>and Yield</a:t>
            </a:r>
            <a:endParaRPr lang="en-US" sz="4000" b="1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81322" y="1207968"/>
          <a:ext cx="8382000" cy="5497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34090" y="854507"/>
            <a:ext cx="277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Million hectares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22532" y="812661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Kg/ha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8885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World Cotton Fundamentals 2014/15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118680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Million tons</a:t>
            </a:r>
            <a:endParaRPr lang="en-US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48470"/>
          <a:ext cx="8229600" cy="520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0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75660752"/>
              </p:ext>
            </p:extLst>
          </p:nvPr>
        </p:nvGraphicFramePr>
        <p:xfrm>
          <a:off x="180975" y="1447800"/>
          <a:ext cx="8743950" cy="521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534400" cy="838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Cotton Production by Country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37698" y="1905000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800" b="1" dirty="0" smtClean="0"/>
              <a:t>26.1 Million tons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97580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Cotton Production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524000" y="6339036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smtClean="0"/>
              <a:t>Million Tons</a:t>
            </a:r>
            <a:endParaRPr lang="en-US" sz="2400" b="1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73033126"/>
              </p:ext>
            </p:extLst>
          </p:nvPr>
        </p:nvGraphicFramePr>
        <p:xfrm>
          <a:off x="76200" y="1155700"/>
          <a:ext cx="9067800" cy="513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5806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16619884"/>
              </p:ext>
            </p:extLst>
          </p:nvPr>
        </p:nvGraphicFramePr>
        <p:xfrm>
          <a:off x="180975" y="1143000"/>
          <a:ext cx="8743950" cy="551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534400" cy="838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Cotton Mill Use by Country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67400" y="1676400"/>
            <a:ext cx="327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800" b="1" dirty="0" smtClean="0"/>
              <a:t>24.3 </a:t>
            </a:r>
            <a:r>
              <a:rPr lang="en-US" sz="2800" b="1" dirty="0" smtClean="0"/>
              <a:t>Million tons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97580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Overview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058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ICAC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Current Market Situation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/>
              <a:t>2014/15 </a:t>
            </a:r>
            <a:r>
              <a:rPr lang="en-US" sz="2000" b="1" dirty="0" smtClean="0"/>
              <a:t>and Country Market Shares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/>
              <a:t>Market Fundamentals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Past Trends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/>
              <a:t>Supply &amp; demand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/>
              <a:t>Prices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/>
              <a:t>Government interventions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Outlook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/>
              <a:t>2015/16</a:t>
            </a:r>
            <a:endParaRPr lang="en-US" sz="2000" b="1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Long-term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36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64974608"/>
              </p:ext>
            </p:extLst>
          </p:nvPr>
        </p:nvGraphicFramePr>
        <p:xfrm>
          <a:off x="0" y="1152525"/>
          <a:ext cx="88392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Cotton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Consumption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752600" y="6143038"/>
            <a:ext cx="320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/>
              <a:t>Million Tons</a:t>
            </a:r>
            <a:endParaRPr lang="en-US" sz="2000" b="1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799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17564176"/>
              </p:ext>
            </p:extLst>
          </p:nvPr>
        </p:nvGraphicFramePr>
        <p:xfrm>
          <a:off x="143669" y="1066800"/>
          <a:ext cx="874395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534400" cy="838200"/>
          </a:xfrm>
          <a:noFill/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Cotton Imports by Country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91200" y="1981200"/>
            <a:ext cx="32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800" b="1" dirty="0" smtClean="0"/>
              <a:t>7.5 </a:t>
            </a:r>
            <a:r>
              <a:rPr lang="en-US" sz="2800" b="1" dirty="0" smtClean="0"/>
              <a:t>Million tons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97580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838200"/>
          </a:xfrm>
          <a:noFill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Cotton Imports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228600" y="607367"/>
            <a:ext cx="294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+mj-lt"/>
              </a:rPr>
              <a:t>Million tons</a:t>
            </a:r>
            <a:endParaRPr lang="en-US" b="1" dirty="0">
              <a:latin typeface="+mj-lt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37174719"/>
              </p:ext>
            </p:extLst>
          </p:nvPr>
        </p:nvGraphicFramePr>
        <p:xfrm>
          <a:off x="381000" y="990600"/>
          <a:ext cx="8382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5284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75364028"/>
              </p:ext>
            </p:extLst>
          </p:nvPr>
        </p:nvGraphicFramePr>
        <p:xfrm>
          <a:off x="228600" y="1447800"/>
          <a:ext cx="8743950" cy="521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534400" cy="838200"/>
          </a:xfrm>
          <a:noFill/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Cotton Exports by Country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324600" y="2057400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800" b="1" dirty="0" smtClean="0"/>
              <a:t>7.5 </a:t>
            </a:r>
            <a:r>
              <a:rPr lang="en-US" sz="2800" b="1" dirty="0" smtClean="0"/>
              <a:t>Million tons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97580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838200"/>
          </a:xfrm>
          <a:noFill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Cotton Exports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228600" y="607367"/>
            <a:ext cx="294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+mj-lt"/>
              </a:rPr>
              <a:t>Million tons</a:t>
            </a:r>
            <a:endParaRPr lang="en-US" b="1" dirty="0">
              <a:latin typeface="+mj-lt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00775278"/>
              </p:ext>
            </p:extLst>
          </p:nvPr>
        </p:nvGraphicFramePr>
        <p:xfrm>
          <a:off x="381000" y="990600"/>
          <a:ext cx="8382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1151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Current Market Situation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r>
              <a:rPr lang="en-US" b="1" dirty="0" smtClean="0"/>
              <a:t>Market Fundamentals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226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Statistics and Price Forecasting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609600"/>
            <a:ext cx="7848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ICAC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Cotton Outlook Ltd.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United Nation’s Food and Agriculture Organization/Organization of Economic and Cooperative Development</a:t>
            </a:r>
          </a:p>
          <a:p>
            <a:endParaRPr lang="en-US" sz="3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U.S. Department of Agriculture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/>
              <a:t>Food and Agricultural Policy Research Institute</a:t>
            </a:r>
          </a:p>
        </p:txBody>
      </p:sp>
    </p:spTree>
    <p:extLst>
      <p:ext uri="{BB962C8B-B14F-4D97-AF65-F5344CB8AC3E}">
        <p14:creationId xmlns:p14="http://schemas.microsoft.com/office/powerpoint/2010/main" val="1713590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ICAC Price Model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838200"/>
            <a:ext cx="8839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/>
              <a:t>ln(A</a:t>
            </a:r>
            <a:r>
              <a:rPr lang="en-US" sz="3200" baseline="-25000" dirty="0"/>
              <a:t>t</a:t>
            </a:r>
            <a:r>
              <a:rPr lang="en-US" sz="3200" dirty="0"/>
              <a:t>/A</a:t>
            </a:r>
            <a:r>
              <a:rPr lang="en-US" sz="3200" baseline="-25000" dirty="0"/>
              <a:t>t-1</a:t>
            </a:r>
            <a:r>
              <a:rPr lang="en-US" sz="3200" dirty="0"/>
              <a:t>)=a*ln(X</a:t>
            </a:r>
            <a:r>
              <a:rPr lang="en-US" sz="3200" baseline="-25000" dirty="0"/>
              <a:t>t</a:t>
            </a:r>
            <a:r>
              <a:rPr lang="en-US" sz="3200" dirty="0"/>
              <a:t>/X</a:t>
            </a:r>
            <a:r>
              <a:rPr lang="en-US" sz="3200" baseline="-25000" dirty="0"/>
              <a:t>t-1</a:t>
            </a:r>
            <a:r>
              <a:rPr lang="en-US" sz="3200" dirty="0"/>
              <a:t>)+b*ln(X</a:t>
            </a:r>
            <a:r>
              <a:rPr lang="en-US" sz="3200" baseline="-25000" dirty="0"/>
              <a:t>t-1</a:t>
            </a:r>
            <a:r>
              <a:rPr lang="en-US" sz="3200" dirty="0"/>
              <a:t>/X</a:t>
            </a:r>
            <a:r>
              <a:rPr lang="en-US" sz="3200" baseline="-25000" dirty="0"/>
              <a:t>t-2</a:t>
            </a:r>
            <a:r>
              <a:rPr lang="en-US" sz="3200" dirty="0"/>
              <a:t>)+m</a:t>
            </a:r>
            <a:r>
              <a:rPr lang="en-US" sz="3200" baseline="-25000" dirty="0"/>
              <a:t>t</a:t>
            </a:r>
            <a:r>
              <a:rPr lang="en-US" sz="3200" dirty="0"/>
              <a:t>*c*ln(Y</a:t>
            </a:r>
            <a:r>
              <a:rPr lang="en-US" sz="3200" baseline="-25000" dirty="0"/>
              <a:t>t-1</a:t>
            </a:r>
            <a:r>
              <a:rPr lang="en-US" sz="3200" dirty="0"/>
              <a:t>/Y</a:t>
            </a:r>
            <a:r>
              <a:rPr lang="en-US" sz="3200" baseline="-25000" dirty="0"/>
              <a:t>t-2</a:t>
            </a:r>
            <a:r>
              <a:rPr lang="en-US" sz="3200" dirty="0"/>
              <a:t>)+(1-m</a:t>
            </a:r>
            <a:r>
              <a:rPr lang="en-US" sz="3200" baseline="-25000" dirty="0"/>
              <a:t>t</a:t>
            </a:r>
            <a:r>
              <a:rPr lang="en-US" sz="3200" dirty="0"/>
              <a:t>)*d*ln(Z</a:t>
            </a:r>
            <a:r>
              <a:rPr lang="en-US" sz="3200" baseline="-25000" dirty="0"/>
              <a:t>t</a:t>
            </a:r>
            <a:r>
              <a:rPr lang="en-US" sz="3200" dirty="0"/>
              <a:t>/Z</a:t>
            </a:r>
            <a:r>
              <a:rPr lang="en-US" sz="3200" baseline="-25000" dirty="0"/>
              <a:t>t-1</a:t>
            </a:r>
            <a:r>
              <a:rPr lang="en-US" sz="3200" dirty="0" smtClean="0"/>
              <a:t>) </a:t>
            </a:r>
            <a:endParaRPr lang="en-US" sz="3200" dirty="0"/>
          </a:p>
          <a:p>
            <a:r>
              <a:rPr lang="en-US" sz="3200" dirty="0" smtClean="0"/>
              <a:t>+</a:t>
            </a:r>
            <a:r>
              <a:rPr lang="en-US" sz="3200" dirty="0"/>
              <a:t>e*D07+f*D09+g*D10 </a:t>
            </a:r>
            <a:endParaRPr lang="en-US" sz="3000" dirty="0" smtClean="0"/>
          </a:p>
          <a:p>
            <a:endParaRPr lang="en-US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Stock to use ratio for World Less China (X</a:t>
            </a:r>
            <a:r>
              <a:rPr lang="en-US" sz="2800" baseline="-25000" dirty="0"/>
              <a:t>t</a:t>
            </a:r>
            <a:r>
              <a:rPr lang="en-US" sz="30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Stock to use ratio </a:t>
            </a:r>
            <a:r>
              <a:rPr lang="en-US" sz="3000" dirty="0" smtClean="0"/>
              <a:t>for China (Y</a:t>
            </a:r>
            <a:r>
              <a:rPr lang="en-US" sz="2800" baseline="-25000" dirty="0" smtClean="0"/>
              <a:t>t-1</a:t>
            </a:r>
            <a:r>
              <a:rPr lang="en-US" sz="30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China’s net imports (Z</a:t>
            </a:r>
            <a:r>
              <a:rPr lang="en-US" sz="2800" baseline="-25000" dirty="0"/>
              <a:t>t</a:t>
            </a:r>
            <a:r>
              <a:rPr lang="en-US" sz="30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r>
              <a:rPr lang="en-US" sz="3000" dirty="0"/>
              <a:t>https://www.icac.org/cotton-economics-and-cotton-statistics/Price-Model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334412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763000" cy="6172200"/>
          </a:xfrm>
        </p:spPr>
        <p:txBody>
          <a:bodyPr/>
          <a:lstStyle/>
          <a:p>
            <a:r>
              <a:rPr lang="en-US" b="1" dirty="0" smtClean="0"/>
              <a:t>World Supply = </a:t>
            </a:r>
            <a:br>
              <a:rPr lang="en-US" b="1" dirty="0" smtClean="0"/>
            </a:br>
            <a:r>
              <a:rPr lang="en-US" b="1" dirty="0" smtClean="0">
                <a:solidFill>
                  <a:schemeClr val="tx1"/>
                </a:solidFill>
              </a:rPr>
              <a:t>Beginning Stocks + Production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/>
              <a:t>World Demand = </a:t>
            </a:r>
            <a:br>
              <a:rPr lang="en-US" b="1" dirty="0" smtClean="0"/>
            </a:br>
            <a:r>
              <a:rPr lang="en-US" b="1" dirty="0" smtClean="0">
                <a:solidFill>
                  <a:schemeClr val="tx1"/>
                </a:solidFill>
              </a:rPr>
              <a:t>Mill Use + Ending Stocks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u="sng" dirty="0" smtClean="0"/>
              <a:t>World Supply = World Demand</a:t>
            </a:r>
            <a:br>
              <a:rPr lang="en-US" b="1" u="sng" dirty="0" smtClean="0"/>
            </a:br>
            <a:endParaRPr lang="en-US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089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World Cotton Fundamentals </a:t>
            </a:r>
            <a:r>
              <a:rPr lang="en-US" sz="4000" b="1" dirty="0" smtClean="0">
                <a:solidFill>
                  <a:schemeClr val="tx1"/>
                </a:solidFill>
              </a:rPr>
              <a:t>2014/15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731599"/>
              </p:ext>
            </p:extLst>
          </p:nvPr>
        </p:nvGraphicFramePr>
        <p:xfrm>
          <a:off x="304800" y="18288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371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Million tons</a:t>
            </a:r>
            <a:endParaRPr lang="en-US" b="1" dirty="0"/>
          </a:p>
        </p:txBody>
      </p:sp>
      <p:sp>
        <p:nvSpPr>
          <p:cNvPr id="7" name="TextBox 1"/>
          <p:cNvSpPr txBox="1"/>
          <p:nvPr/>
        </p:nvSpPr>
        <p:spPr>
          <a:xfrm>
            <a:off x="1828800" y="4191000"/>
            <a:ext cx="1905000" cy="45720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Production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638800" y="4343400"/>
            <a:ext cx="1905000" cy="45720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Mill Use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638800" y="2438400"/>
            <a:ext cx="1905000" cy="76200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Ending</a:t>
            </a:r>
          </a:p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Stocks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905000" y="2286000"/>
            <a:ext cx="1905000" cy="76200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Beginning</a:t>
            </a:r>
          </a:p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Stocks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3810000" y="1752600"/>
            <a:ext cx="1905000" cy="10668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46.2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b="1" smtClean="0">
                <a:solidFill>
                  <a:schemeClr val="tx1"/>
                </a:solidFill>
              </a:rPr>
              <a:t>INTERNATIONAL COTTON ADVISORY COMMITTEE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8001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/>
              <a:t>40 Governments</a:t>
            </a:r>
            <a:endParaRPr lang="en-US" sz="3200" b="1" dirty="0"/>
          </a:p>
          <a:p>
            <a:pPr eaLnBrk="0" hangingPunct="0">
              <a:spcBef>
                <a:spcPct val="50000"/>
              </a:spcBef>
            </a:pPr>
            <a:r>
              <a:rPr lang="en-US" sz="3200" b="1" dirty="0"/>
              <a:t>Formed in 1939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 dirty="0"/>
              <a:t>$1.8 million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 dirty="0" smtClean="0"/>
              <a:t>9 </a:t>
            </a:r>
            <a:r>
              <a:rPr lang="en-US" sz="3200" b="1" dirty="0"/>
              <a:t>employees, </a:t>
            </a:r>
            <a:r>
              <a:rPr lang="en-US" sz="3200" b="1" dirty="0" smtClean="0"/>
              <a:t>8 countries</a:t>
            </a:r>
            <a:endParaRPr lang="en-US" sz="3200" b="1" dirty="0"/>
          </a:p>
          <a:p>
            <a:pPr eaLnBrk="0" hangingPunct="0">
              <a:spcBef>
                <a:spcPct val="50000"/>
              </a:spcBef>
            </a:pPr>
            <a:r>
              <a:rPr lang="en-US" sz="3200" b="1" dirty="0"/>
              <a:t>Washington, DC</a:t>
            </a:r>
            <a:endParaRPr lang="en-US" sz="2400" b="1" dirty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World </a:t>
            </a:r>
            <a:r>
              <a:rPr lang="en-US" b="1" dirty="0" smtClean="0">
                <a:solidFill>
                  <a:schemeClr val="tx1"/>
                </a:solidFill>
              </a:rPr>
              <a:t>2014/15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(million metric tons)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Beginning Stocks = </a:t>
            </a:r>
            <a:r>
              <a:rPr lang="en-US" dirty="0" smtClean="0"/>
              <a:t>20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Production = </a:t>
            </a:r>
            <a:r>
              <a:rPr lang="en-US" dirty="0" smtClean="0"/>
              <a:t>26.2 </a:t>
            </a:r>
            <a:endParaRPr lang="en-US" dirty="0" smtClean="0"/>
          </a:p>
          <a:p>
            <a:pPr>
              <a:buNone/>
            </a:pP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Supply =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46.2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Mill Use = </a:t>
            </a:r>
            <a:r>
              <a:rPr lang="en-US" dirty="0" smtClean="0"/>
              <a:t>24.4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Ending Stocks = </a:t>
            </a:r>
            <a:r>
              <a:rPr lang="en-US" dirty="0" smtClean="0"/>
              <a:t>21.8</a:t>
            </a:r>
            <a:endParaRPr lang="en-US" dirty="0" smtClean="0"/>
          </a:p>
          <a:p>
            <a:pPr>
              <a:buNone/>
            </a:pP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Demand =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46.2</a:t>
            </a:r>
            <a:endParaRPr lang="en-US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1000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46.2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*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US$1.56 per kg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$72.1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billion</a:t>
            </a:r>
          </a:p>
          <a:p>
            <a:pPr>
              <a:buNone/>
            </a:pPr>
            <a:endParaRPr lang="en-US" u="sng" dirty="0">
              <a:solidFill>
                <a:srgbClr val="FF660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153400" cy="6172200"/>
          </a:xfrm>
        </p:spPr>
        <p:txBody>
          <a:bodyPr/>
          <a:lstStyle/>
          <a:p>
            <a:r>
              <a:rPr lang="en-US" b="1" u="sng" dirty="0" smtClean="0"/>
              <a:t>Supply = Demand</a:t>
            </a:r>
            <a:r>
              <a:rPr lang="en-US" b="1" u="sng" dirty="0" smtClean="0">
                <a:solidFill>
                  <a:srgbClr val="FF6600"/>
                </a:solidFill>
              </a:rPr>
              <a:t/>
            </a:r>
            <a:br>
              <a:rPr lang="en-US" b="1" u="sng" dirty="0" smtClean="0">
                <a:solidFill>
                  <a:srgbClr val="FF6600"/>
                </a:solidFill>
              </a:rPr>
            </a:br>
            <a:r>
              <a:rPr lang="en-US" b="1" u="sng" dirty="0" smtClean="0">
                <a:solidFill>
                  <a:srgbClr val="FF6600"/>
                </a:solidFill>
              </a:rPr>
              <a:t/>
            </a:r>
            <a:br>
              <a:rPr lang="en-US" b="1" u="sng" dirty="0" smtClean="0">
                <a:solidFill>
                  <a:srgbClr val="FF6600"/>
                </a:solidFill>
              </a:rPr>
            </a:b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higher</a:t>
            </a:r>
            <a:r>
              <a:rPr lang="en-US" b="1" dirty="0" smtClean="0">
                <a:solidFill>
                  <a:schemeClr val="tx1"/>
                </a:solidFill>
              </a:rPr>
              <a:t>/</a:t>
            </a:r>
            <a:r>
              <a:rPr lang="en-US" b="1" dirty="0" smtClean="0">
                <a:solidFill>
                  <a:srgbClr val="FF0000"/>
                </a:solidFill>
              </a:rPr>
              <a:t>lower</a:t>
            </a:r>
            <a:r>
              <a:rPr lang="en-US" b="1" dirty="0" smtClean="0">
                <a:solidFill>
                  <a:schemeClr val="tx1"/>
                </a:solidFill>
              </a:rPr>
              <a:t> production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=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higher</a:t>
            </a:r>
            <a:r>
              <a:rPr lang="en-US" b="1" dirty="0" smtClean="0">
                <a:solidFill>
                  <a:schemeClr val="tx1"/>
                </a:solidFill>
              </a:rPr>
              <a:t>/</a:t>
            </a:r>
            <a:r>
              <a:rPr lang="en-US" b="1" dirty="0" smtClean="0">
                <a:solidFill>
                  <a:srgbClr val="FF0000"/>
                </a:solidFill>
              </a:rPr>
              <a:t>lower</a:t>
            </a:r>
            <a:r>
              <a:rPr lang="en-US" b="1" dirty="0" smtClean="0">
                <a:solidFill>
                  <a:schemeClr val="tx1"/>
                </a:solidFill>
              </a:rPr>
              <a:t> Ending Stocks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020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153400" cy="6172200"/>
          </a:xfrm>
        </p:spPr>
        <p:txBody>
          <a:bodyPr/>
          <a:lstStyle/>
          <a:p>
            <a:r>
              <a:rPr lang="en-US" b="1" u="sng" dirty="0" smtClean="0"/>
              <a:t>Supply = Demand</a:t>
            </a:r>
            <a:r>
              <a:rPr lang="en-US" b="1" u="sng" dirty="0" smtClean="0">
                <a:solidFill>
                  <a:srgbClr val="FF6600"/>
                </a:solidFill>
              </a:rPr>
              <a:t/>
            </a:r>
            <a:br>
              <a:rPr lang="en-US" b="1" u="sng" dirty="0" smtClean="0">
                <a:solidFill>
                  <a:srgbClr val="FF6600"/>
                </a:solidFill>
              </a:rPr>
            </a:br>
            <a:r>
              <a:rPr lang="en-US" b="1" u="sng" dirty="0" smtClean="0">
                <a:solidFill>
                  <a:srgbClr val="FF6600"/>
                </a:solidFill>
              </a:rPr>
              <a:t/>
            </a:r>
            <a:br>
              <a:rPr lang="en-US" b="1" u="sng" dirty="0" smtClean="0">
                <a:solidFill>
                  <a:srgbClr val="FF6600"/>
                </a:solidFill>
              </a:rPr>
            </a:br>
            <a:r>
              <a:rPr lang="en-US" b="1" dirty="0" smtClean="0">
                <a:solidFill>
                  <a:srgbClr val="66FF66"/>
                </a:solidFill>
              </a:rPr>
              <a:t>higher</a:t>
            </a:r>
            <a:r>
              <a:rPr lang="en-US" b="1" dirty="0" smtClean="0">
                <a:solidFill>
                  <a:schemeClr val="tx1"/>
                </a:solidFill>
              </a:rPr>
              <a:t>/</a:t>
            </a:r>
            <a:r>
              <a:rPr lang="en-US" b="1" dirty="0" smtClean="0">
                <a:solidFill>
                  <a:srgbClr val="FF0000"/>
                </a:solidFill>
              </a:rPr>
              <a:t>lower</a:t>
            </a:r>
            <a:r>
              <a:rPr lang="en-US" b="1" dirty="0" smtClean="0">
                <a:solidFill>
                  <a:schemeClr val="tx1"/>
                </a:solidFill>
              </a:rPr>
              <a:t> mill use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=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lower</a:t>
            </a:r>
            <a:r>
              <a:rPr lang="en-US" b="1" dirty="0" smtClean="0">
                <a:solidFill>
                  <a:schemeClr val="tx1"/>
                </a:solidFill>
              </a:rPr>
              <a:t>/</a:t>
            </a:r>
            <a:r>
              <a:rPr lang="en-US" b="1" dirty="0" smtClean="0">
                <a:solidFill>
                  <a:srgbClr val="66FF66"/>
                </a:solidFill>
              </a:rPr>
              <a:t>higher</a:t>
            </a:r>
            <a:r>
              <a:rPr lang="en-US" b="1" dirty="0" smtClean="0">
                <a:solidFill>
                  <a:schemeClr val="tx1"/>
                </a:solidFill>
              </a:rPr>
              <a:t> Ending Stocks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096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6172200"/>
          </a:xfrm>
        </p:spPr>
        <p:txBody>
          <a:bodyPr/>
          <a:lstStyle/>
          <a:p>
            <a:r>
              <a:rPr lang="en-US" b="1" dirty="0" smtClean="0"/>
              <a:t>Country Supply = </a:t>
            </a:r>
            <a:r>
              <a:rPr lang="en-US" b="1" dirty="0" smtClean="0">
                <a:solidFill>
                  <a:srgbClr val="FF6600"/>
                </a:solidFill>
              </a:rPr>
              <a:t/>
            </a:r>
            <a:br>
              <a:rPr lang="en-US" b="1" dirty="0" smtClean="0">
                <a:solidFill>
                  <a:srgbClr val="FF6600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Beginning Stocks + Production + Imports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/>
              <a:t>Country Demand = </a:t>
            </a:r>
            <a:br>
              <a:rPr lang="en-US" b="1" dirty="0" smtClean="0"/>
            </a:br>
            <a:r>
              <a:rPr lang="en-US" b="1" dirty="0" smtClean="0">
                <a:solidFill>
                  <a:schemeClr val="tx1"/>
                </a:solidFill>
              </a:rPr>
              <a:t>Mill Use + Ending Stocks + Exports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rgbClr val="FF6600"/>
                </a:solidFill>
              </a:rPr>
              <a:t> </a:t>
            </a:r>
            <a:r>
              <a:rPr lang="en-US" sz="4000" b="1" u="sng" dirty="0" smtClean="0"/>
              <a:t>Country Supply = Country Demand</a:t>
            </a:r>
            <a:br>
              <a:rPr lang="en-US" sz="4000" b="1" u="sng" dirty="0" smtClean="0"/>
            </a:br>
            <a:endParaRPr lang="en-US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089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Cotton Fundamentals </a:t>
            </a:r>
            <a:r>
              <a:rPr lang="en-US" sz="4000" b="1" dirty="0" smtClean="0">
                <a:solidFill>
                  <a:schemeClr val="tx1"/>
                </a:solidFill>
              </a:rPr>
              <a:t>2014/15</a:t>
            </a: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China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67861"/>
              </p:ext>
            </p:extLst>
          </p:nvPr>
        </p:nvGraphicFramePr>
        <p:xfrm>
          <a:off x="304800" y="18288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371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Million tons</a:t>
            </a:r>
            <a:endParaRPr lang="en-US" b="1" dirty="0"/>
          </a:p>
        </p:txBody>
      </p:sp>
      <p:sp>
        <p:nvSpPr>
          <p:cNvPr id="7" name="TextBox 1"/>
          <p:cNvSpPr txBox="1"/>
          <p:nvPr/>
        </p:nvSpPr>
        <p:spPr>
          <a:xfrm>
            <a:off x="1905000" y="5257800"/>
            <a:ext cx="1905000" cy="45720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Production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715000" y="5185179"/>
            <a:ext cx="1905000" cy="45720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Mill Use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700409" y="3292813"/>
            <a:ext cx="1905000" cy="76200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Ending</a:t>
            </a:r>
          </a:p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Stocks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905000" y="3391263"/>
            <a:ext cx="1905000" cy="91440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Beginning</a:t>
            </a:r>
          </a:p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Stocks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827096" y="2400300"/>
            <a:ext cx="1905000" cy="38100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Imports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5775798" y="2214664"/>
            <a:ext cx="1905000" cy="38100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/>
              <a:t>Exports</a:t>
            </a:r>
          </a:p>
          <a:p>
            <a:pPr algn="ctr"/>
            <a:r>
              <a:rPr lang="en-US" sz="2000" b="1" dirty="0" smtClean="0"/>
              <a:t>&lt;</a:t>
            </a:r>
            <a:endParaRPr lang="en-US" sz="2000" b="1" dirty="0"/>
          </a:p>
        </p:txBody>
      </p:sp>
      <p:sp>
        <p:nvSpPr>
          <p:cNvPr id="13" name="Left-Right Arrow 12"/>
          <p:cNvSpPr/>
          <p:nvPr/>
        </p:nvSpPr>
        <p:spPr>
          <a:xfrm>
            <a:off x="3810000" y="2057400"/>
            <a:ext cx="1905000" cy="10668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20.2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Cotton Fundamentals </a:t>
            </a:r>
            <a:r>
              <a:rPr lang="en-US" sz="4000" b="1" dirty="0" smtClean="0">
                <a:solidFill>
                  <a:schemeClr val="tx1"/>
                </a:solidFill>
              </a:rPr>
              <a:t>2014/15</a:t>
            </a: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India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165633"/>
              </p:ext>
            </p:extLst>
          </p:nvPr>
        </p:nvGraphicFramePr>
        <p:xfrm>
          <a:off x="304800" y="18288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371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Million tons</a:t>
            </a:r>
            <a:endParaRPr lang="en-US" b="1" dirty="0"/>
          </a:p>
        </p:txBody>
      </p:sp>
      <p:sp>
        <p:nvSpPr>
          <p:cNvPr id="7" name="TextBox 1"/>
          <p:cNvSpPr txBox="1"/>
          <p:nvPr/>
        </p:nvSpPr>
        <p:spPr>
          <a:xfrm>
            <a:off x="2019300" y="4800600"/>
            <a:ext cx="1676400" cy="45720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Production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724728" y="4830762"/>
            <a:ext cx="1905000" cy="45720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Mill Use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191328" y="3162300"/>
            <a:ext cx="2971800" cy="38100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Ending Stocks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613170" y="2730600"/>
            <a:ext cx="1958502" cy="634561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Beginning </a:t>
            </a:r>
          </a:p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Stocks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524000" y="2250073"/>
            <a:ext cx="1981200" cy="38100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/>
              <a:t>Imports</a:t>
            </a:r>
            <a:endParaRPr lang="en-US" sz="2000" b="1" dirty="0"/>
          </a:p>
        </p:txBody>
      </p:sp>
      <p:sp>
        <p:nvSpPr>
          <p:cNvPr id="12" name="TextBox 1"/>
          <p:cNvSpPr txBox="1"/>
          <p:nvPr/>
        </p:nvSpPr>
        <p:spPr>
          <a:xfrm>
            <a:off x="5953328" y="2440573"/>
            <a:ext cx="1447800" cy="38100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Exports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3810000" y="1981200"/>
            <a:ext cx="1905000" cy="10668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8.5</a:t>
            </a:r>
            <a:endParaRPr lang="en-US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Cotton Fundamentals </a:t>
            </a:r>
            <a:r>
              <a:rPr lang="en-US" sz="4000" b="1" dirty="0" smtClean="0">
                <a:solidFill>
                  <a:schemeClr val="tx1"/>
                </a:solidFill>
              </a:rPr>
              <a:t>2014/15</a:t>
            </a: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USA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597509"/>
              </p:ext>
            </p:extLst>
          </p:nvPr>
        </p:nvGraphicFramePr>
        <p:xfrm>
          <a:off x="304800" y="18288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371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Million tons</a:t>
            </a:r>
            <a:endParaRPr lang="en-US" b="1" dirty="0"/>
          </a:p>
        </p:txBody>
      </p:sp>
      <p:sp>
        <p:nvSpPr>
          <p:cNvPr id="7" name="TextBox 1"/>
          <p:cNvSpPr txBox="1"/>
          <p:nvPr/>
        </p:nvSpPr>
        <p:spPr>
          <a:xfrm>
            <a:off x="1772816" y="4038600"/>
            <a:ext cx="1905000" cy="45720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Production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791200" y="5638800"/>
            <a:ext cx="1143000" cy="45720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Mill Use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638800" y="4632324"/>
            <a:ext cx="1524000" cy="76200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Ending</a:t>
            </a:r>
          </a:p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Stocks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848205" y="2643969"/>
            <a:ext cx="1447800" cy="60960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Beginning</a:t>
            </a:r>
          </a:p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Stocks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772816" y="2330235"/>
            <a:ext cx="1598579" cy="38100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/>
              <a:t>Imports</a:t>
            </a:r>
            <a:endParaRPr lang="en-US" sz="2000" b="1" dirty="0"/>
          </a:p>
        </p:txBody>
      </p:sp>
      <p:sp>
        <p:nvSpPr>
          <p:cNvPr id="12" name="TextBox 1"/>
          <p:cNvSpPr txBox="1"/>
          <p:nvPr/>
        </p:nvSpPr>
        <p:spPr>
          <a:xfrm>
            <a:off x="5638800" y="3459162"/>
            <a:ext cx="1905000" cy="38100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Exports</a:t>
            </a:r>
          </a:p>
        </p:txBody>
      </p:sp>
      <p:sp>
        <p:nvSpPr>
          <p:cNvPr id="13" name="Left-Right Arrow 12"/>
          <p:cNvSpPr/>
          <p:nvPr/>
        </p:nvSpPr>
        <p:spPr>
          <a:xfrm>
            <a:off x="3733800" y="1905000"/>
            <a:ext cx="1905000" cy="10668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4.1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Important Concepts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0292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World Ending Stocks </a:t>
            </a:r>
            <a:r>
              <a:rPr lang="en-US" dirty="0" smtClean="0"/>
              <a:t>= </a:t>
            </a:r>
          </a:p>
          <a:p>
            <a:pPr>
              <a:buNone/>
            </a:pPr>
            <a:r>
              <a:rPr lang="en-US" dirty="0" smtClean="0"/>
              <a:t>	Beginning Stocks + Production – Mill Use</a:t>
            </a:r>
          </a:p>
          <a:p>
            <a:endParaRPr lang="en-US" sz="1600" dirty="0" smtClean="0"/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World Stocks to Use Ratio </a:t>
            </a:r>
            <a:r>
              <a:rPr lang="en-US" dirty="0" smtClean="0"/>
              <a:t>= </a:t>
            </a:r>
          </a:p>
          <a:p>
            <a:pPr>
              <a:buNone/>
            </a:pPr>
            <a:r>
              <a:rPr lang="en-US" dirty="0" smtClean="0"/>
              <a:t>					Ending Stocks / Mill Use</a:t>
            </a:r>
          </a:p>
          <a:p>
            <a:endParaRPr lang="en-US" sz="1000" dirty="0" smtClean="0"/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World Ending Stocks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2014/15 </a:t>
            </a:r>
            <a:r>
              <a:rPr lang="en-US" dirty="0" smtClean="0"/>
              <a:t>= </a:t>
            </a:r>
            <a:r>
              <a:rPr lang="en-US" dirty="0" smtClean="0"/>
              <a:t>21.8</a:t>
            </a:r>
            <a:endParaRPr lang="en-US" dirty="0" smtClean="0"/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World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Mill Use 2014/15 </a:t>
            </a:r>
            <a:r>
              <a:rPr lang="en-US" dirty="0"/>
              <a:t>= </a:t>
            </a:r>
            <a:r>
              <a:rPr lang="en-US" dirty="0" smtClean="0"/>
              <a:t>24.4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World Stocks to Use Ratio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2014/15 </a:t>
            </a:r>
            <a:r>
              <a:rPr lang="en-US" dirty="0" smtClean="0"/>
              <a:t>= </a:t>
            </a:r>
            <a:r>
              <a:rPr lang="en-US" dirty="0" smtClean="0"/>
              <a:t>21.8 </a:t>
            </a:r>
            <a:r>
              <a:rPr lang="en-US" dirty="0" smtClean="0"/>
              <a:t>/ </a:t>
            </a:r>
            <a:r>
              <a:rPr lang="en-US" dirty="0" smtClean="0"/>
              <a:t>24.4</a:t>
            </a:r>
            <a:r>
              <a:rPr lang="en-US" dirty="0"/>
              <a:t> </a:t>
            </a:r>
            <a:r>
              <a:rPr lang="en-US" dirty="0" smtClean="0"/>
              <a:t>  							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= 0.89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Important Concepts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791200"/>
          </a:xfrm>
        </p:spPr>
        <p:txBody>
          <a:bodyPr/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Country Ending Stocks </a:t>
            </a:r>
            <a:r>
              <a:rPr lang="en-US" sz="2800" dirty="0" smtClean="0"/>
              <a:t>= </a:t>
            </a:r>
          </a:p>
          <a:p>
            <a:pPr>
              <a:buNone/>
            </a:pPr>
            <a:r>
              <a:rPr lang="en-US" sz="2800" dirty="0" smtClean="0"/>
              <a:t>Beg. Stocks + Prod. + Imports – Exports – Mill Use</a:t>
            </a:r>
          </a:p>
          <a:p>
            <a:pPr>
              <a:buNone/>
            </a:pPr>
            <a:endParaRPr lang="en-US" sz="1100" dirty="0" smtClean="0"/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Country Stocks to Mill Use Ratio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/>
              <a:t>= </a:t>
            </a:r>
          </a:p>
          <a:p>
            <a:pPr>
              <a:buNone/>
            </a:pPr>
            <a:r>
              <a:rPr lang="en-US" sz="2800" dirty="0" smtClean="0"/>
              <a:t>		Ending Stocks / Mill Use 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Country Stocks to Use Ratio </a:t>
            </a:r>
            <a:r>
              <a:rPr lang="en-US" sz="2800" dirty="0" smtClean="0"/>
              <a:t>= </a:t>
            </a:r>
          </a:p>
          <a:p>
            <a:pPr>
              <a:buNone/>
            </a:pPr>
            <a:r>
              <a:rPr lang="en-US" sz="2800" dirty="0" smtClean="0"/>
              <a:t>		Ending Stocks / ( Mill Use + Exports )</a:t>
            </a:r>
          </a:p>
          <a:p>
            <a:endParaRPr lang="en-US" sz="900" dirty="0" smtClean="0"/>
          </a:p>
          <a:p>
            <a:pPr>
              <a:buNone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INDIA: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Ending Stocks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2014/15 </a:t>
            </a:r>
            <a:r>
              <a:rPr lang="en-US" sz="2800" dirty="0" smtClean="0"/>
              <a:t>= </a:t>
            </a:r>
            <a:r>
              <a:rPr lang="en-US" sz="2800" dirty="0" smtClean="0"/>
              <a:t>2.2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Stocks to Mill Use Ratio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14/15 </a:t>
            </a:r>
            <a:r>
              <a:rPr lang="en-US" sz="2800" dirty="0" smtClean="0"/>
              <a:t>= </a:t>
            </a:r>
            <a:r>
              <a:rPr lang="en-US" sz="2800" dirty="0" smtClean="0"/>
              <a:t>2.2 </a:t>
            </a:r>
            <a:r>
              <a:rPr lang="en-US" sz="2800" dirty="0" smtClean="0"/>
              <a:t>/ </a:t>
            </a:r>
            <a:r>
              <a:rPr lang="en-US" sz="2800" dirty="0" smtClean="0"/>
              <a:t>5.3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= 0.42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Stocks to Use Ratio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14/15 </a:t>
            </a:r>
            <a:r>
              <a:rPr lang="en-US" sz="2800" dirty="0" smtClean="0"/>
              <a:t>= </a:t>
            </a:r>
            <a:r>
              <a:rPr lang="en-US" sz="2800" dirty="0" smtClean="0"/>
              <a:t>2.2/ </a:t>
            </a:r>
            <a:r>
              <a:rPr lang="en-US" sz="2800" dirty="0" smtClean="0"/>
              <a:t>(</a:t>
            </a:r>
            <a:r>
              <a:rPr lang="en-US" sz="2800" dirty="0" smtClean="0"/>
              <a:t>5.3 </a:t>
            </a:r>
            <a:r>
              <a:rPr lang="en-US" sz="2800" dirty="0" smtClean="0"/>
              <a:t>+ </a:t>
            </a:r>
            <a:r>
              <a:rPr lang="en-US" sz="2800" dirty="0" smtClean="0"/>
              <a:t>1 )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= 0.35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Cotton Consumption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486400"/>
          </a:xfrm>
        </p:spPr>
        <p:txBody>
          <a:bodyPr/>
          <a:lstStyle/>
          <a:p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↑</a:t>
            </a:r>
            <a:r>
              <a:rPr lang="en-US" sz="3600" dirty="0" smtClean="0"/>
              <a:t> population, </a:t>
            </a:r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↑</a:t>
            </a:r>
            <a:r>
              <a:rPr lang="en-US" sz="3600" dirty="0" smtClean="0"/>
              <a:t> cotton consumption</a:t>
            </a:r>
          </a:p>
          <a:p>
            <a:endParaRPr lang="en-US" sz="3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3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↑</a:t>
            </a:r>
            <a:r>
              <a:rPr lang="en-US" sz="3600" dirty="0" smtClean="0"/>
              <a:t> income, cotton consumption per capita </a:t>
            </a:r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↑</a:t>
            </a:r>
            <a:r>
              <a:rPr lang="en-US" sz="3600" dirty="0" smtClean="0">
                <a:solidFill>
                  <a:srgbClr val="FF0000"/>
                </a:solidFill>
              </a:rPr>
              <a:t>↓</a:t>
            </a:r>
            <a:r>
              <a:rPr lang="en-US" sz="3600" dirty="0" smtClean="0"/>
              <a:t> 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9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ICAC</a:t>
            </a:r>
            <a:br>
              <a:rPr lang="en-US" sz="4000" b="1" smtClean="0">
                <a:solidFill>
                  <a:schemeClr val="tx1"/>
                </a:solidFill>
              </a:rPr>
            </a:br>
            <a:r>
              <a:rPr lang="en-US" sz="4000" b="1" smtClean="0">
                <a:solidFill>
                  <a:schemeClr val="tx1"/>
                </a:solidFill>
              </a:rPr>
              <a:t>MISSION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1595438"/>
            <a:ext cx="84582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/>
              <a:t>Assist governments in fostering a healthy world cotton economy, by </a:t>
            </a:r>
          </a:p>
          <a:p>
            <a:pPr lvl="1" eaLnBrk="0" hangingPunct="0">
              <a:spcBef>
                <a:spcPct val="50000"/>
              </a:spcBef>
              <a:buFont typeface="Times" charset="0"/>
              <a:buChar char="•"/>
            </a:pPr>
            <a:r>
              <a:rPr lang="en-US" sz="3200" b="1" dirty="0"/>
              <a:t>Providing transparency</a:t>
            </a:r>
          </a:p>
          <a:p>
            <a:pPr lvl="1" eaLnBrk="0" hangingPunct="0">
              <a:spcBef>
                <a:spcPct val="50000"/>
              </a:spcBef>
              <a:buFont typeface="Times" charset="0"/>
              <a:buChar char="•"/>
            </a:pPr>
            <a:r>
              <a:rPr lang="en-US" sz="3200" b="1" dirty="0" smtClean="0"/>
              <a:t>Clearinghouse </a:t>
            </a:r>
            <a:r>
              <a:rPr lang="en-US" sz="3200" b="1" dirty="0"/>
              <a:t>for technical information on cotton production</a:t>
            </a:r>
          </a:p>
          <a:p>
            <a:pPr lvl="1" eaLnBrk="0" hangingPunct="0">
              <a:spcBef>
                <a:spcPct val="50000"/>
              </a:spcBef>
              <a:buFont typeface="Times" charset="0"/>
              <a:buChar char="•"/>
            </a:pPr>
            <a:r>
              <a:rPr lang="en-US" sz="3200" b="1" dirty="0" smtClean="0"/>
              <a:t>Forum </a:t>
            </a:r>
            <a:r>
              <a:rPr lang="en-US" sz="3200" b="1" dirty="0"/>
              <a:t>for discussion of cotton  issues of international significance</a:t>
            </a:r>
            <a:endParaRPr lang="en-US" sz="2400" b="1" dirty="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Cotton Consumption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763000" cy="5486400"/>
          </a:xfrm>
        </p:spPr>
        <p:txBody>
          <a:bodyPr/>
          <a:lstStyle/>
          <a:p>
            <a:pPr algn="l"/>
            <a:r>
              <a:rPr lang="en-US" sz="3400" dirty="0" smtClean="0"/>
              <a:t>Low income countries:</a:t>
            </a:r>
          </a:p>
          <a:p>
            <a:r>
              <a:rPr lang="en-US" sz="3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↑</a:t>
            </a:r>
            <a:r>
              <a:rPr lang="en-US" sz="3400" dirty="0" smtClean="0"/>
              <a:t> income, </a:t>
            </a:r>
            <a:r>
              <a:rPr lang="en-US" sz="3400" dirty="0" smtClean="0">
                <a:solidFill>
                  <a:srgbClr val="FF0000"/>
                </a:solidFill>
              </a:rPr>
              <a:t>↓</a:t>
            </a:r>
            <a:r>
              <a:rPr lang="en-US" sz="3400" dirty="0" smtClean="0"/>
              <a:t> market share of cotton</a:t>
            </a:r>
          </a:p>
          <a:p>
            <a:pPr algn="l"/>
            <a:endParaRPr lang="en-US" sz="3400" dirty="0" smtClean="0"/>
          </a:p>
          <a:p>
            <a:pPr algn="l"/>
            <a:r>
              <a:rPr lang="en-US" sz="3400" dirty="0" smtClean="0"/>
              <a:t>High income countries:</a:t>
            </a:r>
          </a:p>
          <a:p>
            <a:r>
              <a:rPr lang="en-US" sz="3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↑</a:t>
            </a:r>
            <a:r>
              <a:rPr lang="en-US" sz="3400" dirty="0" smtClean="0"/>
              <a:t> income, market share of cotton stable at around 40%</a:t>
            </a:r>
          </a:p>
          <a:p>
            <a:pPr algn="l"/>
            <a:r>
              <a:rPr lang="en-US" sz="3400" dirty="0" smtClean="0"/>
              <a:t>Outlook: 		</a:t>
            </a:r>
          </a:p>
          <a:p>
            <a:r>
              <a:rPr lang="en-US" sz="3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↑</a:t>
            </a:r>
            <a:r>
              <a:rPr lang="en-US" sz="3400" dirty="0" smtClean="0"/>
              <a:t> cotton consumption </a:t>
            </a:r>
          </a:p>
          <a:p>
            <a:r>
              <a:rPr lang="en-US" sz="3400" dirty="0" smtClean="0">
                <a:solidFill>
                  <a:srgbClr val="FF0000"/>
                </a:solidFill>
              </a:rPr>
              <a:t>↓</a:t>
            </a:r>
            <a:r>
              <a:rPr lang="en-US" sz="3400" dirty="0" smtClean="0"/>
              <a:t> market share of cotton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5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Past Trends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Supply and 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4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  <a:noFill/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World Cotton Production &amp; Mill Use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600" y="1347787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Million tons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56996" y="2912715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Production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43000" y="3733800"/>
            <a:ext cx="1723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Mill Use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640432"/>
              </p:ext>
            </p:extLst>
          </p:nvPr>
        </p:nvGraphicFramePr>
        <p:xfrm>
          <a:off x="325438" y="19050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665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  <a:noFill/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World Cotton Production &amp; Mill Use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600" y="1347787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Million tons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90600" y="4343400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Production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57654" y="5486400"/>
            <a:ext cx="1723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Mill Use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106915"/>
              </p:ext>
            </p:extLst>
          </p:nvPr>
        </p:nvGraphicFramePr>
        <p:xfrm>
          <a:off x="304799" y="1752600"/>
          <a:ext cx="8582819" cy="495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val 9"/>
          <p:cNvSpPr/>
          <p:nvPr/>
        </p:nvSpPr>
        <p:spPr>
          <a:xfrm>
            <a:off x="3962400" y="2743200"/>
            <a:ext cx="1295400" cy="1447800"/>
          </a:xfrm>
          <a:prstGeom prst="ellipse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29400" y="2324100"/>
            <a:ext cx="1905000" cy="2133600"/>
          </a:xfrm>
          <a:prstGeom prst="ellipse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90800" y="1319480"/>
            <a:ext cx="3769593" cy="132343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2004/05 – 2006/07:</a:t>
            </a:r>
          </a:p>
          <a:p>
            <a:r>
              <a:rPr lang="en-US" sz="2000" b="1" dirty="0">
                <a:solidFill>
                  <a:schemeClr val="bg2"/>
                </a:solidFill>
              </a:rPr>
              <a:t>Cumulative Gap: 4.2 mill tons</a:t>
            </a:r>
          </a:p>
          <a:p>
            <a:r>
              <a:rPr lang="en-US" sz="2000" b="1" dirty="0">
                <a:solidFill>
                  <a:schemeClr val="bg2"/>
                </a:solidFill>
              </a:rPr>
              <a:t>A Index: -24% in 04/05</a:t>
            </a:r>
          </a:p>
          <a:p>
            <a:r>
              <a:rPr lang="en-US" sz="2000" b="1" dirty="0" smtClean="0">
                <a:solidFill>
                  <a:schemeClr val="bg2"/>
                </a:solidFill>
              </a:rPr>
              <a:t>3 </a:t>
            </a:r>
            <a:r>
              <a:rPr lang="en-US" sz="2000" b="1" dirty="0">
                <a:solidFill>
                  <a:schemeClr val="bg2"/>
                </a:solidFill>
              </a:rPr>
              <a:t>years to recover</a:t>
            </a:r>
          </a:p>
        </p:txBody>
      </p:sp>
    </p:spTree>
    <p:extLst>
      <p:ext uri="{BB962C8B-B14F-4D97-AF65-F5344CB8AC3E}">
        <p14:creationId xmlns:p14="http://schemas.microsoft.com/office/powerpoint/2010/main" val="2197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463"/>
            <a:ext cx="8534400" cy="8382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Growth in World Cotton Mill Use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736440469"/>
              </p:ext>
            </p:extLst>
          </p:nvPr>
        </p:nvGraphicFramePr>
        <p:xfrm>
          <a:off x="228600" y="855663"/>
          <a:ext cx="8610600" cy="569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9430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World Consumption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of Textile Fibers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998812"/>
              </p:ext>
            </p:extLst>
          </p:nvPr>
        </p:nvGraphicFramePr>
        <p:xfrm>
          <a:off x="76200" y="1476591"/>
          <a:ext cx="8763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6800" y="6349155"/>
            <a:ext cx="457200" cy="50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World Consumption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of Textile Fibers and Population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444455"/>
              </p:ext>
            </p:extLst>
          </p:nvPr>
        </p:nvGraphicFramePr>
        <p:xfrm>
          <a:off x="152400" y="1600200"/>
          <a:ext cx="8763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629400" y="1524000"/>
            <a:ext cx="2387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Billions People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279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World Consumption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of Textile Fibers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865995"/>
              </p:ext>
            </p:extLst>
          </p:nvPr>
        </p:nvGraphicFramePr>
        <p:xfrm>
          <a:off x="152400" y="1417638"/>
          <a:ext cx="8763000" cy="536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964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79096"/>
              </p:ext>
            </p:extLst>
          </p:nvPr>
        </p:nvGraphicFramePr>
        <p:xfrm>
          <a:off x="76200" y="1254430"/>
          <a:ext cx="8839200" cy="552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3870" y="6396247"/>
            <a:ext cx="420130" cy="46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2234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bg2"/>
                </a:solidFill>
                <a:ea typeface="ＭＳ Ｐゴシック" charset="0"/>
                <a:cs typeface="Arial" charset="0"/>
              </a:rPr>
              <a:t>Share </a:t>
            </a:r>
            <a:r>
              <a:rPr lang="en-US" sz="4000" b="1" dirty="0">
                <a:solidFill>
                  <a:schemeClr val="bg2"/>
                </a:solidFill>
                <a:ea typeface="ＭＳ Ｐゴシック" charset="0"/>
                <a:cs typeface="Arial" charset="0"/>
              </a:rPr>
              <a:t>of Cotton in World Textile </a:t>
            </a:r>
            <a:r>
              <a:rPr lang="en-US" sz="4000" b="1" dirty="0" smtClean="0">
                <a:solidFill>
                  <a:schemeClr val="bg2"/>
                </a:solidFill>
                <a:ea typeface="ＭＳ Ｐゴシック" charset="0"/>
                <a:cs typeface="Arial" charset="0"/>
              </a:rPr>
              <a:t>Fiber </a:t>
            </a:r>
            <a:r>
              <a:rPr lang="en-US" sz="4000" b="1" dirty="0">
                <a:solidFill>
                  <a:schemeClr val="bg2"/>
                </a:solidFill>
                <a:ea typeface="ＭＳ Ｐゴシック" charset="0"/>
                <a:cs typeface="Arial" charset="0"/>
              </a:rPr>
              <a:t>Consumption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7321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%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43000" y="2438400"/>
            <a:ext cx="342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latin typeface="+mn-lt"/>
                <a:ea typeface="+mn-ea"/>
                <a:cs typeface="+mn-cs"/>
              </a:rPr>
              <a:t>Average </a:t>
            </a:r>
            <a:r>
              <a:rPr lang="en-US" sz="2000" b="1" dirty="0" smtClean="0">
                <a:latin typeface="+mn-lt"/>
                <a:ea typeface="+mn-ea"/>
                <a:cs typeface="+mn-cs"/>
              </a:rPr>
              <a:t>1960-1989</a:t>
            </a:r>
            <a:endParaRPr lang="en-US" sz="20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73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447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Cotton Consumption per Capita vs. GDP per Capita </a:t>
            </a:r>
            <a:r>
              <a:rPr lang="en-US" b="1" dirty="0" smtClean="0"/>
              <a:t>1992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52400" y="1676400"/>
          <a:ext cx="883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0218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/>
            </a:r>
            <a:br>
              <a:rPr lang="en-US" b="1" smtClean="0"/>
            </a:br>
            <a:r>
              <a:rPr lang="en-US" sz="4000" b="1" smtClean="0">
                <a:solidFill>
                  <a:schemeClr val="tx1"/>
                </a:solidFill>
              </a:rPr>
              <a:t>ICAC</a:t>
            </a:r>
            <a:br>
              <a:rPr lang="en-US" sz="4000" b="1" smtClean="0">
                <a:solidFill>
                  <a:schemeClr val="tx1"/>
                </a:solidFill>
              </a:rPr>
            </a:br>
            <a:r>
              <a:rPr lang="en-US" sz="4000" b="1" smtClean="0">
                <a:solidFill>
                  <a:schemeClr val="tx1"/>
                </a:solidFill>
              </a:rPr>
              <a:t>FOUR PRIMARY FUNCTIONS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6200" y="2286000"/>
            <a:ext cx="9067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/>
              <a:t>Statistics</a:t>
            </a:r>
          </a:p>
          <a:p>
            <a:pPr marL="457200" indent="-4572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/>
              <a:t>Technical Information</a:t>
            </a:r>
          </a:p>
          <a:p>
            <a:pPr marL="457200" indent="-4572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/>
              <a:t>Forum for Discussion and Cooperation</a:t>
            </a:r>
          </a:p>
          <a:p>
            <a:pPr marL="457200" indent="-4572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/>
              <a:t>Liaison with International Community</a:t>
            </a:r>
            <a:endParaRPr lang="en-US" sz="2400" b="1" dirty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1238" y="629443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447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Cotton Consumption per Capita vs. GDP per Capita </a:t>
            </a:r>
            <a:r>
              <a:rPr lang="en-US" b="1" dirty="0" smtClean="0"/>
              <a:t>1992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52400" y="1676400"/>
          <a:ext cx="883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rot="3173743">
            <a:off x="2263933" y="1396347"/>
            <a:ext cx="2102030" cy="57675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25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447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Cotton Consumption per Capita vs. GDP per Capita </a:t>
            </a:r>
            <a:r>
              <a:rPr lang="en-US" b="1" dirty="0" smtClean="0"/>
              <a:t>2008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1676400"/>
          <a:ext cx="883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1350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447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Cotton Consumption per Capita vs. GDP per Capita </a:t>
            </a:r>
            <a:r>
              <a:rPr lang="en-US" b="1" dirty="0" smtClean="0"/>
              <a:t>2008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52400" y="1676400"/>
          <a:ext cx="883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rot="3948949">
            <a:off x="3961184" y="179731"/>
            <a:ext cx="2102030" cy="8114655"/>
          </a:xfrm>
          <a:prstGeom prst="ellipse">
            <a:avLst/>
          </a:prstGeom>
          <a:noFill/>
          <a:ln w="130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22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4478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Cotton Consumption per Capita vs. GDP per Capita 1992, 2000, 2008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822895"/>
              </p:ext>
            </p:extLst>
          </p:nvPr>
        </p:nvGraphicFramePr>
        <p:xfrm>
          <a:off x="152400" y="1676400"/>
          <a:ext cx="883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211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4478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Market Share of Cotton vs. GDP per Capita 1992, 2000, 2008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524000"/>
          <a:ext cx="8839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60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685477"/>
              </p:ext>
            </p:extLst>
          </p:nvPr>
        </p:nvGraphicFramePr>
        <p:xfrm>
          <a:off x="152400" y="1676400"/>
          <a:ext cx="8763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5344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World Ending Stocks</a:t>
            </a:r>
            <a:endParaRPr lang="es-AR" b="1" dirty="0" smtClean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419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cs typeface="Arial" charset="0"/>
              </a:rPr>
              <a:t>Million tons</a:t>
            </a:r>
            <a:endParaRPr lang="en-US" sz="28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6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Past Trends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7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015583973"/>
              </p:ext>
            </p:extLst>
          </p:nvPr>
        </p:nvGraphicFramePr>
        <p:xfrm>
          <a:off x="94456" y="1793449"/>
          <a:ext cx="8955087" cy="502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697166" y="4343400"/>
            <a:ext cx="327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% change in SMU in World-less-China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4648200" y="6400801"/>
            <a:ext cx="396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From 1981/82 to </a:t>
            </a:r>
            <a:r>
              <a:rPr lang="en-US" sz="2400" b="1" dirty="0" smtClean="0"/>
              <a:t>2013/14</a:t>
            </a:r>
          </a:p>
          <a:p>
            <a:endParaRPr lang="en-US" sz="2400" b="1" dirty="0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152400" y="152400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/>
              <a:t>A Index and Stock-to-Mill Use </a:t>
            </a:r>
            <a:r>
              <a:rPr lang="en-US" sz="4000" b="1" dirty="0" smtClean="0"/>
              <a:t>Ratio in World Less-China</a:t>
            </a:r>
            <a:endParaRPr lang="en-US" sz="4000" b="1" dirty="0"/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381000" y="1447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% change in Cotlook A Index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518206639"/>
              </p:ext>
            </p:extLst>
          </p:nvPr>
        </p:nvGraphicFramePr>
        <p:xfrm>
          <a:off x="0" y="1828800"/>
          <a:ext cx="8915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599" y="76200"/>
            <a:ext cx="865901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A </a:t>
            </a:r>
            <a:r>
              <a:rPr kumimoji="0" lang="es-A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Index</a:t>
            </a:r>
            <a:r>
              <a:rPr kumimoji="0" lang="es-A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 and </a:t>
            </a:r>
            <a:r>
              <a:rPr kumimoji="0" lang="es-A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Nearby</a:t>
            </a:r>
            <a:r>
              <a:rPr kumimoji="0" lang="es-A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 NY </a:t>
            </a:r>
            <a:r>
              <a:rPr kumimoji="0" lang="es-A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Futures</a:t>
            </a:r>
            <a:r>
              <a:rPr kumimoji="0" lang="es-A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kumimoji="0" lang="es-A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Prices</a:t>
            </a:r>
            <a:endParaRPr kumimoji="0" lang="es-AR" sz="4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AR" b="1" dirty="0" smtClean="0"/>
              <a:t>US cents / lb</a:t>
            </a:r>
            <a:endParaRPr lang="es-AR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316030387"/>
              </p:ext>
            </p:extLst>
          </p:nvPr>
        </p:nvGraphicFramePr>
        <p:xfrm>
          <a:off x="131763" y="1425575"/>
          <a:ext cx="8572500" cy="506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Season-Average A Index</a:t>
            </a:r>
            <a:br>
              <a:rPr lang="en-US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(source: Cotton Outlook Ltd.)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AR" b="1" dirty="0" smtClean="0"/>
              <a:t>US cents / lb</a:t>
            </a:r>
            <a:endParaRPr lang="es-AR" b="1" dirty="0"/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9443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696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ICAC’s Statistics on Cotton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Supply &amp; Use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r>
              <a:rPr lang="en-US" sz="2400" b="1" dirty="0" smtClean="0"/>
              <a:t>Who uses ICAC data?</a:t>
            </a:r>
          </a:p>
          <a:p>
            <a:r>
              <a:rPr lang="en-US" sz="2400" b="1" dirty="0" smtClean="0"/>
              <a:t>How many countries are involved in the cotton sector?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Data </a:t>
            </a:r>
            <a:r>
              <a:rPr lang="en-US" sz="2400" b="1" dirty="0" smtClean="0"/>
              <a:t>collected for each country: 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b="1" dirty="0" smtClean="0"/>
              <a:t>Beginning stocks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b="1" dirty="0" smtClean="0"/>
              <a:t>Production (area, yield)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b="1" dirty="0" smtClean="0"/>
              <a:t>Imports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b="1" dirty="0" smtClean="0"/>
              <a:t>Consumption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b="1" dirty="0" smtClean="0"/>
              <a:t>Exports   </a:t>
            </a:r>
            <a:endParaRPr lang="en-US" sz="22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200" b="1" dirty="0" smtClean="0"/>
              <a:t>Ending stocks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000500" y="3962400"/>
            <a:ext cx="1143000" cy="1066800"/>
          </a:xfrm>
          <a:prstGeom prst="righ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prstClr val="white"/>
              </a:solidFill>
            </a:endParaRPr>
          </a:p>
        </p:txBody>
      </p:sp>
      <p:sp>
        <p:nvSpPr>
          <p:cNvPr id="5125" name="Rectangle 7"/>
          <p:cNvSpPr>
            <a:spLocks noGrp="1" noChangeArrowheads="1"/>
          </p:cNvSpPr>
          <p:nvPr/>
        </p:nvSpPr>
        <p:spPr bwMode="auto">
          <a:xfrm>
            <a:off x="4343400" y="4314825"/>
            <a:ext cx="31162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Calibri" pitchFamily="34" charset="0"/>
                <a:ea typeface="+mn-ea"/>
                <a:cs typeface="Arial" charset="0"/>
              </a:rPr>
              <a:t>        = </a:t>
            </a:r>
            <a:r>
              <a:rPr lang="en-US" b="1" dirty="0" smtClean="0">
                <a:solidFill>
                  <a:prstClr val="white"/>
                </a:solidFill>
                <a:latin typeface="Calibri" pitchFamily="34" charset="0"/>
                <a:ea typeface="+mn-ea"/>
                <a:cs typeface="Arial" charset="0"/>
              </a:rPr>
              <a:t>Total Supply</a:t>
            </a:r>
          </a:p>
        </p:txBody>
      </p:sp>
      <p:sp>
        <p:nvSpPr>
          <p:cNvPr id="5126" name="Rectangle 9"/>
          <p:cNvSpPr>
            <a:spLocks noGrp="1" noChangeArrowheads="1"/>
          </p:cNvSpPr>
          <p:nvPr/>
        </p:nvSpPr>
        <p:spPr bwMode="auto">
          <a:xfrm>
            <a:off x="4495800" y="5486400"/>
            <a:ext cx="34020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Calibri" pitchFamily="34" charset="0"/>
                <a:ea typeface="+mn-ea"/>
                <a:cs typeface="Arial" charset="0"/>
              </a:rPr>
              <a:t>          = </a:t>
            </a:r>
            <a:r>
              <a:rPr lang="en-US" b="1" dirty="0" smtClean="0">
                <a:solidFill>
                  <a:prstClr val="white"/>
                </a:solidFill>
                <a:latin typeface="Calibri" pitchFamily="34" charset="0"/>
                <a:ea typeface="+mn-ea"/>
                <a:cs typeface="Arial" charset="0"/>
              </a:rPr>
              <a:t>Total Distribution</a:t>
            </a:r>
          </a:p>
        </p:txBody>
      </p:sp>
      <p:pic>
        <p:nvPicPr>
          <p:cNvPr id="5127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9443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Brace 10"/>
          <p:cNvSpPr/>
          <p:nvPr/>
        </p:nvSpPr>
        <p:spPr>
          <a:xfrm>
            <a:off x="4000500" y="5186363"/>
            <a:ext cx="1143000" cy="1066800"/>
          </a:xfrm>
          <a:prstGeom prst="righ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8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Factors Affecting Cotton Prices in 2010/11</a:t>
            </a:r>
            <a:endParaRPr lang="en-US" b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333899"/>
              </p:ext>
            </p:extLst>
          </p:nvPr>
        </p:nvGraphicFramePr>
        <p:xfrm>
          <a:off x="0" y="1874838"/>
          <a:ext cx="8915400" cy="4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/>
              <a:t>A Index, US cents/lb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609600" y="5105400"/>
            <a:ext cx="1066800" cy="4572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6096000" y="2209800"/>
            <a:ext cx="381000" cy="2286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3924300" y="2628900"/>
            <a:ext cx="457200" cy="228600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1600200" y="4572000"/>
            <a:ext cx="685800" cy="228600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6020594" y="3810794"/>
            <a:ext cx="913606" cy="304006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1066800" y="4800600"/>
            <a:ext cx="609600" cy="5334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08297180"/>
              </p:ext>
            </p:extLst>
          </p:nvPr>
        </p:nvGraphicFramePr>
        <p:xfrm>
          <a:off x="55562" y="1589089"/>
          <a:ext cx="9088437" cy="473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133600" y="1828800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cs typeface="Arial" charset="0"/>
              </a:rPr>
              <a:t>Season highest value</a:t>
            </a:r>
            <a:endParaRPr lang="en-US" sz="2000" b="1" dirty="0">
              <a:cs typeface="Arial" charset="0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2133600" y="5257800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cs typeface="Arial" charset="0"/>
              </a:rPr>
              <a:t>Season lowest value</a:t>
            </a:r>
            <a:endParaRPr lang="en-US" sz="2000" b="1" dirty="0">
              <a:cs typeface="Arial" charset="0"/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609600" y="1295400"/>
            <a:ext cx="647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cs typeface="Arial" charset="0"/>
              </a:rPr>
              <a:t>Difference with respect to season average</a:t>
            </a:r>
            <a:endParaRPr lang="en-US" sz="2000" b="1" dirty="0">
              <a:cs typeface="Arial" charset="0"/>
            </a:endParaRPr>
          </a:p>
        </p:txBody>
      </p:sp>
      <p:sp>
        <p:nvSpPr>
          <p:cNvPr id="22536" name="Rectangle 2"/>
          <p:cNvSpPr txBox="1">
            <a:spLocks noChangeArrowheads="1"/>
          </p:cNvSpPr>
          <p:nvPr/>
        </p:nvSpPr>
        <p:spPr bwMode="auto">
          <a:xfrm>
            <a:off x="228600" y="2286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/>
              <a:t>Price Volatility by Season: </a:t>
            </a:r>
          </a:p>
          <a:p>
            <a:pPr algn="ctr" eaLnBrk="1" hangingPunct="1"/>
            <a:r>
              <a:rPr lang="en-US" sz="3600" b="1" dirty="0" smtClean="0"/>
              <a:t>Daily Cotlook A Index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2013/14: August-September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63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410639"/>
              </p:ext>
            </p:extLst>
          </p:nvPr>
        </p:nvGraphicFramePr>
        <p:xfrm>
          <a:off x="76200" y="1254426"/>
          <a:ext cx="8991600" cy="562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76200"/>
            <a:ext cx="891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 dirty="0" smtClean="0">
                <a:cs typeface="Arial" charset="0"/>
              </a:rPr>
              <a:t>Relative Price of Cotton to Polyester (Annual)</a:t>
            </a:r>
            <a:endParaRPr lang="en-US" sz="4000" b="1" dirty="0">
              <a:cs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817" y="1295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Ratio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335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166043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Cotton and </a:t>
            </a:r>
            <a:r>
              <a:rPr lang="en-US" b="1" dirty="0" smtClean="0">
                <a:solidFill>
                  <a:schemeClr val="tx1"/>
                </a:solidFill>
              </a:rPr>
              <a:t>Chinese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Polyester </a:t>
            </a:r>
            <a:r>
              <a:rPr lang="en-US" b="1" dirty="0" smtClean="0">
                <a:solidFill>
                  <a:schemeClr val="tx1"/>
                </a:solidFill>
              </a:rPr>
              <a:t>Prices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875506"/>
              </p:ext>
            </p:extLst>
          </p:nvPr>
        </p:nvGraphicFramePr>
        <p:xfrm>
          <a:off x="457200" y="1295400"/>
          <a:ext cx="82296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04800" y="6288088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*Weekly quotes (Source: Cotton </a:t>
            </a:r>
            <a:r>
              <a:rPr lang="en-US" b="1" dirty="0" smtClean="0"/>
              <a:t>Outlook Ltd.)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288587" y="914400"/>
            <a:ext cx="185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b="1" dirty="0"/>
              <a:t>US cents/</a:t>
            </a:r>
            <a:r>
              <a:rPr lang="en-US" b="1" dirty="0" err="1"/>
              <a:t>lb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827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1143000"/>
          </a:xfrm>
        </p:spPr>
        <p:txBody>
          <a:bodyPr/>
          <a:lstStyle/>
          <a:p>
            <a:pPr eaLnBrk="1" hangingPunct="1"/>
            <a:r>
              <a:rPr lang="es-AR" b="1" dirty="0" smtClean="0">
                <a:solidFill>
                  <a:schemeClr val="tx1"/>
                </a:solidFill>
              </a:rPr>
              <a:t>Cotton </a:t>
            </a:r>
            <a:r>
              <a:rPr lang="es-AR" b="1" dirty="0" err="1" smtClean="0">
                <a:solidFill>
                  <a:schemeClr val="tx1"/>
                </a:solidFill>
              </a:rPr>
              <a:t>Lint</a:t>
            </a:r>
            <a:r>
              <a:rPr lang="es-AR" b="1" dirty="0" smtClean="0">
                <a:solidFill>
                  <a:schemeClr val="tx1"/>
                </a:solidFill>
              </a:rPr>
              <a:t> and </a:t>
            </a:r>
            <a:br>
              <a:rPr lang="es-AR" b="1" dirty="0" smtClean="0">
                <a:solidFill>
                  <a:schemeClr val="tx1"/>
                </a:solidFill>
              </a:rPr>
            </a:br>
            <a:r>
              <a:rPr lang="es-AR" b="1" dirty="0" smtClean="0">
                <a:solidFill>
                  <a:schemeClr val="tx1"/>
                </a:solidFill>
              </a:rPr>
              <a:t>Cotton </a:t>
            </a:r>
            <a:r>
              <a:rPr lang="es-AR" b="1" dirty="0" err="1" smtClean="0">
                <a:solidFill>
                  <a:schemeClr val="tx1"/>
                </a:solidFill>
              </a:rPr>
              <a:t>Yarn</a:t>
            </a:r>
            <a:r>
              <a:rPr lang="es-AR" b="1" dirty="0" smtClean="0">
                <a:solidFill>
                  <a:schemeClr val="tx1"/>
                </a:solidFill>
              </a:rPr>
              <a:t> Indexes*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053436401"/>
              </p:ext>
            </p:extLst>
          </p:nvPr>
        </p:nvGraphicFramePr>
        <p:xfrm>
          <a:off x="309563" y="1295400"/>
          <a:ext cx="8783637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106" y="1293779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sz="2000" b="1" dirty="0" smtClean="0"/>
              <a:t> </a:t>
            </a:r>
            <a:r>
              <a:rPr lang="es-AR" sz="2000" b="1" dirty="0" err="1" smtClean="0"/>
              <a:t>Weekly</a:t>
            </a:r>
            <a:r>
              <a:rPr lang="es-AR" sz="2000" b="1" dirty="0" smtClean="0"/>
              <a:t> </a:t>
            </a:r>
            <a:r>
              <a:rPr lang="es-AR" sz="2000" b="1" dirty="0" err="1" smtClean="0"/>
              <a:t>Index</a:t>
            </a:r>
            <a:r>
              <a:rPr lang="es-AR" sz="2000" b="1" dirty="0" smtClean="0"/>
              <a:t>*</a:t>
            </a:r>
            <a:endParaRPr lang="es-AR" sz="2000" b="1" dirty="0"/>
          </a:p>
        </p:txBody>
      </p:sp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6092590" y="3827818"/>
            <a:ext cx="3124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>
                    <a:lumMod val="75000"/>
                  </a:schemeClr>
                </a:solidFill>
              </a:rPr>
              <a:t>Yarn Index</a:t>
            </a:r>
            <a:endParaRPr lang="en-US" sz="2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2590800" y="2667000"/>
            <a:ext cx="2743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AR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Cotlook A </a:t>
            </a:r>
            <a:r>
              <a:rPr lang="es-AR" sz="2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Index</a:t>
            </a:r>
            <a:endParaRPr lang="es-AR" sz="2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346" name="Rectangle 6"/>
          <p:cNvSpPr>
            <a:spLocks noChangeArrowheads="1"/>
          </p:cNvSpPr>
          <p:nvPr/>
        </p:nvSpPr>
        <p:spPr bwMode="auto">
          <a:xfrm>
            <a:off x="1828800" y="6391013"/>
            <a:ext cx="58258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/>
              <a:t>* </a:t>
            </a:r>
            <a:r>
              <a:rPr lang="en-US" sz="2000" b="1" dirty="0" smtClean="0"/>
              <a:t>Average </a:t>
            </a:r>
            <a:r>
              <a:rPr lang="en-US" sz="2000" b="1" dirty="0" smtClean="0"/>
              <a:t>2005 </a:t>
            </a:r>
            <a:r>
              <a:rPr lang="en-US" sz="2000" b="1" dirty="0"/>
              <a:t>= </a:t>
            </a:r>
            <a:r>
              <a:rPr lang="en-US" sz="2000" b="1" dirty="0" smtClean="0"/>
              <a:t>100 ; Source: Cotton Outlook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26735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Past Trends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Government Interventions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0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Cotlook A Index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060842"/>
              </p:ext>
            </p:extLst>
          </p:nvPr>
        </p:nvGraphicFramePr>
        <p:xfrm>
          <a:off x="457200" y="1414462"/>
          <a:ext cx="8229600" cy="5155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15200" y="4267200"/>
            <a:ext cx="12057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bg2"/>
                </a:solidFill>
              </a:rPr>
              <a:t>2014/15</a:t>
            </a:r>
            <a:endParaRPr lang="en-US" sz="2200" b="1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U.S. cents/lb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0530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Why not lower?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CNCRC Beijing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838200"/>
            <a:ext cx="2543591" cy="4525963"/>
          </a:xfrm>
        </p:spPr>
      </p:pic>
      <p:pic>
        <p:nvPicPr>
          <p:cNvPr id="7" name="Content Placeholder 6" descr="CNCRC Beijing 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86400" y="838200"/>
            <a:ext cx="2543591" cy="4525963"/>
          </a:xfrm>
        </p:spPr>
      </p:pic>
      <p:sp>
        <p:nvSpPr>
          <p:cNvPr id="6" name="Title 4"/>
          <p:cNvSpPr txBox="1">
            <a:spLocks/>
          </p:cNvSpPr>
          <p:nvPr/>
        </p:nvSpPr>
        <p:spPr bwMode="auto">
          <a:xfrm>
            <a:off x="381000" y="5410200"/>
            <a:ext cx="8763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China National Cotton Reserve Corporation (CNCRC)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s-AR" sz="4000" b="1" dirty="0" err="1" smtClean="0">
                <a:solidFill>
                  <a:schemeClr val="tx1"/>
                </a:solidFill>
              </a:rPr>
              <a:t>Government</a:t>
            </a:r>
            <a:r>
              <a:rPr lang="es-AR" sz="4000" b="1" dirty="0" smtClean="0">
                <a:solidFill>
                  <a:schemeClr val="tx1"/>
                </a:solidFill>
              </a:rPr>
              <a:t> </a:t>
            </a:r>
            <a:r>
              <a:rPr lang="es-AR" sz="4000" b="1" dirty="0" err="1" smtClean="0">
                <a:solidFill>
                  <a:schemeClr val="tx1"/>
                </a:solidFill>
              </a:rPr>
              <a:t>Interventions</a:t>
            </a:r>
            <a:r>
              <a:rPr lang="es-AR" sz="4000" b="1" dirty="0" smtClean="0">
                <a:solidFill>
                  <a:schemeClr val="tx1"/>
                </a:solidFill>
              </a:rPr>
              <a:t> </a:t>
            </a:r>
            <a:r>
              <a:rPr lang="es-AR" sz="4000" b="1" dirty="0" err="1" smtClean="0">
                <a:solidFill>
                  <a:schemeClr val="tx1"/>
                </a:solidFill>
              </a:rPr>
              <a:t>that</a:t>
            </a:r>
            <a:r>
              <a:rPr lang="es-AR" sz="4000" b="1" dirty="0" smtClean="0">
                <a:solidFill>
                  <a:schemeClr val="tx1"/>
                </a:solidFill>
              </a:rPr>
              <a:t> </a:t>
            </a:r>
            <a:r>
              <a:rPr lang="es-AR" sz="4000" b="1" dirty="0" err="1" smtClean="0">
                <a:solidFill>
                  <a:schemeClr val="tx1"/>
                </a:solidFill>
              </a:rPr>
              <a:t>sustained</a:t>
            </a:r>
            <a:r>
              <a:rPr lang="es-AR" sz="4000" b="1" dirty="0" smtClean="0">
                <a:solidFill>
                  <a:schemeClr val="tx1"/>
                </a:solidFill>
              </a:rPr>
              <a:t> </a:t>
            </a:r>
            <a:r>
              <a:rPr lang="es-AR" sz="4000" b="1" dirty="0" err="1" smtClean="0">
                <a:solidFill>
                  <a:schemeClr val="tx1"/>
                </a:solidFill>
              </a:rPr>
              <a:t>cotton</a:t>
            </a:r>
            <a:r>
              <a:rPr lang="es-AR" sz="4000" b="1" dirty="0" smtClean="0">
                <a:solidFill>
                  <a:schemeClr val="tx1"/>
                </a:solidFill>
              </a:rPr>
              <a:t> </a:t>
            </a:r>
            <a:r>
              <a:rPr lang="es-AR" sz="4000" b="1" dirty="0" err="1" smtClean="0">
                <a:solidFill>
                  <a:schemeClr val="tx1"/>
                </a:solidFill>
              </a:rPr>
              <a:t>prices</a:t>
            </a:r>
            <a:endParaRPr lang="es-AR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endParaRPr lang="es-AR" dirty="0" smtClean="0"/>
          </a:p>
          <a:p>
            <a:r>
              <a:rPr lang="es-AR" dirty="0" err="1" smtClean="0"/>
              <a:t>Chinese</a:t>
            </a:r>
            <a:r>
              <a:rPr lang="es-AR" dirty="0" smtClean="0"/>
              <a:t> </a:t>
            </a:r>
            <a:r>
              <a:rPr lang="es-AR" dirty="0" err="1" smtClean="0"/>
              <a:t>National</a:t>
            </a:r>
            <a:r>
              <a:rPr lang="es-AR" dirty="0" smtClean="0"/>
              <a:t> Reserve </a:t>
            </a:r>
            <a:r>
              <a:rPr lang="es-AR" dirty="0" err="1" smtClean="0"/>
              <a:t>Corporation</a:t>
            </a:r>
            <a:r>
              <a:rPr lang="es-AR" dirty="0" smtClean="0"/>
              <a:t>: </a:t>
            </a:r>
          </a:p>
          <a:p>
            <a:pPr>
              <a:buNone/>
            </a:pPr>
            <a:r>
              <a:rPr lang="es-AR" dirty="0" smtClean="0"/>
              <a:t>11 </a:t>
            </a:r>
            <a:r>
              <a:rPr lang="es-AR" dirty="0" err="1" smtClean="0"/>
              <a:t>million</a:t>
            </a:r>
            <a:r>
              <a:rPr lang="es-AR" dirty="0" smtClean="0"/>
              <a:t> </a:t>
            </a:r>
            <a:r>
              <a:rPr lang="es-AR" dirty="0" err="1" smtClean="0"/>
              <a:t>tons</a:t>
            </a:r>
            <a:r>
              <a:rPr lang="es-AR" dirty="0" smtClean="0"/>
              <a:t> in 2011/12 </a:t>
            </a:r>
            <a:r>
              <a:rPr lang="es-AR" dirty="0" smtClean="0"/>
              <a:t>to 2013/14</a:t>
            </a:r>
            <a:endParaRPr lang="es-AR" dirty="0" smtClean="0"/>
          </a:p>
          <a:p>
            <a:endParaRPr lang="es-AR" dirty="0" smtClean="0"/>
          </a:p>
          <a:p>
            <a:r>
              <a:rPr lang="es-AR" dirty="0" smtClean="0"/>
              <a:t>India: </a:t>
            </a:r>
            <a:r>
              <a:rPr lang="es-AR" dirty="0" err="1" smtClean="0"/>
              <a:t>export</a:t>
            </a:r>
            <a:r>
              <a:rPr lang="es-AR" dirty="0" smtClean="0"/>
              <a:t> </a:t>
            </a:r>
            <a:r>
              <a:rPr lang="es-AR" dirty="0" err="1" smtClean="0"/>
              <a:t>ban</a:t>
            </a:r>
            <a:r>
              <a:rPr lang="es-AR" dirty="0" smtClean="0"/>
              <a:t> </a:t>
            </a:r>
            <a:r>
              <a:rPr lang="es-AR" dirty="0" err="1" smtClean="0"/>
              <a:t>March</a:t>
            </a:r>
            <a:r>
              <a:rPr lang="es-AR" dirty="0" smtClean="0"/>
              <a:t> – </a:t>
            </a:r>
            <a:r>
              <a:rPr lang="es-AR" dirty="0" err="1" smtClean="0"/>
              <a:t>May</a:t>
            </a:r>
            <a:r>
              <a:rPr lang="es-AR" dirty="0" smtClean="0"/>
              <a:t> 2012. </a:t>
            </a:r>
            <a:r>
              <a:rPr lang="es-AR" dirty="0" err="1" smtClean="0"/>
              <a:t>Exports</a:t>
            </a:r>
            <a:r>
              <a:rPr lang="es-AR" dirty="0" smtClean="0"/>
              <a:t>  </a:t>
            </a:r>
            <a:r>
              <a:rPr lang="es-AR" dirty="0" err="1" smtClean="0"/>
              <a:t>August</a:t>
            </a:r>
            <a:r>
              <a:rPr lang="es-AR" dirty="0" smtClean="0"/>
              <a:t> - </a:t>
            </a:r>
            <a:r>
              <a:rPr lang="es-AR" dirty="0" err="1" smtClean="0"/>
              <a:t>March</a:t>
            </a:r>
            <a:r>
              <a:rPr lang="es-AR" dirty="0" smtClean="0"/>
              <a:t> 2012: 1.6 </a:t>
            </a:r>
            <a:r>
              <a:rPr lang="es-AR" dirty="0" err="1" smtClean="0"/>
              <a:t>million</a:t>
            </a:r>
            <a:r>
              <a:rPr lang="es-AR" dirty="0" smtClean="0"/>
              <a:t> </a:t>
            </a:r>
            <a:r>
              <a:rPr lang="es-AR" dirty="0" err="1" smtClean="0"/>
              <a:t>tons</a:t>
            </a:r>
            <a:r>
              <a:rPr lang="es-AR" dirty="0" smtClean="0"/>
              <a:t>. </a:t>
            </a:r>
          </a:p>
          <a:p>
            <a:endParaRPr lang="es-A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98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0667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Purchases of Cotton by the Chinese National Reserve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330214"/>
              </p:ext>
            </p:extLst>
          </p:nvPr>
        </p:nvGraphicFramePr>
        <p:xfrm>
          <a:off x="152400" y="1905000"/>
          <a:ext cx="8991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1447800"/>
            <a:ext cx="312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/>
              <a:t>Thousand tons</a:t>
            </a:r>
            <a:endParaRPr lang="en-US" b="1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324600" y="1524000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 dirty="0" smtClean="0"/>
              <a:t>Million tons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8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</a:rPr>
              <a:t>ICAC SOURCES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66800" y="16002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b="1" dirty="0"/>
              <a:t>Coordinating Agencies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b="1" dirty="0"/>
              <a:t>National Organizations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b="1" dirty="0"/>
              <a:t>World Bank, FAO, UN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b="1" dirty="0"/>
              <a:t>Trade Publications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b="1" dirty="0"/>
              <a:t>Government Reports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b="1" dirty="0"/>
              <a:t>Business Contacts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b="1" dirty="0"/>
              <a:t>Researchers</a:t>
            </a:r>
            <a:endParaRPr lang="en-US" sz="2400" b="1" dirty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92162"/>
          </a:xfrm>
        </p:spPr>
        <p:txBody>
          <a:bodyPr>
            <a:noAutofit/>
          </a:bodyPr>
          <a:lstStyle/>
          <a:p>
            <a:r>
              <a:rPr lang="en-US" b="1" dirty="0" smtClean="0"/>
              <a:t>Estimated Size of China National Reserve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755228"/>
              </p:ext>
            </p:extLst>
          </p:nvPr>
        </p:nvGraphicFramePr>
        <p:xfrm>
          <a:off x="292503" y="1648471"/>
          <a:ext cx="8675033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1219200"/>
            <a:ext cx="20012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Million tons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6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715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World Ending Stocks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387433"/>
              </p:ext>
            </p:extLst>
          </p:nvPr>
        </p:nvGraphicFramePr>
        <p:xfrm>
          <a:off x="304800" y="1143000"/>
          <a:ext cx="8382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2400" y="762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Million Tons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6600" y="83863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Stock</a:t>
            </a:r>
            <a:r>
              <a:rPr lang="en-US" sz="1800" b="1" dirty="0" smtClean="0"/>
              <a:t> to Use Ratio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3280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Direct Assistance to Cotton Production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sz="3600" dirty="0" smtClean="0"/>
              <a:t>Direct support to production</a:t>
            </a:r>
          </a:p>
          <a:p>
            <a:r>
              <a:rPr lang="en-US" sz="3600" dirty="0" smtClean="0"/>
              <a:t>Border protection</a:t>
            </a:r>
          </a:p>
          <a:p>
            <a:r>
              <a:rPr lang="en-US" sz="3600" dirty="0" smtClean="0"/>
              <a:t>Crop insurance subsidies</a:t>
            </a:r>
          </a:p>
          <a:p>
            <a:r>
              <a:rPr lang="en-US" sz="3600" dirty="0" smtClean="0"/>
              <a:t>Minimum support price mechanisms</a:t>
            </a:r>
          </a:p>
          <a:p>
            <a:r>
              <a:rPr lang="en-US" sz="3600" dirty="0" smtClean="0"/>
              <a:t>Input subsidies</a:t>
            </a:r>
          </a:p>
          <a:p>
            <a:r>
              <a:rPr lang="en-US" sz="3600" dirty="0" smtClean="0"/>
              <a:t>Transportation subsidies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26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cs typeface="+mj-cs"/>
              </a:rPr>
              <a:t>DIRECT ASSISTANCE TO COTTON</a:t>
            </a:r>
            <a:endParaRPr lang="en-US" sz="3600" b="1" dirty="0" smtClean="0">
              <a:solidFill>
                <a:schemeClr val="tx1"/>
              </a:solidFill>
              <a:cs typeface="+mj-cs"/>
            </a:endParaRP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59646" y="1752601"/>
          <a:ext cx="8931953" cy="4949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0" y="1371600"/>
            <a:ext cx="251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900" b="1" dirty="0">
                <a:latin typeface="Arial" charset="0"/>
                <a:ea typeface="ＭＳ Ｐゴシック" charset="0"/>
              </a:rPr>
              <a:t>Billion </a:t>
            </a:r>
            <a:r>
              <a:rPr lang="en-US" sz="2900" b="1" dirty="0" smtClean="0">
                <a:latin typeface="Arial" charset="0"/>
                <a:ea typeface="ＭＳ Ｐゴシック" charset="0"/>
              </a:rPr>
              <a:t>US$</a:t>
            </a:r>
            <a:endParaRPr lang="en-US" sz="2900" b="1" dirty="0">
              <a:latin typeface="Arial" charset="0"/>
              <a:ea typeface="ＭＳ Ｐゴシック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54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965" y="1524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cs typeface="+mj-cs"/>
              </a:rPr>
              <a:t>DIRECT ASSISTANCE TO COTTON</a:t>
            </a:r>
            <a:br>
              <a:rPr lang="en-US" sz="4000" b="1" dirty="0" smtClean="0">
                <a:solidFill>
                  <a:schemeClr val="tx1"/>
                </a:solidFill>
                <a:cs typeface="+mj-cs"/>
              </a:rPr>
            </a:br>
            <a:r>
              <a:rPr lang="en-US" sz="4000" b="1" dirty="0" smtClean="0">
                <a:solidFill>
                  <a:schemeClr val="tx1"/>
                </a:solidFill>
                <a:cs typeface="+mj-cs"/>
              </a:rPr>
              <a:t>AND PRICES</a:t>
            </a:r>
            <a:endParaRPr lang="en-US" sz="3600" b="1" dirty="0" smtClean="0">
              <a:solidFill>
                <a:schemeClr val="tx1"/>
              </a:solidFill>
              <a:cs typeface="+mj-cs"/>
            </a:endParaRP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59646" y="1752601"/>
          <a:ext cx="8931953" cy="4949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0" y="1371600"/>
            <a:ext cx="251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900" b="1" dirty="0">
                <a:latin typeface="Arial" charset="0"/>
                <a:ea typeface="ＭＳ Ｐゴシック" charset="0"/>
              </a:rPr>
              <a:t>Billion </a:t>
            </a:r>
            <a:r>
              <a:rPr lang="en-US" sz="2900" b="1" dirty="0" smtClean="0">
                <a:latin typeface="Arial" charset="0"/>
                <a:ea typeface="ＭＳ Ｐゴシック" charset="0"/>
              </a:rPr>
              <a:t>US$</a:t>
            </a:r>
            <a:endParaRPr lang="en-US" sz="2900" b="1" dirty="0">
              <a:latin typeface="Arial" charset="0"/>
              <a:ea typeface="ＭＳ Ｐゴシック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33674" y="1381780"/>
            <a:ext cx="2926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/>
              <a:t>A Index (US$/</a:t>
            </a:r>
            <a:r>
              <a:rPr lang="en-US" sz="2800" b="1" dirty="0" err="1"/>
              <a:t>lb</a:t>
            </a:r>
            <a:r>
              <a:rPr lang="en-US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752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965" y="1524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</a:rPr>
              <a:t>WORLD PRODUCTION UNDER DIRECT ASSISTANCE</a:t>
            </a:r>
            <a:endParaRPr lang="en-US" sz="3600" b="1" dirty="0" smtClean="0">
              <a:solidFill>
                <a:schemeClr val="tx1"/>
              </a:solidFill>
              <a:cs typeface="+mj-cs"/>
            </a:endParaRP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76200" y="1905000"/>
          <a:ext cx="8931953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36443" y="1295400"/>
            <a:ext cx="251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900" b="1" dirty="0" smtClean="0">
                <a:latin typeface="Arial" charset="0"/>
                <a:ea typeface="ＭＳ Ｐゴシック" charset="0"/>
              </a:rPr>
              <a:t>Million Tons</a:t>
            </a:r>
            <a:endParaRPr lang="en-US" sz="2900" b="1" dirty="0">
              <a:latin typeface="Arial" charset="0"/>
              <a:ea typeface="ＭＳ Ｐゴシック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16652"/>
            <a:ext cx="304800" cy="33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Brace 6"/>
          <p:cNvSpPr/>
          <p:nvPr/>
        </p:nvSpPr>
        <p:spPr bwMode="auto">
          <a:xfrm rot="5400000">
            <a:off x="3093555" y="335445"/>
            <a:ext cx="457200" cy="4663109"/>
          </a:xfrm>
          <a:prstGeom prst="leftBrac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5400000">
            <a:off x="7467600" y="1828800"/>
            <a:ext cx="457200" cy="1524000"/>
          </a:xfrm>
          <a:prstGeom prst="leftBrac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3852" y="2057400"/>
            <a:ext cx="4649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Average With Assistance: 55%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570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50800" y="1012686"/>
          <a:ext cx="9023350" cy="576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4777" b="1" i="0" u="none" strike="noStrike" kern="1200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lang="en-US" sz="4000" dirty="0"/>
              <a:t>DIRECT ASSISTANCE TO COTTON</a:t>
            </a:r>
          </a:p>
        </p:txBody>
      </p:sp>
    </p:spTree>
    <p:extLst>
      <p:ext uri="{BB962C8B-B14F-4D97-AF65-F5344CB8AC3E}">
        <p14:creationId xmlns:p14="http://schemas.microsoft.com/office/powerpoint/2010/main" val="287976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2015/16 </a:t>
            </a:r>
            <a:r>
              <a:rPr lang="en-US" dirty="0" smtClean="0">
                <a:solidFill>
                  <a:schemeClr val="tx1"/>
                </a:solidFill>
              </a:rPr>
              <a:t>Outlook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8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828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Price of cotton vs. competing crops at planting time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699839773"/>
              </p:ext>
            </p:extLst>
          </p:nvPr>
        </p:nvGraphicFramePr>
        <p:xfrm>
          <a:off x="360363" y="1900238"/>
          <a:ext cx="8285162" cy="47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228600" y="16002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AR" sz="2000" b="1" smtClean="0"/>
              <a:t>Ratio</a:t>
            </a:r>
            <a:endParaRPr lang="es-AR" sz="2000" b="1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/>
              <a:t>2010 </a:t>
            </a:r>
            <a:r>
              <a:rPr lang="en-US" sz="2000" b="1" dirty="0"/>
              <a:t>= 100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6188007"/>
            <a:ext cx="609600" cy="66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1982755" y="762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 b="1" dirty="0">
                <a:solidFill>
                  <a:srgbClr val="FF66FF"/>
                </a:solidFill>
              </a:rPr>
              <a:t>Crude Oil </a:t>
            </a:r>
            <a:r>
              <a:rPr lang="en-US" sz="4000" b="1" dirty="0" smtClean="0">
                <a:solidFill>
                  <a:srgbClr val="FF66FF"/>
                </a:solidFill>
              </a:rPr>
              <a:t>Prices</a:t>
            </a:r>
          </a:p>
          <a:p>
            <a:pPr algn="ctr" eaLnBrk="0" hangingPunct="0"/>
            <a:r>
              <a:rPr lang="en-US" sz="2000" b="1" dirty="0" smtClean="0">
                <a:solidFill>
                  <a:srgbClr val="FF66FF"/>
                </a:solidFill>
              </a:rPr>
              <a:t> (World Bank Pink Sheet Monthly Prices)</a:t>
            </a:r>
            <a:endParaRPr lang="en-US" sz="2000" b="1" dirty="0">
              <a:solidFill>
                <a:srgbClr val="FF66FF"/>
              </a:solidFill>
            </a:endParaRPr>
          </a:p>
        </p:txBody>
      </p:sp>
      <p:sp>
        <p:nvSpPr>
          <p:cNvPr id="36871" name="Rectangle 3"/>
          <p:cNvSpPr>
            <a:spLocks noChangeArrowheads="1"/>
          </p:cNvSpPr>
          <p:nvPr/>
        </p:nvSpPr>
        <p:spPr bwMode="auto">
          <a:xfrm>
            <a:off x="609600" y="3278832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 b="1" dirty="0">
                <a:solidFill>
                  <a:srgbClr val="66FF66"/>
                </a:solidFill>
              </a:rPr>
              <a:t>Fertilizer </a:t>
            </a:r>
            <a:r>
              <a:rPr lang="en-US" sz="4000" b="1" dirty="0" smtClean="0">
                <a:solidFill>
                  <a:srgbClr val="66FF66"/>
                </a:solidFill>
              </a:rPr>
              <a:t>Prices</a:t>
            </a:r>
          </a:p>
          <a:p>
            <a:pPr algn="ctr" eaLnBrk="0" hangingPunct="0"/>
            <a:r>
              <a:rPr lang="en-US" sz="2000" b="1" dirty="0" smtClean="0">
                <a:solidFill>
                  <a:srgbClr val="66FF66"/>
                </a:solidFill>
              </a:rPr>
              <a:t> (World Bank Fertilizer Index)</a:t>
            </a:r>
            <a:endParaRPr lang="en-US" sz="2000" b="1" dirty="0">
              <a:solidFill>
                <a:srgbClr val="66FF66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85601271"/>
              </p:ext>
            </p:extLst>
          </p:nvPr>
        </p:nvGraphicFramePr>
        <p:xfrm>
          <a:off x="26437" y="4105222"/>
          <a:ext cx="8735219" cy="2419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068470785"/>
              </p:ext>
            </p:extLst>
          </p:nvPr>
        </p:nvGraphicFramePr>
        <p:xfrm>
          <a:off x="145969" y="985165"/>
          <a:ext cx="8735219" cy="2419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247985" y="3591608"/>
            <a:ext cx="1734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/>
              <a:t>2010 = 100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</a:rPr>
              <a:t>www.icac.org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42950"/>
            <a:ext cx="8153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033822"/>
              </p:ext>
            </p:extLst>
          </p:nvPr>
        </p:nvGraphicFramePr>
        <p:xfrm>
          <a:off x="228600" y="1798637"/>
          <a:ext cx="8763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  <a:noFill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World Cotton Area and Prices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410200" y="1447800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Million Hectares</a:t>
            </a:r>
            <a:endParaRPr lang="en-US" b="1" dirty="0">
              <a:solidFill>
                <a:schemeClr val="bg2"/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1102" y="1267408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AR" b="1" dirty="0" smtClean="0">
                <a:solidFill>
                  <a:schemeClr val="bg2"/>
                </a:solidFill>
                <a:latin typeface="+mn-lt"/>
              </a:rPr>
              <a:t>US cents / lb</a:t>
            </a:r>
            <a:endParaRPr lang="es-AR" b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779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45560899"/>
              </p:ext>
            </p:extLst>
          </p:nvPr>
        </p:nvGraphicFramePr>
        <p:xfrm>
          <a:off x="304800" y="1676400"/>
          <a:ext cx="8515350" cy="484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+mn-lt"/>
              </a:rPr>
              <a:t>Kg/ha</a:t>
            </a:r>
            <a:endParaRPr lang="en-US" sz="2800" b="1" dirty="0">
              <a:latin typeface="+mn-lt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World</a:t>
            </a:r>
            <a:r>
              <a:rPr kumimoji="0" lang="es-A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s-A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Average</a:t>
            </a:r>
            <a:r>
              <a:rPr kumimoji="0" lang="es-A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s-A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Yield</a:t>
            </a:r>
            <a:endParaRPr kumimoji="0" lang="es-AR" sz="4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(rainfed</a:t>
            </a:r>
            <a:r>
              <a:rPr kumimoji="0" lang="es-AR" sz="4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+ </a:t>
            </a:r>
            <a:r>
              <a:rPr kumimoji="0" lang="es-AR" sz="44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irrigated</a:t>
            </a:r>
            <a:r>
              <a:rPr kumimoji="0" lang="es-A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kumimoji="0" lang="es-AR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8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  <a:noFill/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World Cotton Production &amp; Mill Use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600" y="1347787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Million tons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56996" y="2912715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Production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43000" y="3733800"/>
            <a:ext cx="1723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Mill Use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317568"/>
              </p:ext>
            </p:extLst>
          </p:nvPr>
        </p:nvGraphicFramePr>
        <p:xfrm>
          <a:off x="325438" y="19050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0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6633"/>
            <a:ext cx="8229600" cy="944562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World Supply =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Beg. Stocks + Production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339772"/>
              </p:ext>
            </p:extLst>
          </p:nvPr>
        </p:nvGraphicFramePr>
        <p:xfrm>
          <a:off x="386948" y="1509261"/>
          <a:ext cx="8035485" cy="520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106690"/>
            <a:ext cx="1890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Million tons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67819" y="1498450"/>
            <a:ext cx="2951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Prod. S. Hem.</a:t>
            </a:r>
          </a:p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Prod. N. Hem. 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b="1" dirty="0" smtClean="0"/>
              <a:t>Beginning </a:t>
            </a:r>
            <a:r>
              <a:rPr lang="en-US" b="1" dirty="0"/>
              <a:t>Stocks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96200" y="1676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518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6633"/>
            <a:ext cx="8229600" cy="944562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World Beg</a:t>
            </a:r>
            <a:r>
              <a:rPr lang="en-US" sz="3600" b="1" dirty="0" smtClean="0"/>
              <a:t>ging</a:t>
            </a:r>
            <a:r>
              <a:rPr lang="en-US" sz="3600" b="1" dirty="0" smtClean="0">
                <a:solidFill>
                  <a:schemeClr val="tx1"/>
                </a:solidFill>
              </a:rPr>
              <a:t> Stocks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020625"/>
              </p:ext>
            </p:extLst>
          </p:nvPr>
        </p:nvGraphicFramePr>
        <p:xfrm>
          <a:off x="422715" y="1568355"/>
          <a:ext cx="8035485" cy="513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106690"/>
            <a:ext cx="1890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Million tons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0" y="2286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891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6633"/>
            <a:ext cx="8229600" cy="944562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World Production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501013"/>
              </p:ext>
            </p:extLst>
          </p:nvPr>
        </p:nvGraphicFramePr>
        <p:xfrm>
          <a:off x="422715" y="1568355"/>
          <a:ext cx="8035485" cy="513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106690"/>
            <a:ext cx="1890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Million tons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9743" y="2209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24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164633" y="11528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Southern Hem.</a:t>
            </a:r>
          </a:p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Northern 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6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30990955"/>
              </p:ext>
            </p:extLst>
          </p:nvPr>
        </p:nvGraphicFramePr>
        <p:xfrm>
          <a:off x="180974" y="1477962"/>
          <a:ext cx="8967335" cy="5181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534400" cy="1143000"/>
          </a:xfrm>
          <a:noFill/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Major Cotton Producing Countries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in the Northern Hemisphere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0" y="121920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/>
              <a:t>Million Tons</a:t>
            </a:r>
            <a:endParaRPr lang="en-US" b="1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157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Cotton Production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524000" y="6339036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smtClean="0"/>
              <a:t>Million Tons</a:t>
            </a:r>
            <a:endParaRPr lang="en-US" sz="2400" b="1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hart 10"/>
          <p:cNvGraphicFramePr/>
          <p:nvPr>
            <p:extLst/>
          </p:nvPr>
        </p:nvGraphicFramePr>
        <p:xfrm>
          <a:off x="76200" y="1155700"/>
          <a:ext cx="9067800" cy="513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230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838200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Cotton Exports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228600" y="607367"/>
            <a:ext cx="294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+mj-lt"/>
              </a:rPr>
              <a:t>Million tons</a:t>
            </a:r>
            <a:endParaRPr lang="en-US" b="1" dirty="0">
              <a:latin typeface="+mj-lt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/>
          <p:cNvGraphicFramePr/>
          <p:nvPr>
            <p:extLst/>
          </p:nvPr>
        </p:nvGraphicFramePr>
        <p:xfrm>
          <a:off x="381000" y="990600"/>
          <a:ext cx="8382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62481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6633"/>
            <a:ext cx="8229600" cy="944562"/>
          </a:xfrm>
        </p:spPr>
        <p:txBody>
          <a:bodyPr/>
          <a:lstStyle/>
          <a:p>
            <a:r>
              <a:rPr lang="en-US" sz="3600" b="1" dirty="0"/>
              <a:t>World Demand =</a:t>
            </a:r>
            <a:br>
              <a:rPr lang="en-US" sz="3600" b="1" dirty="0"/>
            </a:br>
            <a:r>
              <a:rPr lang="en-US" sz="3600" b="1" dirty="0"/>
              <a:t>Ending Stocks + Mill Use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64701"/>
              </p:ext>
            </p:extLst>
          </p:nvPr>
        </p:nvGraphicFramePr>
        <p:xfrm>
          <a:off x="422715" y="1568355"/>
          <a:ext cx="8035485" cy="513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106690"/>
            <a:ext cx="1890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Million tons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6633" y="164961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46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164633" y="16496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Mill Use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Ending Stocks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0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</a:rPr>
              <a:t>ICAC Publications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1"/>
            <a:ext cx="746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846960"/>
              </p:ext>
            </p:extLst>
          </p:nvPr>
        </p:nvGraphicFramePr>
        <p:xfrm>
          <a:off x="76200" y="990600"/>
          <a:ext cx="8991600" cy="2130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304800"/>
            <a:ext cx="6172200" cy="47982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Growth in World Cotton Mill Use</a:t>
            </a:r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2945425"/>
              </p:ext>
            </p:extLst>
          </p:nvPr>
        </p:nvGraphicFramePr>
        <p:xfrm>
          <a:off x="228600" y="4038600"/>
          <a:ext cx="8763000" cy="213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1485900" y="3429000"/>
            <a:ext cx="6172200" cy="47982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Growth in World GDP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802" y="6435328"/>
            <a:ext cx="384572" cy="4226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9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76200" y="1152525"/>
          <a:ext cx="889635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Cotton </a:t>
            </a:r>
            <a:r>
              <a:rPr lang="en-US" b="1" dirty="0" smtClean="0">
                <a:solidFill>
                  <a:schemeClr val="tx1"/>
                </a:solidFill>
              </a:rPr>
              <a:t>Consumption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752600" y="6143038"/>
            <a:ext cx="320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/>
              <a:t>Million Tons</a:t>
            </a:r>
            <a:endParaRPr lang="en-US" sz="2000" b="1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844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54"/>
            <a:ext cx="8229600" cy="1143000"/>
          </a:xfrm>
        </p:spPr>
        <p:txBody>
          <a:bodyPr/>
          <a:lstStyle/>
          <a:p>
            <a:r>
              <a:rPr lang="en-US" dirty="0" smtClean="0"/>
              <a:t>Cotton Imports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88486"/>
          <a:ext cx="8229600" cy="5240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76200" y="926821"/>
            <a:ext cx="1890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Million tons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12724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838200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Cotton Imports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228600" y="607367"/>
            <a:ext cx="294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+mj-lt"/>
              </a:rPr>
              <a:t>Million tons</a:t>
            </a:r>
            <a:endParaRPr lang="en-US" b="1" dirty="0">
              <a:latin typeface="+mj-lt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/>
          <p:cNvGraphicFramePr/>
          <p:nvPr>
            <p:extLst/>
          </p:nvPr>
        </p:nvGraphicFramePr>
        <p:xfrm>
          <a:off x="381000" y="990600"/>
          <a:ext cx="8382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34338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7"/>
            <a:ext cx="8534400" cy="715963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World Ending Stocks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888434"/>
              </p:ext>
            </p:extLst>
          </p:nvPr>
        </p:nvGraphicFramePr>
        <p:xfrm>
          <a:off x="381000" y="1905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312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Million tons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867400" y="1504890"/>
            <a:ext cx="312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Stocks-to-Use </a:t>
            </a:r>
            <a:r>
              <a:rPr lang="en-US" b="1" dirty="0" smtClean="0">
                <a:solidFill>
                  <a:srgbClr val="FFFF00"/>
                </a:solidFill>
              </a:rPr>
              <a:t>Ratio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5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1145"/>
            <a:ext cx="9144000" cy="955655"/>
          </a:xfrm>
          <a:noFill/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Ending Stocks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" y="835967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Million tons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97632"/>
          <a:ext cx="8382000" cy="52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1341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1079" y="152400"/>
            <a:ext cx="79248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Cotlook A Index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6200" y="1066800"/>
            <a:ext cx="563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latin typeface="Arial" pitchFamily="34" charset="0"/>
                <a:cs typeface="Arial" pitchFamily="34" charset="0"/>
              </a:rPr>
              <a:t>Season-average (US cents/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lb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88526253"/>
              </p:ext>
            </p:extLst>
          </p:nvPr>
        </p:nvGraphicFramePr>
        <p:xfrm>
          <a:off x="82420" y="1219200"/>
          <a:ext cx="8885321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5551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Prices in </a:t>
            </a:r>
            <a:r>
              <a:rPr lang="en-US" b="1" dirty="0" smtClean="0">
                <a:solidFill>
                  <a:schemeClr val="tx1"/>
                </a:solidFill>
              </a:rPr>
              <a:t>2015/16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Dependent on effects of Chinese policy</a:t>
            </a:r>
          </a:p>
          <a:p>
            <a:pPr>
              <a:buNone/>
            </a:pPr>
            <a:r>
              <a:rPr lang="en-US" dirty="0" smtClean="0"/>
              <a:t>			</a:t>
            </a:r>
          </a:p>
          <a:p>
            <a:r>
              <a:rPr lang="en-US" dirty="0" smtClean="0"/>
              <a:t>Production vs. Consumption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Recovery of World Economy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Futures Prices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(Dec-14 &amp; Jul-15 contracts)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226174"/>
              </p:ext>
            </p:extLst>
          </p:nvPr>
        </p:nvGraphicFramePr>
        <p:xfrm>
          <a:off x="228600" y="1874837"/>
          <a:ext cx="86868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AR" b="1" dirty="0" smtClean="0"/>
              <a:t>US cents / lb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420266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24936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Settlement Prices for Cotton Futures Contracts as of July 30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579642"/>
              </p:ext>
            </p:extLst>
          </p:nvPr>
        </p:nvGraphicFramePr>
        <p:xfrm>
          <a:off x="228600" y="1600200"/>
          <a:ext cx="8915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1676400"/>
            <a:ext cx="3733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smtClean="0"/>
              <a:t>Cents/lb</a:t>
            </a:r>
            <a:endParaRPr lang="en-US" sz="2000" b="1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6288088"/>
            <a:ext cx="5127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29140</TotalTime>
  <Words>2120</Words>
  <Application>Microsoft Office PowerPoint</Application>
  <PresentationFormat>On-screen Show (4:3)</PresentationFormat>
  <Paragraphs>755</Paragraphs>
  <Slides>113</Slides>
  <Notes>74</Notes>
  <HiddenSlides>8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21" baseType="lpstr">
      <vt:lpstr>Arial Unicode MS</vt:lpstr>
      <vt:lpstr>ＭＳ Ｐゴシック</vt:lpstr>
      <vt:lpstr>Arial</vt:lpstr>
      <vt:lpstr>Calibri</vt:lpstr>
      <vt:lpstr>Courier New</vt:lpstr>
      <vt:lpstr>Geneva</vt:lpstr>
      <vt:lpstr>Times</vt:lpstr>
      <vt:lpstr>Default Design</vt:lpstr>
      <vt:lpstr>PowerPoint Presentation</vt:lpstr>
      <vt:lpstr>Overview</vt:lpstr>
      <vt:lpstr> INTERNATIONAL COTTON ADVISORY COMMITTEE</vt:lpstr>
      <vt:lpstr>ICAC MISSION</vt:lpstr>
      <vt:lpstr> ICAC FOUR PRIMARY FUNCTIONS</vt:lpstr>
      <vt:lpstr>ICAC’s Statistics on Cotton  Supply &amp; Use</vt:lpstr>
      <vt:lpstr>ICAC SOURCES</vt:lpstr>
      <vt:lpstr>www.icac.org</vt:lpstr>
      <vt:lpstr>ICAC Publications</vt:lpstr>
      <vt:lpstr>ICAC Publications</vt:lpstr>
      <vt:lpstr>ICAC Publications</vt:lpstr>
      <vt:lpstr>PowerPoint Presentation</vt:lpstr>
      <vt:lpstr>Current Market Situation</vt:lpstr>
      <vt:lpstr>Cotlook A Index in 2014/15</vt:lpstr>
      <vt:lpstr>World Cotton Area and Yield</vt:lpstr>
      <vt:lpstr>World Cotton Fundamentals 2014/15</vt:lpstr>
      <vt:lpstr>Cotton Production by Country</vt:lpstr>
      <vt:lpstr>Cotton Production</vt:lpstr>
      <vt:lpstr>Cotton Mill Use by Country</vt:lpstr>
      <vt:lpstr>Cotton Consumption</vt:lpstr>
      <vt:lpstr>Cotton Imports by Country</vt:lpstr>
      <vt:lpstr>Cotton Imports</vt:lpstr>
      <vt:lpstr>Cotton Exports by Country</vt:lpstr>
      <vt:lpstr>Cotton Exports</vt:lpstr>
      <vt:lpstr>Current Market Situation</vt:lpstr>
      <vt:lpstr>Statistics and Price Forecasting</vt:lpstr>
      <vt:lpstr>ICAC Price Model</vt:lpstr>
      <vt:lpstr>World Supply =  Beginning Stocks + Production  World Demand =  Mill Use + Ending Stocks   World Supply = World Demand </vt:lpstr>
      <vt:lpstr>World Cotton Fundamentals 2014/15</vt:lpstr>
      <vt:lpstr>World 2014/15 (million metric tons)</vt:lpstr>
      <vt:lpstr>Supply = Demand  higher/lower production = higher/lower Ending Stocks</vt:lpstr>
      <vt:lpstr>Supply = Demand  higher/lower mill use = lower/higher Ending Stocks</vt:lpstr>
      <vt:lpstr>Country Supply =  Beginning Stocks + Production + Imports  Country Demand =  Mill Use + Ending Stocks + Exports   Country Supply = Country Demand </vt:lpstr>
      <vt:lpstr>Cotton Fundamentals 2014/15 China</vt:lpstr>
      <vt:lpstr>Cotton Fundamentals 2014/15 India</vt:lpstr>
      <vt:lpstr>Cotton Fundamentals 2014/15 USA</vt:lpstr>
      <vt:lpstr>Important Concepts</vt:lpstr>
      <vt:lpstr>Important Concepts</vt:lpstr>
      <vt:lpstr>Cotton Consumption</vt:lpstr>
      <vt:lpstr>Cotton Consumption</vt:lpstr>
      <vt:lpstr>Past Trends</vt:lpstr>
      <vt:lpstr>World Cotton Production &amp; Mill Use</vt:lpstr>
      <vt:lpstr>World Cotton Production &amp; Mill Use</vt:lpstr>
      <vt:lpstr>Growth in World Cotton Mill Use</vt:lpstr>
      <vt:lpstr>World Consumption  of Textile Fibers</vt:lpstr>
      <vt:lpstr>World Consumption  of Textile Fibers and Population</vt:lpstr>
      <vt:lpstr>World Consumption  of Textile Fibers</vt:lpstr>
      <vt:lpstr>PowerPoint Presentation</vt:lpstr>
      <vt:lpstr>Cotton Consumption per Capita vs. GDP per Capita 1992</vt:lpstr>
      <vt:lpstr>Cotton Consumption per Capita vs. GDP per Capita 1992</vt:lpstr>
      <vt:lpstr>Cotton Consumption per Capita vs. GDP per Capita 2008</vt:lpstr>
      <vt:lpstr>Cotton Consumption per Capita vs. GDP per Capita 2008</vt:lpstr>
      <vt:lpstr>Cotton Consumption per Capita vs. GDP per Capita 1992, 2000, 2008</vt:lpstr>
      <vt:lpstr>Market Share of Cotton vs. GDP per Capita 1992, 2000, 2008</vt:lpstr>
      <vt:lpstr>World Ending Stocks</vt:lpstr>
      <vt:lpstr>Past Trends</vt:lpstr>
      <vt:lpstr>PowerPoint Presentation</vt:lpstr>
      <vt:lpstr>PowerPoint Presentation</vt:lpstr>
      <vt:lpstr>Season-Average A Index (source: Cotton Outlook Ltd.)</vt:lpstr>
      <vt:lpstr>Factors Affecting Cotton Prices in 2010/11</vt:lpstr>
      <vt:lpstr>PowerPoint Presentation</vt:lpstr>
      <vt:lpstr>PowerPoint Presentation</vt:lpstr>
      <vt:lpstr>Cotton and Chinese Polyester Prices</vt:lpstr>
      <vt:lpstr>Cotton Lint and  Cotton Yarn Indexes*</vt:lpstr>
      <vt:lpstr>Past Trends</vt:lpstr>
      <vt:lpstr>Cotlook A Index</vt:lpstr>
      <vt:lpstr>Why not lower?</vt:lpstr>
      <vt:lpstr>Government Interventions that sustained cotton prices</vt:lpstr>
      <vt:lpstr>Purchases of Cotton by the Chinese National Reserve</vt:lpstr>
      <vt:lpstr>Estimated Size of China National Reserve</vt:lpstr>
      <vt:lpstr>World Ending Stocks</vt:lpstr>
      <vt:lpstr>Direct Assistance to Cotton Production</vt:lpstr>
      <vt:lpstr>DIRECT ASSISTANCE TO COTTON</vt:lpstr>
      <vt:lpstr>DIRECT ASSISTANCE TO COTTON AND PRICES</vt:lpstr>
      <vt:lpstr>WORLD PRODUCTION UNDER DIRECT ASSISTANCE</vt:lpstr>
      <vt:lpstr>PowerPoint Presentation</vt:lpstr>
      <vt:lpstr>2015/16 Outlook</vt:lpstr>
      <vt:lpstr>Price of cotton vs. competing crops at planting time</vt:lpstr>
      <vt:lpstr>PowerPoint Presentation</vt:lpstr>
      <vt:lpstr>World Cotton Area and Prices</vt:lpstr>
      <vt:lpstr>PowerPoint Presentation</vt:lpstr>
      <vt:lpstr>World Cotton Production &amp; Mill Use</vt:lpstr>
      <vt:lpstr>World Supply =  Beg. Stocks + Production</vt:lpstr>
      <vt:lpstr>World Begging Stocks</vt:lpstr>
      <vt:lpstr>World Production</vt:lpstr>
      <vt:lpstr>Major Cotton Producing Countries in the Northern Hemisphere</vt:lpstr>
      <vt:lpstr>Cotton Production</vt:lpstr>
      <vt:lpstr>Cotton Exports</vt:lpstr>
      <vt:lpstr>World Demand = Ending Stocks + Mill Use</vt:lpstr>
      <vt:lpstr>PowerPoint Presentation</vt:lpstr>
      <vt:lpstr>Cotton Consumption</vt:lpstr>
      <vt:lpstr>Cotton Imports</vt:lpstr>
      <vt:lpstr>Cotton Imports</vt:lpstr>
      <vt:lpstr>World Ending Stocks</vt:lpstr>
      <vt:lpstr>Ending Stocks</vt:lpstr>
      <vt:lpstr>Cotlook A Index </vt:lpstr>
      <vt:lpstr>Prices in 2015/16</vt:lpstr>
      <vt:lpstr>Futures Prices (Dec-14 &amp; Jul-15 contracts)</vt:lpstr>
      <vt:lpstr>Settlement Prices for Cotton Futures Contracts as of July 30</vt:lpstr>
      <vt:lpstr>Cotlook A Index </vt:lpstr>
      <vt:lpstr>Long Term Outlook</vt:lpstr>
      <vt:lpstr>PowerPoint Presentation</vt:lpstr>
      <vt:lpstr>PowerPoint Presentation</vt:lpstr>
      <vt:lpstr>Average World Yield</vt:lpstr>
      <vt:lpstr>Technological Changes in Agriculture </vt:lpstr>
      <vt:lpstr>PowerPoint Presentation</vt:lpstr>
      <vt:lpstr>PowerPoint Presentation</vt:lpstr>
      <vt:lpstr>World Consumption of  Textile Fibers</vt:lpstr>
      <vt:lpstr>PowerPoint Presentation</vt:lpstr>
      <vt:lpstr>Outlook for Merchants</vt:lpstr>
      <vt:lpstr>PowerPoint Presentation</vt:lpstr>
      <vt:lpstr>Bigger merchants command bigger sales</vt:lpstr>
      <vt:lpstr>PowerPoint Presentation</vt:lpstr>
    </vt:vector>
  </TitlesOfParts>
  <Company>ICAC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Cotton Outlook</dc:title>
  <dc:creator>Alejandro S. Plastina</dc:creator>
  <cp:lastModifiedBy>rebecca</cp:lastModifiedBy>
  <cp:revision>1932</cp:revision>
  <cp:lastPrinted>2011-05-11T12:58:35Z</cp:lastPrinted>
  <dcterms:created xsi:type="dcterms:W3CDTF">2003-03-28T16:27:48Z</dcterms:created>
  <dcterms:modified xsi:type="dcterms:W3CDTF">2015-06-05T22:25:16Z</dcterms:modified>
</cp:coreProperties>
</file>